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3C3B19-3299-4E69-A8F9-3C11C2558EEA}">
  <a:tblStyle styleId="{AD3C3B19-3299-4E69-A8F9-3C11C2558E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2bca732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2bca732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f2bca73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f2bca73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04550" y="478625"/>
            <a:ext cx="725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ㅊ</a:t>
            </a:r>
            <a:r>
              <a:rPr b="1" lang="ko" sz="2000"/>
              <a:t>아이</a:t>
            </a:r>
            <a:r>
              <a:rPr b="1" lang="ko" sz="2000"/>
              <a:t>템 1. 타입스크립트와 자바스크립트의 관계 이해하기</a:t>
            </a:r>
            <a:endParaRPr b="1" sz="2000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952500" y="138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{AD3C3B19-3299-4E69-A8F9-3C11C2558EEA}</a:tableStyleId>
              </a:tblPr>
              <a:tblGrid>
                <a:gridCol w="3619500"/>
                <a:gridCol w="3619500"/>
              </a:tblGrid>
              <a:tr h="5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Javascript</a:t>
                      </a:r>
                      <a:endParaRPr b="1"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Typescript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28536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/>
                        <a:t>객체기</a:t>
                      </a:r>
                      <a:r>
                        <a:rPr lang="ko"/>
                        <a:t>반 스크립팅 언어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/>
                        <a:t>동적언어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/>
                        <a:t>HTML 페이지에서 사용되고, 페이지가 로드될 때 자동으로 실행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/>
                        <a:t>실행을 위한 별도의 준비나 컴파일이 필요하지 않음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/>
                        <a:t>오</a:t>
                      </a:r>
                      <a:r>
                        <a:rPr lang="ko"/>
                        <a:t>픈 소스</a:t>
                      </a:r>
                      <a:r>
                        <a:rPr lang="ko"/>
                        <a:t>기반의 객체지</a:t>
                      </a:r>
                      <a:r>
                        <a:rPr lang="ko"/>
                        <a:t>향 프로그래밍언어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/>
                        <a:t>정적으로 타입을 사전에 체크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"/>
                        <a:t>Javascript로 컴파일됨</a:t>
                      </a:r>
                      <a:endParaRPr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-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js 파일을 ts 파일로 변경해도 유효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자바스크립트 -&gt; 타입스크립트 (참)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타입스크립트 -&gt; 자바스크립트 (거짓)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why ? 타입스크립트에는 타입을 명시하는 추가적인 문법이 존재하기 때문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9350" y="783425"/>
            <a:ext cx="725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아이템 2. 타입스크립</a:t>
            </a:r>
            <a:r>
              <a:rPr b="1" lang="ko" sz="2000"/>
              <a:t>트 설정 이해하기</a:t>
            </a:r>
            <a:endParaRPr b="1" sz="2000"/>
          </a:p>
        </p:txBody>
      </p:sp>
      <p:sp>
        <p:nvSpPr>
          <p:cNvPr id="61" name="Google Shape;61;p14"/>
          <p:cNvSpPr txBox="1"/>
          <p:nvPr/>
        </p:nvSpPr>
        <p:spPr>
          <a:xfrm>
            <a:off x="1036550" y="1490000"/>
            <a:ext cx="7254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타입스크립트의 컴파일러는 매우 많은 설정을 가진다.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$ tsc --noImplicitAny program.ts 커맨드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혹은 tsconfig.json 설정파일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tsc --init : 설정 파일 생성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noImplicitAny -&gt; 변수들이 미리 정의된 타입을 가져야 하는지 여부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any타입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strictNullChecks -&gt; null과 undefined가 모든 타입에서 허용되는지 확인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756950" y="631025"/>
            <a:ext cx="725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아이템 3. 코</a:t>
            </a:r>
            <a:r>
              <a:rPr b="1" lang="ko" sz="2000"/>
              <a:t>드 생성과 타입이 관계 없음을 이해하기</a:t>
            </a:r>
            <a:endParaRPr b="1" sz="2000"/>
          </a:p>
        </p:txBody>
      </p:sp>
      <p:sp>
        <p:nvSpPr>
          <p:cNvPr id="67" name="Google Shape;67;p15"/>
          <p:cNvSpPr txBox="1"/>
          <p:nvPr/>
        </p:nvSpPr>
        <p:spPr>
          <a:xfrm>
            <a:off x="843875" y="1234275"/>
            <a:ext cx="7254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타입스크립트</a:t>
            </a:r>
            <a:r>
              <a:rPr b="1" lang="ko"/>
              <a:t>의 컴파일러가 수행하는 역할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브라우저에서 동작할 수 있도록 구버전의 자바스크립트를 트랜스파일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코드의 타입오류 체크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944700" y="2219100"/>
            <a:ext cx="7254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컴파일</a:t>
            </a:r>
            <a:r>
              <a:rPr lang="ko"/>
              <a:t>은 타입체크와 독립적으로 수행된다. 고로 </a:t>
            </a:r>
            <a:r>
              <a:rPr b="1" lang="ko"/>
              <a:t>타입오류가 있는 코드도 컴파일 가능</a:t>
            </a:r>
            <a:r>
              <a:rPr lang="ko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자바스크립트로 컴파일되는 과정에서 모든 인터페이스, 타입, 타입구문이 제거됨. 고로 </a:t>
            </a:r>
            <a:r>
              <a:rPr b="1" lang="ko"/>
              <a:t>런타임에는 타입체크가 불가능</a:t>
            </a:r>
            <a:r>
              <a:rPr lang="ko"/>
              <a:t>하며 </a:t>
            </a:r>
            <a:r>
              <a:rPr b="1" lang="ko"/>
              <a:t>타입의 연산이 런타임에 영향을 주지 않음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(타입지정 시, 태그된 유니온 혹은 속성 체크 방법(클래스로 사용) 사용)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타입스크립트 타입은 오버로딩이 불가능하다.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