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cc4f08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cc4f08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cc4f08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cc4f08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cc4f08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cc4f08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cc4f08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cc4f08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cc4f085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cc4f085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cc4f085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cc4f085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cc4f085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cc4f085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cc4f085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0cc4f085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cc4f085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0cc4f085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cc4f085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cc4f085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0cc4f085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0cc4f085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cc4f08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cc4f08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cc4f08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cc4f08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cc4f08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cc4f08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cc4f08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cc4f08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cc4f08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cc4f08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cc4f08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cc4f08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cc4f08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cc4f08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이펙티</a:t>
            </a:r>
            <a:r>
              <a:rPr lang="ko"/>
              <a:t>브 타입스크립트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 </a:t>
            </a:r>
            <a:r>
              <a:rPr lang="ko"/>
              <a:t>2주차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(아이</a:t>
            </a:r>
            <a:r>
              <a:rPr lang="ko"/>
              <a:t>템 16~18)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75" y="1063637"/>
            <a:ext cx="3620225" cy="35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400" y="1951800"/>
            <a:ext cx="3064575" cy="2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17. 변경 관련된 오류 방지를 위해 readonly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740638" y="1063625"/>
            <a:ext cx="3620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오류의 범위를 좁히기 위해 배열을 변경하지 않도록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접근제어자 </a:t>
            </a:r>
            <a:r>
              <a:rPr b="1" lang="ko"/>
              <a:t>reaonly</a:t>
            </a:r>
            <a:r>
              <a:rPr b="1" lang="ko"/>
              <a:t>로 선언한 경우</a:t>
            </a:r>
            <a:endParaRPr b="1"/>
          </a:p>
        </p:txBody>
      </p:sp>
      <p:sp>
        <p:nvSpPr>
          <p:cNvPr id="125" name="Google Shape;125;p22"/>
          <p:cNvSpPr/>
          <p:nvPr/>
        </p:nvSpPr>
        <p:spPr>
          <a:xfrm>
            <a:off x="2597125" y="2989375"/>
            <a:ext cx="1312200" cy="31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17. 변경 관련된 오류 방지를 위해 readonly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85500" y="541775"/>
            <a:ext cx="8373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 sz="1800"/>
              <a:t>readonly number[]</a:t>
            </a:r>
            <a:r>
              <a:rPr b="1" lang="ko" sz="1800"/>
              <a:t>의 특징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배열의 요소를 읽을 수 있지만 쓸 수 없다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length를 읽을 수 있지만 바꿀 수 없다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배열을 변경하는 pop같은 메서드를 호출할 수 없다.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B5394"/>
                </a:solidFill>
                <a:highlight>
                  <a:schemeClr val="lt2"/>
                </a:highlight>
              </a:rPr>
              <a:t>==&gt; </a:t>
            </a:r>
            <a:r>
              <a:rPr lang="ko" sz="1500">
                <a:solidFill>
                  <a:srgbClr val="0B5394"/>
                </a:solidFill>
                <a:highlight>
                  <a:schemeClr val="lt2"/>
                </a:highlight>
              </a:rPr>
              <a:t>number[]</a:t>
            </a:r>
            <a:r>
              <a:rPr lang="ko" sz="1500">
                <a:solidFill>
                  <a:srgbClr val="0B5394"/>
                </a:solidFill>
                <a:highlight>
                  <a:schemeClr val="lt2"/>
                </a:highlight>
              </a:rPr>
              <a:t>는 readonly number[] 보다 기능이 많기 때문에, readonly number[]의 서브타입이다.</a:t>
            </a:r>
            <a:endParaRPr sz="15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B5394"/>
                </a:solidFill>
                <a:highlight>
                  <a:schemeClr val="lt2"/>
                </a:highlight>
              </a:rPr>
              <a:t>즉, nu</a:t>
            </a:r>
            <a:r>
              <a:rPr lang="ko" sz="1500">
                <a:solidFill>
                  <a:srgbClr val="0B5394"/>
                </a:solidFill>
                <a:highlight>
                  <a:schemeClr val="lt2"/>
                </a:highlight>
              </a:rPr>
              <a:t>mber[]를 readonly배열에 할당할 수는 있지만 그 반대는 불가능하다.</a:t>
            </a:r>
            <a:endParaRPr sz="1500">
              <a:solidFill>
                <a:srgbClr val="0B5394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 sz="1800">
                <a:solidFill>
                  <a:schemeClr val="dk1"/>
                </a:solidFill>
              </a:rPr>
              <a:t>매개변수를 readonly로 선언하는 경우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" sz="1600">
                <a:solidFill>
                  <a:schemeClr val="dk1"/>
                </a:solidFill>
              </a:rPr>
              <a:t>타입스크립트는 매개변수가 함수 내에서 변경이 일어나는지 체크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" sz="1600">
                <a:solidFill>
                  <a:schemeClr val="dk1"/>
                </a:solidFill>
              </a:rPr>
              <a:t>호출하는 쪽에서 함수가 매개변수 변경을 하지 않음을 보장받음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" sz="1600">
                <a:solidFill>
                  <a:schemeClr val="dk1"/>
                </a:solidFill>
              </a:rPr>
              <a:t>호출하는 쪽에서 함수에 readonly배열을 매개변수로 넣을 수 있음.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17. 변경 관련된 오류 방지를 위해 readonly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903600" y="1301850"/>
            <a:ext cx="7336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📌 정리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함수가 매개변수 수정을 하지 않는 경우 readonly로 선언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readonly를 사용하면 변경 시 발생하는 오류를 방지하고 변경이 발생하는 코드를 쉽게 찾을 수 있다.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344750" y="15947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💡아이템 18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chemeClr val="dk1"/>
                </a:solidFill>
                <a:highlight>
                  <a:schemeClr val="lt2"/>
                </a:highlight>
              </a:rPr>
              <a:t>매핑된 타입을 사용하여 값을 동기화하기</a:t>
            </a:r>
            <a:endParaRPr b="1" sz="37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37" y="1273200"/>
            <a:ext cx="5575124" cy="2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18. 매핑</a:t>
            </a:r>
            <a:r>
              <a:rPr b="1" lang="ko" sz="1300">
                <a:solidFill>
                  <a:schemeClr val="dk1"/>
                </a:solidFill>
              </a:rPr>
              <a:t>된 타입을 사용하여 값을 동기화하기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18. 매핑된 타입을 사용하여 값을 동기화하기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13" y="613025"/>
            <a:ext cx="5244585" cy="42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18. 매핑된 타입을 사용하여 값을 동기화하기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25" y="541775"/>
            <a:ext cx="5226752" cy="42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18. 매핑된 타입을 사용하여 값을 동기화하기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600" y="609425"/>
            <a:ext cx="4860775" cy="429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9"/>
          <p:cNvGrpSpPr/>
          <p:nvPr/>
        </p:nvGrpSpPr>
        <p:grpSpPr>
          <a:xfrm>
            <a:off x="1588913" y="609425"/>
            <a:ext cx="5966150" cy="4296924"/>
            <a:chOff x="1588913" y="609425"/>
            <a:chExt cx="5966150" cy="4296924"/>
          </a:xfrm>
        </p:grpSpPr>
        <p:pic>
          <p:nvPicPr>
            <p:cNvPr id="175" name="Google Shape;17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8913" y="609425"/>
              <a:ext cx="5966150" cy="4296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9"/>
            <p:cNvSpPr/>
            <p:nvPr/>
          </p:nvSpPr>
          <p:spPr>
            <a:xfrm>
              <a:off x="1650250" y="4355575"/>
              <a:ext cx="1947900" cy="459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059650" y="1275100"/>
              <a:ext cx="5244600" cy="713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18. 매핑된 타입을 사용하여 값을 동기화하기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903600" y="1301850"/>
            <a:ext cx="7336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📌 정리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실패</a:t>
            </a:r>
            <a:r>
              <a:rPr b="1" lang="ko" sz="2000"/>
              <a:t>에 열린 방법? or 닫힌방법?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매핑된타입을 사용해 값과 타입을 동기화 하거나 코드에 제약을 강제하도록 할 수 있다.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ctrTitle"/>
          </p:nvPr>
        </p:nvSpPr>
        <p:spPr>
          <a:xfrm>
            <a:off x="311708" y="90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수고수</a:t>
            </a:r>
            <a:r>
              <a:rPr lang="ko"/>
              <a:t>고 짝짝짝👏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44750" y="1594750"/>
            <a:ext cx="645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💡</a:t>
            </a:r>
            <a:r>
              <a:rPr b="1" lang="ko" sz="3000">
                <a:solidFill>
                  <a:schemeClr val="dk1"/>
                </a:solidFill>
              </a:rPr>
              <a:t>아이템 16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highlight>
                  <a:schemeClr val="lt2"/>
                </a:highlight>
              </a:rPr>
              <a:t>number와 인덱스 시그니쳐 보다는 </a:t>
            </a:r>
            <a:endParaRPr b="1" sz="25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highlight>
                  <a:schemeClr val="lt2"/>
                </a:highlight>
              </a:rPr>
              <a:t>Array, 튜플, ArrayLike를 사용하기</a:t>
            </a:r>
            <a:endParaRPr b="1" sz="25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</a:t>
            </a:r>
            <a:r>
              <a:rPr b="1" lang="ko" sz="1300">
                <a:solidFill>
                  <a:schemeClr val="dk1"/>
                </a:solidFill>
              </a:rPr>
              <a:t>템 16. number와 인덱스 시그니쳐 보다는 Array, 튜플, ArrayLike를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344750" y="1893825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자바스크립트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객</a:t>
            </a:r>
            <a:r>
              <a:rPr b="1" lang="ko" sz="2000"/>
              <a:t>체 = 키/값 쌍의 모음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키는 보통 문자열로 이루어짐.</a:t>
            </a:r>
            <a:endParaRPr b="1" sz="20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16. number와 인덱스 시그니쳐 보다는 Array, 튜플, ArrayLike를 사용하기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75" y="719500"/>
            <a:ext cx="2350025" cy="406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855100" y="829800"/>
            <a:ext cx="3760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숫자</a:t>
            </a:r>
            <a:r>
              <a:rPr b="1" lang="ko"/>
              <a:t>는 키로 사용할 수 없다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속성이름으로 숫자를 사용하려고 하면 자바스크립트는 문자열로 변환한다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=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물론 숫자 인덱스 사용 가능!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</a:t>
            </a:r>
            <a:r>
              <a:rPr b="1" lang="ko"/>
              <a:t>앞의 인덱스는 문자열로 변환되어 사용된다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379725" y="4293000"/>
            <a:ext cx="1974900" cy="4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16. number와 인덱스 시그니쳐 보다는 Array, 튜플, ArrayLike를 사용하기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1175963"/>
            <a:ext cx="8288226" cy="27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16. number와 인덱스 시그니쳐 보다는 Array, 튜플, ArrayLike를 사용하기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5" y="896450"/>
            <a:ext cx="4094975" cy="26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6450"/>
            <a:ext cx="4084245" cy="35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82325" y="3791150"/>
            <a:ext cx="409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타입정보</a:t>
            </a:r>
            <a:r>
              <a:rPr lang="ko"/>
              <a:t>는 런타임 시에 제거되며, Object.keys와 같은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구문은 문자열로 반환된다.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실제 런타임 시에 사용되는 키값은 string이다.</a:t>
            </a:r>
            <a:endParaRPr b="1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16. number와 인덱스 시그니쳐 보다는 Array, 튜플, ArrayLike를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60350" y="1501450"/>
            <a:ext cx="7623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📌 정리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인덱스 시그니처에 number를 사용하기보다 Array를 사용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길이와 타입이 고정된 배열을 사용하고 싶다면 튜플, ArrayLike 사용</a:t>
            </a:r>
            <a:endParaRPr b="1" sz="2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344750" y="15947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💡아이템 17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highlight>
                  <a:schemeClr val="lt2"/>
                </a:highlight>
              </a:rPr>
              <a:t>변경 관련된 오류 방지를 위해 readonly 사용하기</a:t>
            </a:r>
            <a:endParaRPr b="1" sz="25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34500" y="156875"/>
            <a:ext cx="64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아이템 17. 변</a:t>
            </a:r>
            <a:r>
              <a:rPr b="1" lang="ko" sz="1300">
                <a:solidFill>
                  <a:schemeClr val="dk1"/>
                </a:solidFill>
              </a:rPr>
              <a:t>경 관련된 오류 방지를 위해 readonly 사용하기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910150" y="1663400"/>
            <a:ext cx="41391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인자로 받아 연산하는 함수는 인자가 참조하는 배열의 원본을 바꿀 수 있기 때문에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사이드 이펙트를 원치 않는 함수에서는 </a:t>
            </a: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readonly 접근 제어자를 사용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 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 사이드 이펙트를 발생한다.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연산이 끝나면 arr 는 빈 배열이 되기 때문이다.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0" y="1799050"/>
            <a:ext cx="4623250" cy="185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1"/>
          <p:cNvCxnSpPr/>
          <p:nvPr/>
        </p:nvCxnSpPr>
        <p:spPr>
          <a:xfrm>
            <a:off x="1474400" y="2597100"/>
            <a:ext cx="28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