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b52fa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b52fa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b52fa42d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b52fa42d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b52fa42d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b52fa42d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b52fa42d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b52fa42d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b52fa42d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ab52fa42d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b52fa42d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b52fa42d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b52fa42d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b52fa42d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b52fa4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b52fa4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b52fa4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b52fa4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b52fa42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b52fa42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b52fa42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b52fa42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b52fa42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b52fa42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b52fa42d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b52fa42d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b52fa42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b52fa42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이펙티브 타입스크립트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스터디 </a:t>
            </a:r>
            <a:r>
              <a:rPr lang="ko" sz="5200"/>
              <a:t>6</a:t>
            </a:r>
            <a:r>
              <a:rPr lang="ko" sz="5200">
                <a:solidFill>
                  <a:srgbClr val="000000"/>
                </a:solidFill>
              </a:rPr>
              <a:t>주차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8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595959"/>
                </a:solidFill>
              </a:rPr>
              <a:t>(아이템 46~48)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47. 공개 API에 등장하는 모든 타입을 익스포트하기</a:t>
            </a:r>
            <a:endParaRPr sz="1200"/>
          </a:p>
        </p:txBody>
      </p:sp>
      <p:sp>
        <p:nvSpPr>
          <p:cNvPr id="110" name="Google Shape;110;p22"/>
          <p:cNvSpPr txBox="1"/>
          <p:nvPr/>
        </p:nvSpPr>
        <p:spPr>
          <a:xfrm>
            <a:off x="1849625" y="1956000"/>
            <a:ext cx="571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공개 메서드에 등장한 어떤 형태의 타입도 익스포트하자. 어차피 라이브러리 사용자가 타입을 추출할 수 있다!</a:t>
            </a:r>
            <a:endParaRPr b="1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344750" y="173720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48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API 주석에 TSDoc 사용하기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48. API 주석</a:t>
            </a:r>
            <a:r>
              <a:rPr lang="ko" sz="1200"/>
              <a:t>에 TSDoc 사용하기</a:t>
            </a:r>
            <a:endParaRPr sz="12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13" y="1072500"/>
            <a:ext cx="4852324" cy="10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125" y="2742175"/>
            <a:ext cx="4852300" cy="101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/>
          <p:nvPr/>
        </p:nvSpPr>
        <p:spPr>
          <a:xfrm>
            <a:off x="3672325" y="1988950"/>
            <a:ext cx="369900" cy="84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6463975" y="3047325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JSDoc 스타일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6463975" y="1390513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</a:t>
            </a:r>
            <a:r>
              <a:rPr lang="ko"/>
              <a:t>반 주석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250" y="3551568"/>
            <a:ext cx="3208724" cy="93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48. API 주석에 TSDoc 사용하기</a:t>
            </a:r>
            <a:endParaRPr sz="12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0" y="1313000"/>
            <a:ext cx="5719499" cy="20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4400" y="3089075"/>
            <a:ext cx="5111376" cy="13398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5"/>
          <p:cNvSpPr txBox="1"/>
          <p:nvPr/>
        </p:nvSpPr>
        <p:spPr>
          <a:xfrm>
            <a:off x="1712250" y="8140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@Param</a:t>
            </a:r>
            <a:r>
              <a:rPr lang="ko"/>
              <a:t>과 </a:t>
            </a:r>
            <a:r>
              <a:rPr lang="ko"/>
              <a:t>@returns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48. API 주석에 TSDoc 사용하기</a:t>
            </a:r>
            <a:endParaRPr sz="12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00" y="1674100"/>
            <a:ext cx="4342901" cy="20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001" y="1337075"/>
            <a:ext cx="4138849" cy="276506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229100" y="1248875"/>
            <a:ext cx="26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타</a:t>
            </a:r>
            <a:r>
              <a:rPr lang="ko" sz="1300"/>
              <a:t>입 정의에 TSDoc 사용하기</a:t>
            </a:r>
            <a:endParaRPr sz="1300"/>
          </a:p>
        </p:txBody>
      </p:sp>
      <p:sp>
        <p:nvSpPr>
          <p:cNvPr id="143" name="Google Shape;143;p26"/>
          <p:cNvSpPr txBox="1"/>
          <p:nvPr/>
        </p:nvSpPr>
        <p:spPr>
          <a:xfrm>
            <a:off x="4788000" y="952175"/>
            <a:ext cx="26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마크다운 사용하기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47. 공개 API에 등장하는 모든 타입을 익스포트하기</a:t>
            </a:r>
            <a:endParaRPr sz="1200"/>
          </a:p>
        </p:txBody>
      </p:sp>
      <p:sp>
        <p:nvSpPr>
          <p:cNvPr id="149" name="Google Shape;149;p27"/>
          <p:cNvSpPr txBox="1"/>
          <p:nvPr/>
        </p:nvSpPr>
        <p:spPr>
          <a:xfrm>
            <a:off x="1914400" y="1525050"/>
            <a:ext cx="571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익스포트된 함수, 클래스, 타입에 주석을 달 때는 JSDoc/TSDoc 형태를 사용하자. 편집기가 주석을 표시해줌!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마크다운을 사용할 수 있다.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주석에 타입정보를 포함하면 안된다.</a:t>
            </a:r>
            <a:endParaRPr b="1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44750" y="173720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46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타입 선언과 관련된 세 가지 버전 이해하기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46. 타</a:t>
            </a:r>
            <a:r>
              <a:rPr lang="ko" sz="1200"/>
              <a:t>입 선언과 관련된 세 가지 버전 이해하기</a:t>
            </a:r>
            <a:endParaRPr sz="1200"/>
          </a:p>
        </p:txBody>
      </p:sp>
      <p:sp>
        <p:nvSpPr>
          <p:cNvPr id="66" name="Google Shape;66;p15"/>
          <p:cNvSpPr txBox="1"/>
          <p:nvPr/>
        </p:nvSpPr>
        <p:spPr>
          <a:xfrm>
            <a:off x="1907700" y="1725150"/>
            <a:ext cx="532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📍</a:t>
            </a:r>
            <a:r>
              <a:rPr lang="ko"/>
              <a:t>타입스크립트</a:t>
            </a:r>
            <a:r>
              <a:rPr lang="ko"/>
              <a:t>의 의존성 관리 시 고려사항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/>
              <a:t>라이브러리의 버전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/>
              <a:t>타입 선언(@types)의 버전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/>
              <a:t>타입스크립트의 버전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 가지 버전 중 하나라도 맞지 않는 경우 오류 발생 가능성 ↑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46. 타입 선언과 관련된 세 가지 버전 이해하기</a:t>
            </a:r>
            <a:endParaRPr sz="1200"/>
          </a:p>
        </p:txBody>
      </p:sp>
      <p:sp>
        <p:nvSpPr>
          <p:cNvPr id="72" name="Google Shape;72;p16"/>
          <p:cNvSpPr txBox="1"/>
          <p:nvPr/>
        </p:nvSpPr>
        <p:spPr>
          <a:xfrm>
            <a:off x="631100" y="1725150"/>
            <a:ext cx="374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npm install react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+react@16.8.6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npm install –save-dev @types/react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+@types/react@16.8.19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패</a:t>
            </a:r>
            <a:r>
              <a:rPr lang="ko"/>
              <a:t>치 버전의 불일치 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801200" y="1254375"/>
            <a:ext cx="4024200" cy="2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Semantic Versioning?</a:t>
            </a:r>
            <a:endParaRPr b="1"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소프트웨어의 버전 변경 규칙에 대한 제안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algun Gothic"/>
              <a:buChar char="●"/>
            </a:pPr>
            <a:r>
              <a:rPr lang="ko" sz="105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MAJOR Version이 올라가면 MINOR Version과 PATCH Version은 0이 되야합니다.</a:t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algun Gothic"/>
              <a:buChar char="●"/>
            </a:pPr>
            <a:r>
              <a:rPr lang="ko" sz="105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MINOR Version이 올라가면 PATCH Version이 0이 반드시 되어야 합니다.</a:t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algun Gothic"/>
              <a:buChar char="●"/>
            </a:pPr>
            <a:r>
              <a:rPr lang="ko" sz="105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정식배포전에 pre-release하는 경우에는 -또는 . 을 사용합니다.</a:t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algun Gothic"/>
              <a:buChar char="●"/>
            </a:pPr>
            <a:r>
              <a:rPr lang="ko" sz="105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MAJOR: API 호환성이 깨질만한 변경사항</a:t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algun Gothic"/>
              <a:buChar char="●"/>
            </a:pPr>
            <a:r>
              <a:rPr lang="ko" sz="105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MINOR: 하위 호환성 지키면서 API 기능이 추가된 것</a:t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algun Gothic"/>
              <a:buChar char="●"/>
            </a:pPr>
            <a:r>
              <a:rPr lang="ko" sz="105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PATCH: 하위 호환성 지키는 범위 내에서 버그가 수정된 것</a:t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46. 타입 선언과 관련된 세 가지 버전 이해하기</a:t>
            </a:r>
            <a:endParaRPr sz="1200"/>
          </a:p>
        </p:txBody>
      </p:sp>
      <p:sp>
        <p:nvSpPr>
          <p:cNvPr id="79" name="Google Shape;79;p17"/>
          <p:cNvSpPr txBox="1"/>
          <p:nvPr/>
        </p:nvSpPr>
        <p:spPr>
          <a:xfrm>
            <a:off x="1907700" y="1674425"/>
            <a:ext cx="5328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📍</a:t>
            </a:r>
            <a:r>
              <a:rPr lang="ko"/>
              <a:t>라이브러리</a:t>
            </a:r>
            <a:r>
              <a:rPr lang="ko"/>
              <a:t>와 타입 정보의 </a:t>
            </a:r>
            <a:r>
              <a:rPr lang="ko"/>
              <a:t>버</a:t>
            </a:r>
            <a:r>
              <a:rPr lang="ko"/>
              <a:t>전을 별도로 관리할 때 문제점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 u="sng"/>
              <a:t>라이브러</a:t>
            </a:r>
            <a:r>
              <a:rPr lang="ko" sz="1300" u="sng"/>
              <a:t>리 업데이트 후 타입선언은 업데이트 하지 않는 경우</a:t>
            </a:r>
            <a:endParaRPr sz="13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 u="sng"/>
              <a:t>라이브러리보다 타입 선언의 버전이 최신인 경우</a:t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 u="sng"/>
              <a:t>프로젝트에서 사용하는 타입스크립트 버전보다 라이브러리에서 필요로 하는 타입스크립트 버전이 최신인 경우</a:t>
            </a:r>
            <a:endParaRPr sz="13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972450" y="1332150"/>
            <a:ext cx="53286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5555"/>
                </a:solidFill>
                <a:highlight>
                  <a:srgbClr val="FFFFFF"/>
                </a:highlight>
              </a:rPr>
              <a:t>📍 번들링 방식의 문제점</a:t>
            </a:r>
            <a:endParaRPr b="1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343"/>
                </a:solidFill>
                <a:highlight>
                  <a:srgbClr val="FFFFFF"/>
                </a:highlight>
              </a:rPr>
              <a:t>번들링이란 모듈들의 의존성 관계를 파악하여 그룹화시켜주는 작업을 말한다</a:t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50"/>
              <a:buAutoNum type="arabicPeriod"/>
            </a:pPr>
            <a:r>
              <a:rPr lang="ko" sz="1250" u="sng">
                <a:solidFill>
                  <a:srgbClr val="555555"/>
                </a:solidFill>
                <a:highlight>
                  <a:srgbClr val="FFFFFF"/>
                </a:highlight>
              </a:rPr>
              <a:t>번들된 타입선언에 보강기법으로 해결할 수 없는 오류가 있을때, 타입스크립트 버전이 갑자기 올라가는 경우</a:t>
            </a:r>
            <a:endParaRPr sz="1250" u="sng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 u="sng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50"/>
              <a:buAutoNum type="arabicPeriod"/>
            </a:pPr>
            <a:r>
              <a:rPr lang="ko" sz="1250" u="sng">
                <a:solidFill>
                  <a:srgbClr val="555555"/>
                </a:solidFill>
                <a:highlight>
                  <a:srgbClr val="FFFFFF"/>
                </a:highlight>
              </a:rPr>
              <a:t>프로젝트 내의 타입 선언이 다른 라이브러리의 타입 선언에 의존할때</a:t>
            </a:r>
            <a:endParaRPr sz="1250" u="sng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 u="sng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50"/>
              <a:buAutoNum type="arabicPeriod"/>
            </a:pPr>
            <a:r>
              <a:rPr lang="ko" sz="1250" u="sng">
                <a:solidFill>
                  <a:srgbClr val="555555"/>
                </a:solidFill>
                <a:highlight>
                  <a:srgbClr val="FFFFFF"/>
                </a:highlight>
              </a:rPr>
              <a:t>프로젝트의 과거 버전에 있는 타입 선언에 문제가 있을 때</a:t>
            </a:r>
            <a:endParaRPr sz="1250" u="sng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 u="sng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50"/>
              <a:buAutoNum type="arabicPeriod"/>
            </a:pPr>
            <a:r>
              <a:rPr lang="ko" sz="1250" u="sng">
                <a:solidFill>
                  <a:srgbClr val="555555"/>
                </a:solidFill>
                <a:highlight>
                  <a:srgbClr val="FFFFFF"/>
                </a:highlight>
              </a:rPr>
              <a:t>타입선언의 패치 업데이트를 자주 할 수 없다.</a:t>
            </a:r>
            <a:endParaRPr sz="1250" u="sng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46. 타입 선언과 관련된 세 가지 버전 이해하기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840375" y="1525050"/>
            <a:ext cx="571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@types 의존성과 관련된 세 가지 버전 알기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라이브러리가 업데이트 되면, 해당 @types 역시 업데이트 해야한다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타입선언을 라이브러리에 포함하는 것과  DefinitelyTyped에 공개하는 것의 장단점 이해하기.</a:t>
            </a:r>
            <a:endParaRPr b="1">
              <a:highlight>
                <a:srgbClr val="FFF2CC"/>
              </a:highlight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46. 타입 선언과 관련된 세 가지 버전 이해하기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344750" y="173720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47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공개 API에 등장하는 모든 타입을 익스포트하기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47. 공</a:t>
            </a:r>
            <a:r>
              <a:rPr lang="ko" sz="1200"/>
              <a:t>개 API에 등장하는 모든 타입을 익스포트하기</a:t>
            </a:r>
            <a:endParaRPr sz="1200"/>
          </a:p>
        </p:txBody>
      </p:sp>
      <p:sp>
        <p:nvSpPr>
          <p:cNvPr id="102" name="Google Shape;102;p21"/>
          <p:cNvSpPr txBox="1"/>
          <p:nvPr/>
        </p:nvSpPr>
        <p:spPr>
          <a:xfrm>
            <a:off x="1907700" y="1572650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75" y="1074075"/>
            <a:ext cx="7250947" cy="28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3506100" y="3210050"/>
            <a:ext cx="2775300" cy="36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