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56" autoAdjust="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4448-302C-45BC-A730-A6A8715D5A1C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D2C1-F24F-4792-93B6-D8E570AE4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4448-302C-45BC-A730-A6A8715D5A1C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D2C1-F24F-4792-93B6-D8E570AE4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4448-302C-45BC-A730-A6A8715D5A1C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D2C1-F24F-4792-93B6-D8E570AE4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4448-302C-45BC-A730-A6A8715D5A1C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D2C1-F24F-4792-93B6-D8E570AE4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4448-302C-45BC-A730-A6A8715D5A1C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D2C1-F24F-4792-93B6-D8E570AE4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4448-302C-45BC-A730-A6A8715D5A1C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D2C1-F24F-4792-93B6-D8E570AE4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4448-302C-45BC-A730-A6A8715D5A1C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D2C1-F24F-4792-93B6-D8E570AE4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4448-302C-45BC-A730-A6A8715D5A1C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D2C1-F24F-4792-93B6-D8E570AE4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4448-302C-45BC-A730-A6A8715D5A1C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D2C1-F24F-4792-93B6-D8E570AE4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4448-302C-45BC-A730-A6A8715D5A1C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D2C1-F24F-4792-93B6-D8E570AE4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4448-302C-45BC-A730-A6A8715D5A1C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D2C1-F24F-4792-93B6-D8E570AE4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B4448-302C-45BC-A730-A6A8715D5A1C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AD2C1-F24F-4792-93B6-D8E570AE44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772400" cy="1470025"/>
          </a:xfrm>
        </p:spPr>
        <p:txBody>
          <a:bodyPr/>
          <a:lstStyle/>
          <a:p>
            <a:r>
              <a:rPr lang="vi-VN" dirty="0" smtClean="0"/>
              <a:t>Cas</a:t>
            </a:r>
            <a:r>
              <a:rPr lang="en-US" dirty="0" smtClean="0"/>
              <a:t>a</a:t>
            </a:r>
            <a:r>
              <a:rPr lang="vi-VN" dirty="0" smtClean="0"/>
              <a:t> </a:t>
            </a:r>
            <a:r>
              <a:rPr lang="vi-VN" dirty="0" smtClean="0"/>
              <a:t>inteligentă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8153400" cy="3581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Liceul</a:t>
            </a:r>
            <a:r>
              <a:rPr lang="en-US" dirty="0" smtClean="0"/>
              <a:t> </a:t>
            </a:r>
            <a:r>
              <a:rPr lang="en-US" dirty="0" err="1" smtClean="0"/>
              <a:t>Teoretic</a:t>
            </a:r>
            <a:r>
              <a:rPr lang="en-US" dirty="0" smtClean="0"/>
              <a:t> ‘</a:t>
            </a:r>
            <a:r>
              <a:rPr lang="en-US" dirty="0" err="1" smtClean="0"/>
              <a:t>Traian</a:t>
            </a:r>
            <a:r>
              <a:rPr lang="en-US" dirty="0" smtClean="0"/>
              <a:t> </a:t>
            </a:r>
            <a:r>
              <a:rPr lang="en-US" dirty="0" err="1" smtClean="0"/>
              <a:t>Vuia</a:t>
            </a:r>
            <a:r>
              <a:rPr lang="en-US" dirty="0" smtClean="0"/>
              <a:t>’ </a:t>
            </a:r>
            <a:r>
              <a:rPr lang="en-US" dirty="0" smtClean="0"/>
              <a:t>F</a:t>
            </a:r>
            <a:r>
              <a:rPr lang="ro-RO" dirty="0" smtClean="0"/>
              <a:t>ă</a:t>
            </a:r>
            <a:r>
              <a:rPr lang="en-US" dirty="0" smtClean="0"/>
              <a:t>get</a:t>
            </a:r>
            <a:endParaRPr lang="en-US" dirty="0" smtClean="0"/>
          </a:p>
          <a:p>
            <a:r>
              <a:rPr lang="en-US" dirty="0" err="1" smtClean="0"/>
              <a:t>Executant</a:t>
            </a:r>
            <a:r>
              <a:rPr lang="en-US" dirty="0" smtClean="0"/>
              <a:t> </a:t>
            </a:r>
            <a:r>
              <a:rPr lang="en-US" dirty="0" err="1" smtClean="0"/>
              <a:t>elev</a:t>
            </a:r>
            <a:r>
              <a:rPr lang="en-US" dirty="0" smtClean="0"/>
              <a:t>: </a:t>
            </a:r>
            <a:r>
              <a:rPr lang="en-US" dirty="0" err="1" smtClean="0"/>
              <a:t>Cozloschi</a:t>
            </a:r>
            <a:r>
              <a:rPr lang="en-US" dirty="0" smtClean="0"/>
              <a:t> Florin </a:t>
            </a:r>
          </a:p>
          <a:p>
            <a:r>
              <a:rPr lang="en-US" dirty="0" err="1" smtClean="0"/>
              <a:t>Clasa</a:t>
            </a:r>
            <a:r>
              <a:rPr lang="en-US" dirty="0" smtClean="0"/>
              <a:t> : XI A</a:t>
            </a:r>
          </a:p>
          <a:p>
            <a:endParaRPr lang="en-US" dirty="0"/>
          </a:p>
          <a:p>
            <a:r>
              <a:rPr lang="en-US" dirty="0" err="1" smtClean="0"/>
              <a:t>Profesori</a:t>
            </a:r>
            <a:r>
              <a:rPr lang="en-US" dirty="0" smtClean="0"/>
              <a:t> </a:t>
            </a:r>
            <a:r>
              <a:rPr lang="en-US" dirty="0" err="1" smtClean="0"/>
              <a:t>coordonatori</a:t>
            </a:r>
            <a:r>
              <a:rPr lang="en-US" dirty="0" smtClean="0"/>
              <a:t>: </a:t>
            </a:r>
            <a:r>
              <a:rPr lang="en-US" dirty="0" err="1" smtClean="0"/>
              <a:t>Bor</a:t>
            </a:r>
            <a:r>
              <a:rPr lang="ro-RO" dirty="0" smtClean="0"/>
              <a:t>ş</a:t>
            </a:r>
            <a:r>
              <a:rPr lang="en-US" dirty="0" smtClean="0"/>
              <a:t> </a:t>
            </a:r>
            <a:r>
              <a:rPr lang="ro-RO" dirty="0" smtClean="0"/>
              <a:t>Ş</a:t>
            </a:r>
            <a:r>
              <a:rPr lang="en-US" dirty="0" err="1" smtClean="0"/>
              <a:t>tefan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pro</a:t>
            </a:r>
            <a:r>
              <a:rPr lang="ro-RO" dirty="0" smtClean="0"/>
              <a:t>f</a:t>
            </a:r>
            <a:r>
              <a:rPr lang="en-US" dirty="0" smtClean="0"/>
              <a:t>. </a:t>
            </a:r>
            <a:r>
              <a:rPr lang="en-US" dirty="0" err="1" smtClean="0"/>
              <a:t>informatic</a:t>
            </a:r>
            <a:r>
              <a:rPr lang="ro-RO" dirty="0" smtClean="0"/>
              <a:t>ă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Definirea</a:t>
            </a:r>
            <a:r>
              <a:rPr lang="en-US" dirty="0" smtClean="0"/>
              <a:t> </a:t>
            </a:r>
            <a:r>
              <a:rPr lang="ro-RO" dirty="0" err="1" smtClean="0"/>
              <a:t>p</a:t>
            </a:r>
            <a:r>
              <a:rPr lang="en-US" dirty="0" err="1" smtClean="0"/>
              <a:t>roblemei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Case </a:t>
            </a:r>
            <a:r>
              <a:rPr lang="en-US" dirty="0" err="1" smtClean="0"/>
              <a:t>inteligente</a:t>
            </a:r>
            <a:r>
              <a:rPr lang="en-US" dirty="0" smtClean="0"/>
              <a:t>. </a:t>
            </a:r>
            <a:r>
              <a:rPr lang="en-US" dirty="0" err="1" smtClean="0"/>
              <a:t>Proiectul</a:t>
            </a:r>
            <a:r>
              <a:rPr lang="en-US" dirty="0" smtClean="0"/>
              <a:t> are ca </a:t>
            </a:r>
            <a:r>
              <a:rPr lang="en-US" dirty="0" err="1" smtClean="0"/>
              <a:t>scop</a:t>
            </a:r>
            <a:r>
              <a:rPr lang="en-US" dirty="0" smtClean="0"/>
              <a:t> </a:t>
            </a:r>
            <a:r>
              <a:rPr lang="en-US" dirty="0" err="1" smtClean="0"/>
              <a:t>rezolvarea</a:t>
            </a:r>
            <a:r>
              <a:rPr lang="en-US" dirty="0" smtClean="0"/>
              <a:t> </a:t>
            </a:r>
            <a:r>
              <a:rPr lang="en-US" dirty="0" err="1" smtClean="0"/>
              <a:t>problemei</a:t>
            </a:r>
            <a:r>
              <a:rPr lang="en-US" dirty="0" smtClean="0"/>
              <a:t> </a:t>
            </a:r>
            <a:r>
              <a:rPr lang="en-US" dirty="0" smtClean="0"/>
              <a:t>control</a:t>
            </a:r>
            <a:r>
              <a:rPr lang="ro-RO" dirty="0" smtClean="0"/>
              <a:t>ă</a:t>
            </a:r>
            <a:r>
              <a:rPr lang="en-US" dirty="0" err="1" smtClean="0"/>
              <a:t>rii</a:t>
            </a:r>
            <a:r>
              <a:rPr lang="en-US" dirty="0" smtClean="0"/>
              <a:t> </a:t>
            </a:r>
            <a:r>
              <a:rPr lang="en-US" dirty="0" err="1" smtClean="0"/>
              <a:t>diverselor</a:t>
            </a:r>
            <a:r>
              <a:rPr lang="en-US" dirty="0" smtClean="0"/>
              <a:t> </a:t>
            </a:r>
            <a:r>
              <a:rPr lang="en-US" dirty="0" err="1" smtClean="0"/>
              <a:t>echipamente</a:t>
            </a:r>
            <a:r>
              <a:rPr lang="en-US" dirty="0" smtClean="0"/>
              <a:t> </a:t>
            </a:r>
            <a:r>
              <a:rPr lang="en-US" dirty="0" err="1" smtClean="0"/>
              <a:t>reziden</a:t>
            </a:r>
            <a:r>
              <a:rPr lang="ro-RO" dirty="0" smtClean="0"/>
              <a:t>ţ</a:t>
            </a:r>
            <a:r>
              <a:rPr lang="en-US" dirty="0" err="1" smtClean="0"/>
              <a:t>iale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sisteme</a:t>
            </a:r>
            <a:r>
              <a:rPr lang="en-US" dirty="0" smtClean="0"/>
              <a:t> </a:t>
            </a:r>
            <a:r>
              <a:rPr lang="en-US" dirty="0" err="1" smtClean="0"/>
              <a:t>programabile</a:t>
            </a:r>
            <a:r>
              <a:rPr lang="en-US" dirty="0" smtClean="0"/>
              <a:t> de la </a:t>
            </a:r>
            <a:r>
              <a:rPr lang="en-US" dirty="0" err="1" smtClean="0"/>
              <a:t>distan</a:t>
            </a:r>
            <a:r>
              <a:rPr lang="ro-RO" dirty="0" smtClean="0"/>
              <a:t>ţă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</a:t>
            </a:r>
            <a:r>
              <a:rPr lang="ro-RO" dirty="0" smtClean="0"/>
              <a:t>ţ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propus</a:t>
            </a:r>
            <a:r>
              <a:rPr lang="ro-RO" dirty="0" smtClean="0"/>
              <a:t>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Controlarea</a:t>
            </a:r>
            <a:r>
              <a:rPr lang="en-US" dirty="0" smtClean="0"/>
              <a:t> </a:t>
            </a:r>
            <a:r>
              <a:rPr lang="en-US" dirty="0" err="1" smtClean="0"/>
              <a:t>diferitelor</a:t>
            </a:r>
            <a:r>
              <a:rPr lang="en-US" dirty="0" smtClean="0"/>
              <a:t> </a:t>
            </a:r>
            <a:r>
              <a:rPr lang="en-US" dirty="0" err="1" smtClean="0"/>
              <a:t>evenimente</a:t>
            </a:r>
            <a:r>
              <a:rPr lang="en-US" dirty="0" smtClean="0"/>
              <a:t> din </a:t>
            </a:r>
            <a:r>
              <a:rPr lang="en-US" dirty="0" err="1" smtClean="0"/>
              <a:t>interiorul</a:t>
            </a:r>
            <a:r>
              <a:rPr lang="en-US" dirty="0" smtClean="0"/>
              <a:t> </a:t>
            </a:r>
            <a:r>
              <a:rPr lang="en-US" dirty="0" err="1" smtClean="0"/>
              <a:t>locuin</a:t>
            </a:r>
            <a:r>
              <a:rPr lang="ro-RO" dirty="0" smtClean="0"/>
              <a:t>ţ</a:t>
            </a:r>
            <a:r>
              <a:rPr lang="en-US" dirty="0" err="1" smtClean="0"/>
              <a:t>ei</a:t>
            </a:r>
            <a:r>
              <a:rPr lang="en-US" dirty="0" smtClean="0"/>
              <a:t> </a:t>
            </a:r>
            <a:r>
              <a:rPr lang="en-US" dirty="0" err="1" smtClean="0"/>
              <a:t>precum</a:t>
            </a:r>
            <a:r>
              <a:rPr lang="en-US" dirty="0" smtClean="0"/>
              <a:t>: </a:t>
            </a:r>
          </a:p>
          <a:p>
            <a:pPr>
              <a:buFontTx/>
              <a:buChar char="-"/>
            </a:pPr>
            <a:r>
              <a:rPr lang="en-US" dirty="0" smtClean="0"/>
              <a:t>Ac</a:t>
            </a:r>
            <a:r>
              <a:rPr lang="ro-RO" dirty="0" smtClean="0"/>
              <a:t>ţ</a:t>
            </a:r>
            <a:r>
              <a:rPr lang="en-US" dirty="0" err="1" smtClean="0"/>
              <a:t>ionarea</a:t>
            </a:r>
            <a:r>
              <a:rPr lang="en-US" dirty="0" smtClean="0"/>
              <a:t> u</a:t>
            </a:r>
            <a:r>
              <a:rPr lang="ro-RO" dirty="0" smtClean="0"/>
              <a:t>ş</a:t>
            </a:r>
            <a:r>
              <a:rPr lang="en-US" dirty="0" err="1" smtClean="0"/>
              <a:t>ilor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sz="1600" dirty="0" smtClean="0"/>
              <a:t> </a:t>
            </a:r>
            <a:r>
              <a:rPr lang="ro-RO" sz="2800" dirty="0" err="1" smtClean="0"/>
              <a:t>Î</a:t>
            </a:r>
            <a:r>
              <a:rPr lang="en-US" sz="2800" dirty="0" err="1" smtClean="0"/>
              <a:t>nchidere</a:t>
            </a:r>
            <a:r>
              <a:rPr lang="en-US" sz="2800" dirty="0" smtClean="0"/>
              <a:t> </a:t>
            </a:r>
            <a:r>
              <a:rPr lang="en-US" sz="2800" dirty="0" smtClean="0"/>
              <a:t>/ </a:t>
            </a:r>
            <a:r>
              <a:rPr lang="en-US" sz="2800" dirty="0" err="1" smtClean="0"/>
              <a:t>Deschidere</a:t>
            </a:r>
            <a:r>
              <a:rPr lang="en-US" sz="2800" dirty="0" smtClean="0"/>
              <a:t>)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Ac</a:t>
            </a:r>
            <a:r>
              <a:rPr lang="ro-RO" dirty="0" smtClean="0"/>
              <a:t>ţ</a:t>
            </a:r>
            <a:r>
              <a:rPr lang="en-US" dirty="0" err="1" smtClean="0"/>
              <a:t>ionarea</a:t>
            </a:r>
            <a:r>
              <a:rPr lang="en-US" dirty="0" smtClean="0"/>
              <a:t> </a:t>
            </a:r>
            <a:r>
              <a:rPr lang="en-US" dirty="0" err="1" smtClean="0"/>
              <a:t>perdelelor</a:t>
            </a:r>
            <a:r>
              <a:rPr lang="en-US" dirty="0" smtClean="0"/>
              <a:t> (</a:t>
            </a:r>
            <a:r>
              <a:rPr lang="en-US" sz="2800" dirty="0" smtClean="0"/>
              <a:t> </a:t>
            </a:r>
            <a:r>
              <a:rPr lang="ro-RO" sz="2800" dirty="0" err="1" smtClean="0"/>
              <a:t>Î</a:t>
            </a:r>
            <a:r>
              <a:rPr lang="en-US" sz="2800" dirty="0" err="1" smtClean="0"/>
              <a:t>nchidere</a:t>
            </a:r>
            <a:r>
              <a:rPr lang="en-US" sz="2800" dirty="0" smtClean="0"/>
              <a:t> </a:t>
            </a:r>
            <a:r>
              <a:rPr lang="en-US" sz="2800" dirty="0" smtClean="0"/>
              <a:t>/ </a:t>
            </a:r>
            <a:r>
              <a:rPr lang="en-US" sz="2800" dirty="0" err="1" smtClean="0"/>
              <a:t>Deschidere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err="1" smtClean="0"/>
              <a:t>Controlul</a:t>
            </a:r>
            <a:r>
              <a:rPr lang="en-US" dirty="0" smtClean="0"/>
              <a:t> </a:t>
            </a:r>
            <a:r>
              <a:rPr lang="en-US" dirty="0" err="1" smtClean="0"/>
              <a:t>luminii</a:t>
            </a:r>
            <a:r>
              <a:rPr lang="en-US" dirty="0" smtClean="0"/>
              <a:t> ( </a:t>
            </a:r>
            <a:r>
              <a:rPr lang="en-US" sz="2800" dirty="0" err="1" smtClean="0"/>
              <a:t>intensitate</a:t>
            </a:r>
            <a:r>
              <a:rPr lang="en-US" sz="2800" dirty="0"/>
              <a:t> </a:t>
            </a:r>
            <a:r>
              <a:rPr lang="en-US" sz="2800" dirty="0" smtClean="0"/>
              <a:t>/ </a:t>
            </a:r>
            <a:r>
              <a:rPr lang="en-US" sz="2800" dirty="0" err="1" smtClean="0"/>
              <a:t>culoare</a:t>
            </a:r>
            <a:r>
              <a:rPr lang="en-US" dirty="0" smtClean="0"/>
              <a:t> </a:t>
            </a:r>
            <a:r>
              <a:rPr lang="en-US" dirty="0" smtClean="0"/>
              <a:t>)</a:t>
            </a:r>
            <a:endParaRPr lang="ro-RO" dirty="0" smtClean="0"/>
          </a:p>
          <a:p>
            <a:pPr>
              <a:buFontTx/>
              <a:buChar char="-"/>
            </a:pPr>
            <a:r>
              <a:rPr lang="ro-RO" dirty="0" smtClean="0"/>
              <a:t>Sesizarea acţiunilor repetate si declansarea unei comenzi in mod automat.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err="1" smtClean="0"/>
              <a:t>Rezolvarea</a:t>
            </a:r>
            <a:r>
              <a:rPr lang="en-US" dirty="0" smtClean="0"/>
              <a:t> </a:t>
            </a:r>
            <a:r>
              <a:rPr lang="ro-RO" dirty="0" err="1" smtClean="0"/>
              <a:t>p</a:t>
            </a:r>
            <a:r>
              <a:rPr lang="en-US" dirty="0" err="1" smtClean="0"/>
              <a:t>roblemei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Controlul</a:t>
            </a:r>
            <a:r>
              <a:rPr lang="en-US" dirty="0" smtClean="0"/>
              <a:t> </a:t>
            </a:r>
            <a:r>
              <a:rPr lang="en-US" dirty="0" err="1" smtClean="0"/>
              <a:t>acestor</a:t>
            </a:r>
            <a:r>
              <a:rPr lang="en-US" dirty="0" smtClean="0"/>
              <a:t> </a:t>
            </a:r>
            <a:r>
              <a:rPr lang="en-US" dirty="0" smtClean="0"/>
              <a:t>ac</a:t>
            </a:r>
            <a:r>
              <a:rPr lang="ro-RO" dirty="0" smtClean="0"/>
              <a:t>ţ</a:t>
            </a:r>
            <a:r>
              <a:rPr lang="en-US" dirty="0" err="1" smtClean="0"/>
              <a:t>iuni</a:t>
            </a:r>
            <a:r>
              <a:rPr lang="ro-RO" dirty="0" smtClean="0"/>
              <a:t> imi propun</a:t>
            </a:r>
            <a:r>
              <a:rPr lang="en-US" dirty="0" smtClean="0"/>
              <a:t> s</a:t>
            </a:r>
            <a:r>
              <a:rPr lang="ro-RO" dirty="0" smtClean="0"/>
              <a:t>ă</a:t>
            </a:r>
            <a:r>
              <a:rPr lang="en-US" dirty="0" smtClean="0"/>
              <a:t>-l </a:t>
            </a:r>
            <a:r>
              <a:rPr lang="en-US" dirty="0" err="1" smtClean="0"/>
              <a:t>realizez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orice</a:t>
            </a:r>
            <a:r>
              <a:rPr lang="en-US" dirty="0" smtClean="0"/>
              <a:t> </a:t>
            </a:r>
            <a:r>
              <a:rPr lang="en-US" dirty="0" err="1" smtClean="0"/>
              <a:t>dispozitiv</a:t>
            </a:r>
            <a:r>
              <a:rPr lang="en-US" dirty="0" smtClean="0"/>
              <a:t> </a:t>
            </a:r>
            <a:r>
              <a:rPr lang="en-US" dirty="0" err="1" smtClean="0"/>
              <a:t>conecta</a:t>
            </a:r>
            <a:r>
              <a:rPr lang="ro-RO" dirty="0" smtClean="0"/>
              <a:t>t</a:t>
            </a:r>
            <a:r>
              <a:rPr lang="en-US" dirty="0" smtClean="0"/>
              <a:t> </a:t>
            </a:r>
            <a:r>
              <a:rPr lang="en-US" dirty="0" smtClean="0"/>
              <a:t>la internet (mobile</a:t>
            </a:r>
            <a:r>
              <a:rPr lang="en-US" dirty="0" smtClean="0"/>
              <a:t>, </a:t>
            </a:r>
            <a:r>
              <a:rPr lang="en-US" dirty="0" err="1" smtClean="0"/>
              <a:t>tablete</a:t>
            </a:r>
            <a:r>
              <a:rPr lang="en-US" dirty="0" smtClean="0"/>
              <a:t>, laptop-</a:t>
            </a:r>
            <a:r>
              <a:rPr lang="en-US" dirty="0" err="1" smtClean="0"/>
              <a:t>uri</a:t>
            </a:r>
            <a:r>
              <a:rPr lang="en-US" dirty="0" smtClean="0"/>
              <a:t>, desktop-</a:t>
            </a:r>
            <a:r>
              <a:rPr lang="en-US" dirty="0" err="1" smtClean="0"/>
              <a:t>uri</a:t>
            </a:r>
            <a:r>
              <a:rPr lang="en-US" dirty="0" smtClean="0"/>
              <a:t>).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Interfa</a:t>
            </a:r>
            <a:r>
              <a:rPr lang="ro-RO" dirty="0" smtClean="0"/>
              <a:t>ţ</a:t>
            </a:r>
            <a:r>
              <a:rPr lang="en-US" dirty="0" smtClean="0"/>
              <a:t>a </a:t>
            </a:r>
            <a:r>
              <a:rPr lang="en-US" dirty="0" smtClean="0"/>
              <a:t>de control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realizat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intermediul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platforme</a:t>
            </a:r>
            <a:r>
              <a:rPr lang="en-US" dirty="0" smtClean="0"/>
              <a:t> web. </a:t>
            </a:r>
            <a:r>
              <a:rPr lang="en-US" dirty="0" err="1" smtClean="0"/>
              <a:t>Aceasta</a:t>
            </a:r>
            <a:r>
              <a:rPr lang="en-US" dirty="0" smtClean="0"/>
              <a:t> are </a:t>
            </a:r>
            <a:r>
              <a:rPr lang="en-US" dirty="0" err="1" smtClean="0"/>
              <a:t>scopul</a:t>
            </a:r>
            <a:r>
              <a:rPr lang="en-US" dirty="0" smtClean="0"/>
              <a:t> de a </a:t>
            </a:r>
            <a:r>
              <a:rPr lang="en-US" dirty="0" err="1" smtClean="0"/>
              <a:t>oferi</a:t>
            </a:r>
            <a:r>
              <a:rPr lang="en-US" dirty="0" smtClean="0"/>
              <a:t> </a:t>
            </a:r>
            <a:r>
              <a:rPr lang="en-US" dirty="0" err="1" smtClean="0"/>
              <a:t>utilizatorului</a:t>
            </a:r>
            <a:r>
              <a:rPr lang="en-US" dirty="0" smtClean="0"/>
              <a:t> o </a:t>
            </a:r>
            <a:r>
              <a:rPr lang="en-US" dirty="0" err="1" smtClean="0"/>
              <a:t>reprezentare</a:t>
            </a:r>
            <a:r>
              <a:rPr lang="en-US" dirty="0" smtClean="0"/>
              <a:t> </a:t>
            </a:r>
            <a:r>
              <a:rPr lang="en-US" dirty="0" smtClean="0"/>
              <a:t>virtual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fenomenului</a:t>
            </a:r>
            <a:r>
              <a:rPr lang="en-US" dirty="0" smtClean="0"/>
              <a:t> </a:t>
            </a:r>
            <a:r>
              <a:rPr lang="en-US" dirty="0" err="1" smtClean="0"/>
              <a:t>controlat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457200"/>
            <a:ext cx="4126584" cy="3886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53000" y="762000"/>
            <a:ext cx="381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</a:t>
            </a:r>
            <a:r>
              <a:rPr lang="en-US" b="1" dirty="0" err="1" smtClean="0"/>
              <a:t>Platforma</a:t>
            </a:r>
            <a:r>
              <a:rPr lang="en-US" b="1" dirty="0" smtClean="0"/>
              <a:t> WEB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componenta</a:t>
            </a:r>
            <a:r>
              <a:rPr lang="en-US" dirty="0" smtClean="0"/>
              <a:t> care face </a:t>
            </a:r>
            <a:r>
              <a:rPr lang="en-US" dirty="0" err="1" smtClean="0"/>
              <a:t>posibibl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comunicarea</a:t>
            </a:r>
            <a:r>
              <a:rPr lang="en-US" dirty="0" smtClean="0"/>
              <a:t> cu </a:t>
            </a:r>
            <a:r>
              <a:rPr lang="en-US" dirty="0" err="1" smtClean="0"/>
              <a:t>resedin</a:t>
            </a:r>
            <a:r>
              <a:rPr lang="ro-RO" dirty="0" smtClean="0"/>
              <a:t>ţ</a:t>
            </a:r>
            <a:r>
              <a:rPr lang="en-US" dirty="0" smtClean="0"/>
              <a:t>a</a:t>
            </a:r>
            <a:r>
              <a:rPr lang="en-US" dirty="0" smtClean="0"/>
              <a:t>.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trimite</a:t>
            </a:r>
            <a:r>
              <a:rPr lang="en-US" dirty="0" smtClean="0"/>
              <a:t> un request de tip </a:t>
            </a:r>
            <a:r>
              <a:rPr lang="en-US" b="1" dirty="0" smtClean="0"/>
              <a:t>GET </a:t>
            </a:r>
            <a:r>
              <a:rPr lang="en-US" dirty="0" smtClean="0"/>
              <a:t>a</a:t>
            </a:r>
            <a:r>
              <a:rPr lang="ro-RO" dirty="0" smtClean="0"/>
              <a:t>d</a:t>
            </a:r>
            <a:r>
              <a:rPr lang="en-US" dirty="0" err="1" smtClean="0"/>
              <a:t>resei</a:t>
            </a:r>
            <a:r>
              <a:rPr lang="en-US" dirty="0" smtClean="0"/>
              <a:t>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specifice</a:t>
            </a:r>
            <a:r>
              <a:rPr lang="en-US" dirty="0" smtClean="0"/>
              <a:t> </a:t>
            </a:r>
            <a:r>
              <a:rPr lang="en-US" dirty="0" err="1" smtClean="0"/>
              <a:t>modulu</a:t>
            </a:r>
            <a:r>
              <a:rPr lang="ro-RO" dirty="0" smtClean="0"/>
              <a:t>lu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/>
              <a:t>Ethernet </a:t>
            </a:r>
            <a:r>
              <a:rPr lang="en-US" dirty="0" smtClean="0"/>
              <a:t>din </a:t>
            </a:r>
            <a:r>
              <a:rPr lang="en-US" b="1" dirty="0" err="1" smtClean="0"/>
              <a:t>Arduino</a:t>
            </a:r>
            <a:r>
              <a:rPr lang="en-US" b="1" dirty="0" smtClean="0"/>
              <a:t> HANDLER</a:t>
            </a:r>
            <a:r>
              <a:rPr lang="en-US" dirty="0" smtClean="0"/>
              <a:t>.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efectuarea</a:t>
            </a:r>
            <a:r>
              <a:rPr lang="en-US" dirty="0" smtClean="0"/>
              <a:t> </a:t>
            </a:r>
            <a:r>
              <a:rPr lang="en-US" dirty="0" err="1" smtClean="0"/>
              <a:t>comenzilor</a:t>
            </a:r>
            <a:r>
              <a:rPr lang="en-US" dirty="0" smtClean="0"/>
              <a:t> simple, se </a:t>
            </a:r>
            <a:r>
              <a:rPr lang="en-US" dirty="0" err="1" smtClean="0"/>
              <a:t>folosesc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de la 1 la 9,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smtClean="0"/>
              <a:t>num</a:t>
            </a:r>
            <a:r>
              <a:rPr lang="ro-RO" dirty="0" smtClean="0"/>
              <a:t>ă</a:t>
            </a:r>
            <a:r>
              <a:rPr lang="en-US" dirty="0" smtClean="0"/>
              <a:t>r </a:t>
            </a:r>
            <a:r>
              <a:rPr lang="en-US" dirty="0" err="1" smtClean="0"/>
              <a:t>av</a:t>
            </a:r>
            <a:r>
              <a:rPr lang="ro-RO" dirty="0" smtClean="0"/>
              <a:t>â</a:t>
            </a:r>
            <a:r>
              <a:rPr lang="en-US" dirty="0" err="1" smtClean="0"/>
              <a:t>nd</a:t>
            </a:r>
            <a:r>
              <a:rPr lang="en-US" dirty="0" smtClean="0"/>
              <a:t> </a:t>
            </a:r>
            <a:r>
              <a:rPr lang="ro-RO" dirty="0" smtClean="0"/>
              <a:t>asociat</a:t>
            </a:r>
            <a:r>
              <a:rPr lang="en-US" dirty="0" smtClean="0"/>
              <a:t> </a:t>
            </a:r>
            <a:r>
              <a:rPr lang="en-US" dirty="0" smtClean="0"/>
              <a:t>o </a:t>
            </a:r>
            <a:r>
              <a:rPr lang="en-US" dirty="0" smtClean="0"/>
              <a:t>ac</a:t>
            </a:r>
            <a:r>
              <a:rPr lang="ro-RO" dirty="0" smtClean="0"/>
              <a:t>ţ</a:t>
            </a:r>
            <a:r>
              <a:rPr lang="en-US" dirty="0" err="1" smtClean="0"/>
              <a:t>iune</a:t>
            </a:r>
            <a:r>
              <a:rPr lang="en-US" dirty="0" smtClean="0"/>
              <a:t>.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momentul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smtClean="0"/>
              <a:t>care </a:t>
            </a:r>
            <a:r>
              <a:rPr lang="en-US" b="1" dirty="0" err="1" smtClean="0"/>
              <a:t>Arduino</a:t>
            </a:r>
            <a:r>
              <a:rPr lang="en-US" b="1" dirty="0" smtClean="0"/>
              <a:t> HANDLER</a:t>
            </a:r>
            <a:r>
              <a:rPr lang="en-US" dirty="0" smtClean="0"/>
              <a:t> </a:t>
            </a:r>
            <a:r>
              <a:rPr lang="en-US" dirty="0" smtClean="0"/>
              <a:t>prime</a:t>
            </a:r>
            <a:r>
              <a:rPr lang="ro-RO" dirty="0" smtClean="0"/>
              <a:t>ş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smtClean="0"/>
              <a:t>request-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ro-RO" dirty="0" err="1" smtClean="0"/>
              <a:t>ş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o-RO" dirty="0" err="1" smtClean="0"/>
              <a:t>î</a:t>
            </a:r>
            <a:r>
              <a:rPr lang="en-US" dirty="0" smtClean="0"/>
              <a:t>l </a:t>
            </a:r>
            <a:r>
              <a:rPr lang="en-US" dirty="0" err="1" smtClean="0"/>
              <a:t>prelucreaz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ro-RO" dirty="0" smtClean="0"/>
              <a:t>, îi </a:t>
            </a:r>
            <a:r>
              <a:rPr lang="en-US" dirty="0" err="1" smtClean="0"/>
              <a:t>trimite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intermediul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b="1" dirty="0" err="1" smtClean="0"/>
              <a:t>bluetooth</a:t>
            </a:r>
            <a:r>
              <a:rPr lang="en-US" dirty="0" smtClean="0"/>
              <a:t> </a:t>
            </a:r>
            <a:r>
              <a:rPr lang="en-US" dirty="0" err="1" smtClean="0"/>
              <a:t>actiune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efectuata</a:t>
            </a:r>
            <a:r>
              <a:rPr lang="en-US" dirty="0" smtClean="0"/>
              <a:t> </a:t>
            </a:r>
            <a:r>
              <a:rPr lang="en-US" dirty="0" err="1" smtClean="0"/>
              <a:t>modului</a:t>
            </a:r>
            <a:r>
              <a:rPr lang="en-US" dirty="0" smtClean="0"/>
              <a:t>  </a:t>
            </a:r>
            <a:r>
              <a:rPr lang="en-US" b="1" dirty="0" err="1" smtClean="0"/>
              <a:t>Arduino</a:t>
            </a:r>
            <a:r>
              <a:rPr lang="en-US" b="1" dirty="0" smtClean="0"/>
              <a:t> CONTROL.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6482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omentul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smtClean="0"/>
              <a:t>care </a:t>
            </a:r>
            <a:r>
              <a:rPr lang="en-US" dirty="0" err="1" smtClean="0"/>
              <a:t>acest</a:t>
            </a:r>
            <a:r>
              <a:rPr lang="ro-RO" dirty="0" smtClean="0"/>
              <a:t>a</a:t>
            </a:r>
            <a:r>
              <a:rPr lang="en-US" dirty="0" smtClean="0"/>
              <a:t> prime</a:t>
            </a:r>
            <a:r>
              <a:rPr lang="ro-RO" dirty="0" smtClean="0"/>
              <a:t>ş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smtClean="0"/>
              <a:t>request-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prelucrat</a:t>
            </a:r>
            <a:r>
              <a:rPr lang="en-US" dirty="0" smtClean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efectueaza</a:t>
            </a:r>
            <a:r>
              <a:rPr lang="en-US" dirty="0" smtClean="0"/>
              <a:t> </a:t>
            </a:r>
            <a:r>
              <a:rPr lang="en-US" dirty="0" smtClean="0"/>
              <a:t>ac</a:t>
            </a:r>
            <a:r>
              <a:rPr lang="ro-RO" dirty="0" smtClean="0"/>
              <a:t>ţ</a:t>
            </a:r>
            <a:r>
              <a:rPr lang="en-US" dirty="0" err="1" smtClean="0"/>
              <a:t>iunea</a:t>
            </a:r>
            <a:r>
              <a:rPr lang="en-US" dirty="0" smtClean="0"/>
              <a:t> specific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requestului</a:t>
            </a:r>
            <a:r>
              <a:rPr lang="en-US" dirty="0" smtClean="0"/>
              <a:t> </a:t>
            </a:r>
            <a:r>
              <a:rPr lang="en-US" dirty="0" err="1" smtClean="0"/>
              <a:t>respectiv</a:t>
            </a:r>
            <a:r>
              <a:rPr lang="en-US" dirty="0" smtClean="0"/>
              <a:t>.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anumite</a:t>
            </a:r>
            <a:r>
              <a:rPr lang="en-US" dirty="0" smtClean="0"/>
              <a:t> </a:t>
            </a:r>
            <a:r>
              <a:rPr lang="en-US" dirty="0" err="1" smtClean="0"/>
              <a:t>situa</a:t>
            </a:r>
            <a:r>
              <a:rPr lang="ro-RO" dirty="0" smtClean="0"/>
              <a:t>ţ</a:t>
            </a:r>
            <a:r>
              <a:rPr lang="en-US" dirty="0" smtClean="0"/>
              <a:t>ii</a:t>
            </a:r>
            <a:r>
              <a:rPr lang="en-US" dirty="0" smtClean="0"/>
              <a:t>, </a:t>
            </a:r>
            <a:r>
              <a:rPr lang="en-US" dirty="0" err="1" smtClean="0"/>
              <a:t>preia</a:t>
            </a:r>
            <a:r>
              <a:rPr lang="en-US" dirty="0" smtClean="0"/>
              <a:t> </a:t>
            </a:r>
            <a:r>
              <a:rPr lang="en-US" dirty="0" err="1" smtClean="0"/>
              <a:t>informa</a:t>
            </a:r>
            <a:r>
              <a:rPr lang="ro-RO" dirty="0" smtClean="0"/>
              <a:t>ţ</a:t>
            </a:r>
            <a:r>
              <a:rPr lang="en-US" dirty="0" smtClean="0"/>
              <a:t>ii </a:t>
            </a:r>
            <a:r>
              <a:rPr lang="en-US" dirty="0" smtClean="0"/>
              <a:t>de la </a:t>
            </a:r>
            <a:r>
              <a:rPr lang="en-US" dirty="0" err="1" smtClean="0"/>
              <a:t>senzor</a:t>
            </a:r>
            <a:r>
              <a:rPr lang="en-US" dirty="0" smtClean="0"/>
              <a:t>, </a:t>
            </a:r>
            <a:r>
              <a:rPr lang="en-US" dirty="0" err="1" smtClean="0"/>
              <a:t>trimi</a:t>
            </a:r>
            <a:r>
              <a:rPr lang="ro-RO" dirty="0" smtClean="0"/>
              <a:t>ţâ</a:t>
            </a:r>
            <a:r>
              <a:rPr lang="en-US" dirty="0" err="1" smtClean="0"/>
              <a:t>nd</a:t>
            </a:r>
            <a:r>
              <a:rPr lang="en-US" dirty="0" smtClean="0"/>
              <a:t> </a:t>
            </a:r>
            <a:r>
              <a:rPr lang="en-US" dirty="0" smtClean="0"/>
              <a:t>la </a:t>
            </a:r>
            <a:r>
              <a:rPr lang="en-US" dirty="0" smtClean="0"/>
              <a:t>platform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diferite</a:t>
            </a:r>
            <a:r>
              <a:rPr lang="en-US" dirty="0" smtClean="0"/>
              <a:t> </a:t>
            </a:r>
            <a:r>
              <a:rPr lang="en-US" dirty="0" err="1" smtClean="0"/>
              <a:t>informa</a:t>
            </a:r>
            <a:r>
              <a:rPr lang="ro-RO" dirty="0" smtClean="0"/>
              <a:t>ţ</a:t>
            </a:r>
            <a:r>
              <a:rPr lang="en-US" dirty="0" smtClean="0"/>
              <a:t>ii</a:t>
            </a:r>
            <a:r>
              <a:rPr lang="en-US" dirty="0" smtClean="0"/>
              <a:t>.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momentul</a:t>
            </a:r>
            <a:r>
              <a:rPr lang="en-US" dirty="0" smtClean="0"/>
              <a:t> </a:t>
            </a:r>
            <a:r>
              <a:rPr lang="ro-RO" dirty="0" smtClean="0"/>
              <a:t>ţ</a:t>
            </a:r>
            <a:r>
              <a:rPr lang="en-US" dirty="0" smtClean="0"/>
              <a:t>n </a:t>
            </a:r>
            <a:r>
              <a:rPr lang="en-US" dirty="0" smtClean="0"/>
              <a:t>care </a:t>
            </a:r>
            <a:r>
              <a:rPr lang="en-US" dirty="0" err="1" smtClean="0"/>
              <a:t>modulul</a:t>
            </a:r>
            <a:r>
              <a:rPr lang="en-US" dirty="0" smtClean="0"/>
              <a:t> </a:t>
            </a:r>
            <a:r>
              <a:rPr lang="en-US" b="1" dirty="0" err="1" smtClean="0"/>
              <a:t>Arduino</a:t>
            </a:r>
            <a:r>
              <a:rPr lang="en-US" b="1" dirty="0" smtClean="0"/>
              <a:t> Control</a:t>
            </a:r>
            <a:r>
              <a:rPr lang="en-US" dirty="0" smtClean="0"/>
              <a:t> </a:t>
            </a:r>
            <a:r>
              <a:rPr lang="en-US" dirty="0" err="1" smtClean="0"/>
              <a:t>trimite</a:t>
            </a:r>
            <a:r>
              <a:rPr lang="en-US" dirty="0" smtClean="0"/>
              <a:t> o </a:t>
            </a:r>
            <a:r>
              <a:rPr lang="en-US" dirty="0" err="1" smtClean="0"/>
              <a:t>informa</a:t>
            </a:r>
            <a:r>
              <a:rPr lang="ro-RO" dirty="0" smtClean="0"/>
              <a:t>ţ</a:t>
            </a:r>
            <a:r>
              <a:rPr lang="en-US" dirty="0" err="1" smtClean="0"/>
              <a:t>ie</a:t>
            </a:r>
            <a:r>
              <a:rPr lang="en-US" dirty="0" smtClean="0"/>
              <a:t>,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parcurge</a:t>
            </a:r>
            <a:r>
              <a:rPr lang="en-US" dirty="0" smtClean="0"/>
              <a:t> </a:t>
            </a:r>
            <a:r>
              <a:rPr lang="en-US" dirty="0" err="1" smtClean="0"/>
              <a:t>acela</a:t>
            </a:r>
            <a:r>
              <a:rPr lang="ro-RO" dirty="0" smtClean="0"/>
              <a:t>ş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drum </a:t>
            </a:r>
            <a:r>
              <a:rPr lang="en-US" dirty="0" err="1" smtClean="0"/>
              <a:t>pe</a:t>
            </a:r>
            <a:r>
              <a:rPr lang="en-US" dirty="0" smtClean="0"/>
              <a:t> care l-a </a:t>
            </a:r>
            <a:r>
              <a:rPr lang="en-US" dirty="0" err="1" smtClean="0"/>
              <a:t>parcurs</a:t>
            </a:r>
            <a:r>
              <a:rPr lang="en-US" dirty="0" smtClean="0"/>
              <a:t> </a:t>
            </a:r>
            <a:r>
              <a:rPr lang="en-US" dirty="0" smtClean="0"/>
              <a:t>p</a:t>
            </a:r>
            <a:r>
              <a:rPr lang="ro-RO" dirty="0" smtClean="0"/>
              <a:t>â</a:t>
            </a:r>
            <a:r>
              <a:rPr lang="en-US" dirty="0" smtClean="0"/>
              <a:t>n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modul</a:t>
            </a:r>
            <a:r>
              <a:rPr lang="ro-RO" dirty="0" smtClean="0"/>
              <a:t>, dar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sens</a:t>
            </a:r>
            <a:r>
              <a:rPr lang="en-US" dirty="0" smtClean="0"/>
              <a:t> opus.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demonstra</a:t>
            </a:r>
            <a:r>
              <a:rPr lang="ro-RO" dirty="0" smtClean="0"/>
              <a:t>ţ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dirty="0" err="1" smtClean="0"/>
              <a:t>prez</a:t>
            </a:r>
            <a:r>
              <a:rPr lang="ro-RO" dirty="0" smtClean="0"/>
              <a:t>int </a:t>
            </a:r>
            <a:r>
              <a:rPr lang="en-US" dirty="0" smtClean="0"/>
              <a:t>o </a:t>
            </a:r>
            <a:r>
              <a:rPr lang="en-US" dirty="0" err="1" smtClean="0"/>
              <a:t>machet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smtClean="0"/>
              <a:t>ac</a:t>
            </a:r>
            <a:r>
              <a:rPr lang="ro-RO" dirty="0" smtClean="0"/>
              <a:t>ţ</a:t>
            </a:r>
            <a:r>
              <a:rPr lang="en-US" dirty="0" err="1" smtClean="0"/>
              <a:t>ionat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mobile/laptop/desktop, </a:t>
            </a:r>
            <a:r>
              <a:rPr lang="en-US" dirty="0" err="1" smtClean="0"/>
              <a:t>elementele</a:t>
            </a:r>
            <a:r>
              <a:rPr lang="en-US" dirty="0" smtClean="0"/>
              <a:t> </a:t>
            </a:r>
            <a:r>
              <a:rPr lang="en-US" dirty="0" smtClean="0"/>
              <a:t>men</a:t>
            </a:r>
            <a:r>
              <a:rPr lang="ro-RO" dirty="0" smtClean="0"/>
              <a:t>ţ</a:t>
            </a:r>
            <a:r>
              <a:rPr lang="en-US" dirty="0" err="1" smtClean="0"/>
              <a:t>ionate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u</a:t>
            </a:r>
            <a:r>
              <a:rPr lang="ro-RO" dirty="0" smtClean="0"/>
              <a:t>şă</a:t>
            </a:r>
            <a:r>
              <a:rPr lang="en-US" dirty="0" smtClean="0"/>
              <a:t>/</a:t>
            </a:r>
            <a:r>
              <a:rPr lang="en-US" dirty="0" err="1" smtClean="0"/>
              <a:t>draperie</a:t>
            </a:r>
            <a:r>
              <a:rPr lang="en-US" dirty="0" smtClean="0"/>
              <a:t>/</a:t>
            </a:r>
            <a:r>
              <a:rPr lang="en-US" dirty="0" err="1" smtClean="0"/>
              <a:t>bec</a:t>
            </a:r>
            <a:r>
              <a:rPr lang="en-US" dirty="0" smtClean="0"/>
              <a:t>/</a:t>
            </a:r>
            <a:r>
              <a:rPr lang="en-US" dirty="0" err="1" smtClean="0"/>
              <a:t>transmitere</a:t>
            </a:r>
            <a:r>
              <a:rPr lang="en-US" dirty="0" smtClean="0"/>
              <a:t> </a:t>
            </a:r>
            <a:r>
              <a:rPr lang="en-US" dirty="0" smtClean="0"/>
              <a:t>date </a:t>
            </a:r>
            <a:r>
              <a:rPr lang="en-US" dirty="0" err="1" smtClean="0"/>
              <a:t>privind</a:t>
            </a:r>
            <a:r>
              <a:rPr lang="en-US" dirty="0" smtClean="0"/>
              <a:t> </a:t>
            </a:r>
            <a:r>
              <a:rPr lang="en-US" dirty="0" err="1" smtClean="0"/>
              <a:t>mediul</a:t>
            </a:r>
            <a:r>
              <a:rPr lang="en-US" dirty="0" smtClean="0"/>
              <a:t> interior) </a:t>
            </a:r>
            <a:r>
              <a:rPr lang="en-US" dirty="0" err="1" smtClean="0"/>
              <a:t>fiind</a:t>
            </a:r>
            <a:r>
              <a:rPr lang="en-US" dirty="0" smtClean="0"/>
              <a:t> </a:t>
            </a:r>
            <a:r>
              <a:rPr lang="en-US" dirty="0" err="1" smtClean="0"/>
              <a:t>func</a:t>
            </a:r>
            <a:r>
              <a:rPr lang="ro-RO" dirty="0" smtClean="0"/>
              <a:t>ţ</a:t>
            </a:r>
            <a:r>
              <a:rPr lang="en-US" dirty="0" err="1" smtClean="0"/>
              <a:t>ionale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Conexiuni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    </a:t>
            </a:r>
            <a:r>
              <a:rPr lang="en-US" dirty="0" err="1" smtClean="0"/>
              <a:t>Conexiunea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smtClean="0"/>
              <a:t>platform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ro-RO" dirty="0" err="1" smtClean="0"/>
              <a:t>ş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realizat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intermediul</a:t>
            </a:r>
            <a:r>
              <a:rPr lang="en-US" dirty="0" smtClean="0"/>
              <a:t> </a:t>
            </a:r>
            <a:r>
              <a:rPr lang="en-US" dirty="0" err="1" smtClean="0"/>
              <a:t>internetului</a:t>
            </a:r>
            <a:r>
              <a:rPr lang="en-US" dirty="0" smtClean="0"/>
              <a:t>. </a:t>
            </a:r>
            <a:r>
              <a:rPr lang="en-US" dirty="0" err="1" smtClean="0"/>
              <a:t>Modulul</a:t>
            </a:r>
            <a:r>
              <a:rPr lang="en-US" dirty="0" smtClean="0"/>
              <a:t> </a:t>
            </a:r>
            <a:r>
              <a:rPr lang="en-US" dirty="0" smtClean="0"/>
              <a:t>are an</a:t>
            </a:r>
            <a:r>
              <a:rPr lang="ro-RO" dirty="0" smtClean="0"/>
              <a:t>e</a:t>
            </a:r>
            <a:r>
              <a:rPr lang="en-US" dirty="0" err="1" smtClean="0"/>
              <a:t>xat</a:t>
            </a:r>
            <a:r>
              <a:rPr lang="en-US" dirty="0" smtClean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adresa</a:t>
            </a:r>
            <a:r>
              <a:rPr lang="en-US" dirty="0" smtClean="0"/>
              <a:t> IP </a:t>
            </a:r>
            <a:r>
              <a:rPr lang="en-US" dirty="0" err="1" smtClean="0"/>
              <a:t>asupra</a:t>
            </a:r>
            <a:r>
              <a:rPr lang="en-US" dirty="0" smtClean="0"/>
              <a:t> </a:t>
            </a:r>
            <a:r>
              <a:rPr lang="en-US" dirty="0" smtClean="0"/>
              <a:t>c</a:t>
            </a:r>
            <a:r>
              <a:rPr lang="ro-RO" dirty="0" smtClean="0"/>
              <a:t>ăreia</a:t>
            </a:r>
            <a:r>
              <a:rPr lang="en-US" dirty="0" smtClean="0"/>
              <a:t> </a:t>
            </a:r>
            <a:r>
              <a:rPr lang="en-US" dirty="0" smtClean="0"/>
              <a:t>se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efectua</a:t>
            </a:r>
            <a:r>
              <a:rPr lang="en-US" dirty="0" smtClean="0"/>
              <a:t> request-</a:t>
            </a:r>
            <a:r>
              <a:rPr lang="en-US" dirty="0" err="1" smtClean="0"/>
              <a:t>ul</a:t>
            </a:r>
            <a:r>
              <a:rPr lang="en-US" dirty="0" smtClean="0"/>
              <a:t>.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momentul</a:t>
            </a:r>
            <a:r>
              <a:rPr lang="en-US" dirty="0" smtClean="0"/>
              <a:t> in care request-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prelucrat</a:t>
            </a:r>
            <a:r>
              <a:rPr lang="en-US" dirty="0" smtClean="0"/>
              <a:t>(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prelucrarea</a:t>
            </a:r>
            <a:r>
              <a:rPr lang="en-US" dirty="0" smtClean="0"/>
              <a:t> request-</a:t>
            </a:r>
            <a:r>
              <a:rPr lang="en-US" dirty="0" err="1" smtClean="0"/>
              <a:t>ului</a:t>
            </a:r>
            <a:r>
              <a:rPr lang="en-US" dirty="0" smtClean="0"/>
              <a:t> </a:t>
            </a:r>
            <a:r>
              <a:rPr lang="en-US" dirty="0" smtClean="0"/>
              <a:t>in</a:t>
            </a:r>
            <a:r>
              <a:rPr lang="ro-RO" dirty="0" smtClean="0"/>
              <a:t>ţ</a:t>
            </a:r>
            <a:r>
              <a:rPr lang="en-US" dirty="0" err="1" smtClean="0"/>
              <a:t>elegem</a:t>
            </a:r>
            <a:r>
              <a:rPr lang="en-US" dirty="0" smtClean="0"/>
              <a:t> </a:t>
            </a:r>
            <a:r>
              <a:rPr lang="en-US" dirty="0" err="1" smtClean="0"/>
              <a:t>filtrarea</a:t>
            </a:r>
            <a:r>
              <a:rPr lang="en-US" dirty="0" smtClean="0"/>
              <a:t> </a:t>
            </a:r>
            <a:r>
              <a:rPr lang="en-US" dirty="0" err="1" smtClean="0"/>
              <a:t>acestuia</a:t>
            </a:r>
            <a:r>
              <a:rPr lang="en-US" dirty="0" smtClean="0"/>
              <a:t> </a:t>
            </a:r>
            <a:r>
              <a:rPr lang="en-US" dirty="0" err="1" smtClean="0"/>
              <a:t>astfel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err="1" smtClean="0"/>
              <a:t>nc</a:t>
            </a:r>
            <a:r>
              <a:rPr lang="ro-RO" dirty="0" smtClean="0"/>
              <a:t>â</a:t>
            </a:r>
            <a:r>
              <a:rPr lang="en-US" dirty="0" smtClean="0"/>
              <a:t>t s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smtClean="0"/>
              <a:t>se </a:t>
            </a:r>
            <a:r>
              <a:rPr lang="en-US" dirty="0" err="1" smtClean="0"/>
              <a:t>extrag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parametrii</a:t>
            </a:r>
            <a:r>
              <a:rPr lang="en-US" dirty="0" smtClean="0"/>
              <a:t> GET ex : 192.168.1.177?</a:t>
            </a:r>
            <a:r>
              <a:rPr lang="en-US" b="1" dirty="0" smtClean="0"/>
              <a:t>1</a:t>
            </a:r>
            <a:r>
              <a:rPr lang="en-US" dirty="0" smtClean="0"/>
              <a:t> ), </a:t>
            </a:r>
            <a:r>
              <a:rPr lang="en-US" dirty="0" smtClean="0"/>
              <a:t>ac</a:t>
            </a:r>
            <a:r>
              <a:rPr lang="ro-RO" dirty="0" smtClean="0"/>
              <a:t>ţ</a:t>
            </a:r>
            <a:r>
              <a:rPr lang="en-US" dirty="0" err="1" smtClean="0"/>
              <a:t>iunea</a:t>
            </a:r>
            <a:r>
              <a:rPr lang="en-US" dirty="0" smtClean="0"/>
              <a:t> </a:t>
            </a:r>
            <a:r>
              <a:rPr lang="en-US" dirty="0" err="1" smtClean="0"/>
              <a:t>reg</a:t>
            </a:r>
            <a:r>
              <a:rPr lang="ro-RO" dirty="0" smtClean="0"/>
              <a:t>ă</a:t>
            </a:r>
            <a:r>
              <a:rPr lang="en-US" dirty="0" smtClean="0"/>
              <a:t>sit</a:t>
            </a:r>
            <a:r>
              <a:rPr lang="ro-RO" dirty="0" smtClean="0"/>
              <a:t>ă</a:t>
            </a:r>
            <a:r>
              <a:rPr lang="en-US" dirty="0" smtClean="0"/>
              <a:t> (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cazul</a:t>
            </a:r>
            <a:r>
              <a:rPr lang="en-US" dirty="0" smtClean="0"/>
              <a:t> </a:t>
            </a:r>
            <a:r>
              <a:rPr lang="en-US" dirty="0" err="1" smtClean="0"/>
              <a:t>nostru</a:t>
            </a:r>
            <a:r>
              <a:rPr lang="en-US" dirty="0" smtClean="0"/>
              <a:t> </a:t>
            </a:r>
            <a:r>
              <a:rPr lang="en-US" dirty="0" smtClean="0"/>
              <a:t>ac</a:t>
            </a:r>
            <a:r>
              <a:rPr lang="ro-RO" dirty="0" smtClean="0"/>
              <a:t>ţ</a:t>
            </a:r>
            <a:r>
              <a:rPr lang="en-US" dirty="0" err="1" smtClean="0"/>
              <a:t>iunea</a:t>
            </a:r>
            <a:r>
              <a:rPr lang="en-US" dirty="0" smtClean="0"/>
              <a:t> </a:t>
            </a:r>
            <a:r>
              <a:rPr lang="en-US" b="1" dirty="0" smtClean="0"/>
              <a:t>1)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trimis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intermediul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bluetooth</a:t>
            </a:r>
            <a:r>
              <a:rPr lang="en-US" dirty="0" smtClean="0"/>
              <a:t> </a:t>
            </a:r>
            <a:r>
              <a:rPr lang="en-US" dirty="0" err="1" smtClean="0"/>
              <a:t>modulului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b="1" dirty="0" err="1" smtClean="0"/>
              <a:t>arduino</a:t>
            </a:r>
            <a:r>
              <a:rPr lang="en-US" b="1" dirty="0" smtClean="0"/>
              <a:t> control</a:t>
            </a:r>
            <a:r>
              <a:rPr lang="en-US" dirty="0" smtClean="0"/>
              <a:t>.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momentul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smtClean="0"/>
              <a:t>care </a:t>
            </a:r>
            <a:r>
              <a:rPr lang="en-US" dirty="0" err="1" smtClean="0"/>
              <a:t>modulul</a:t>
            </a:r>
            <a:r>
              <a:rPr lang="en-US" dirty="0" smtClean="0"/>
              <a:t> </a:t>
            </a:r>
            <a:r>
              <a:rPr lang="en-US" dirty="0" smtClean="0"/>
              <a:t>prime</a:t>
            </a:r>
            <a:r>
              <a:rPr lang="ro-RO" dirty="0" smtClean="0"/>
              <a:t>ş</a:t>
            </a:r>
            <a:r>
              <a:rPr lang="en-US" dirty="0" err="1" smtClean="0"/>
              <a:t>te</a:t>
            </a:r>
            <a:r>
              <a:rPr lang="en-US" dirty="0" smtClean="0"/>
              <a:t> ac</a:t>
            </a:r>
            <a:r>
              <a:rPr lang="ro-RO" dirty="0" smtClean="0"/>
              <a:t>ţ</a:t>
            </a:r>
            <a:r>
              <a:rPr lang="en-US" dirty="0" err="1" smtClean="0"/>
              <a:t>iunea</a:t>
            </a:r>
            <a:r>
              <a:rPr lang="en-US" dirty="0" smtClean="0"/>
              <a:t>, </a:t>
            </a:r>
            <a:r>
              <a:rPr lang="en-US" dirty="0" smtClean="0"/>
              <a:t>ace</a:t>
            </a:r>
            <a:r>
              <a:rPr lang="ro-RO" dirty="0" smtClean="0"/>
              <a:t>a</a:t>
            </a:r>
            <a:r>
              <a:rPr lang="en-US" dirty="0" err="1" smtClean="0"/>
              <a:t>sta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anexat</a:t>
            </a:r>
            <a:r>
              <a:rPr lang="ro-RO" dirty="0" smtClean="0"/>
              <a:t>ă</a:t>
            </a:r>
            <a:r>
              <a:rPr lang="en-US" dirty="0" smtClean="0"/>
              <a:t> ac</a:t>
            </a:r>
            <a:r>
              <a:rPr lang="ro-RO" dirty="0" smtClean="0"/>
              <a:t>ţ</a:t>
            </a:r>
            <a:r>
              <a:rPr lang="en-US" dirty="0" err="1" smtClean="0"/>
              <a:t>iunii</a:t>
            </a:r>
            <a:r>
              <a:rPr lang="en-US" dirty="0" smtClean="0"/>
              <a:t> </a:t>
            </a:r>
            <a:r>
              <a:rPr lang="en-US" dirty="0" err="1" smtClean="0"/>
              <a:t>specifice</a:t>
            </a:r>
            <a:r>
              <a:rPr lang="en-US" dirty="0"/>
              <a:t> </a:t>
            </a:r>
            <a:r>
              <a:rPr lang="en-US" dirty="0" smtClean="0"/>
              <a:t>( ex : 1 = </a:t>
            </a:r>
            <a:r>
              <a:rPr lang="en-US" dirty="0" err="1" smtClean="0"/>
              <a:t>deschide</a:t>
            </a:r>
            <a:r>
              <a:rPr lang="en-US" dirty="0" smtClean="0"/>
              <a:t> </a:t>
            </a:r>
            <a:r>
              <a:rPr lang="en-US" dirty="0" smtClean="0"/>
              <a:t>u</a:t>
            </a:r>
            <a:r>
              <a:rPr lang="ro-RO" dirty="0" smtClean="0"/>
              <a:t>ş</a:t>
            </a:r>
            <a:r>
              <a:rPr lang="en-US" dirty="0" smtClean="0"/>
              <a:t>a</a:t>
            </a:r>
            <a:r>
              <a:rPr lang="en-US" dirty="0" smtClean="0"/>
              <a:t>, 2 = </a:t>
            </a:r>
            <a:r>
              <a:rPr lang="ro-RO" dirty="0" err="1" smtClean="0"/>
              <a:t>î</a:t>
            </a:r>
            <a:r>
              <a:rPr lang="en-US" dirty="0" err="1" smtClean="0"/>
              <a:t>nchide</a:t>
            </a:r>
            <a:r>
              <a:rPr lang="en-US" dirty="0" smtClean="0"/>
              <a:t> u</a:t>
            </a:r>
            <a:r>
              <a:rPr lang="ro-RO" dirty="0" smtClean="0"/>
              <a:t>ş</a:t>
            </a:r>
            <a:r>
              <a:rPr lang="en-US" dirty="0" smtClean="0"/>
              <a:t>a </a:t>
            </a:r>
            <a:r>
              <a:rPr lang="en-US" dirty="0" smtClean="0"/>
              <a:t>).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momentul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smtClean="0"/>
              <a:t>care </a:t>
            </a:r>
            <a:r>
              <a:rPr lang="en-US" dirty="0" err="1" smtClean="0"/>
              <a:t>modulul</a:t>
            </a:r>
            <a:r>
              <a:rPr lang="en-US" dirty="0" smtClean="0"/>
              <a:t> a </a:t>
            </a:r>
            <a:r>
              <a:rPr lang="en-US" dirty="0" smtClean="0"/>
              <a:t>in</a:t>
            </a:r>
            <a:r>
              <a:rPr lang="ro-RO" dirty="0" smtClean="0"/>
              <a:t>ţ</a:t>
            </a:r>
            <a:r>
              <a:rPr lang="en-US" dirty="0" err="1" smtClean="0"/>
              <a:t>eles</a:t>
            </a:r>
            <a:r>
              <a:rPr lang="en-US" dirty="0" smtClean="0"/>
              <a:t> ac</a:t>
            </a:r>
            <a:r>
              <a:rPr lang="ro-RO" dirty="0" smtClean="0"/>
              <a:t>ţ</a:t>
            </a:r>
            <a:r>
              <a:rPr lang="en-US" dirty="0" err="1" smtClean="0"/>
              <a:t>iunea</a:t>
            </a:r>
            <a:r>
              <a:rPr lang="en-US" dirty="0" smtClean="0"/>
              <a:t>, o </a:t>
            </a:r>
            <a:r>
              <a:rPr lang="en-US" dirty="0" err="1" smtClean="0"/>
              <a:t>efectueaz</a:t>
            </a:r>
            <a:r>
              <a:rPr lang="ro-RO" dirty="0" smtClean="0"/>
              <a:t>ă</a:t>
            </a:r>
            <a:r>
              <a:rPr lang="en-US" dirty="0" smtClean="0"/>
              <a:t>.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momentul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smtClean="0"/>
              <a:t>care </a:t>
            </a:r>
            <a:r>
              <a:rPr lang="en-US" dirty="0" smtClean="0"/>
              <a:t>ac</a:t>
            </a:r>
            <a:r>
              <a:rPr lang="ro-RO" dirty="0" smtClean="0"/>
              <a:t>ţ</a:t>
            </a:r>
            <a:r>
              <a:rPr lang="en-US" dirty="0" err="1" smtClean="0"/>
              <a:t>iunea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efectuat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ro-RO" dirty="0" err="1" smtClean="0"/>
              <a:t>ş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request-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specific </a:t>
            </a:r>
            <a:r>
              <a:rPr lang="en-US" dirty="0" err="1" smtClean="0"/>
              <a:t>unuia</a:t>
            </a:r>
            <a:r>
              <a:rPr lang="en-US" dirty="0" smtClean="0"/>
              <a:t> care </a:t>
            </a:r>
            <a:r>
              <a:rPr lang="en-US" dirty="0" err="1" smtClean="0"/>
              <a:t>asteapt</a:t>
            </a:r>
            <a:r>
              <a:rPr lang="ro-RO" dirty="0" smtClean="0"/>
              <a:t>ă</a:t>
            </a:r>
            <a:r>
              <a:rPr lang="en-US" dirty="0" smtClean="0"/>
              <a:t> o </a:t>
            </a:r>
            <a:r>
              <a:rPr lang="en-US" dirty="0" err="1" smtClean="0"/>
              <a:t>informa</a:t>
            </a:r>
            <a:r>
              <a:rPr lang="ro-RO" dirty="0" smtClean="0"/>
              <a:t>ţ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dirty="0" err="1" smtClean="0"/>
              <a:t>inapoi</a:t>
            </a:r>
            <a:r>
              <a:rPr lang="en-US" dirty="0" smtClean="0"/>
              <a:t>, </a:t>
            </a:r>
            <a:r>
              <a:rPr lang="en-US" dirty="0" err="1" smtClean="0"/>
              <a:t>informa</a:t>
            </a:r>
            <a:r>
              <a:rPr lang="ro-RO" dirty="0" smtClean="0"/>
              <a:t>ţ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cerut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trimis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aceiasi</a:t>
            </a:r>
            <a:r>
              <a:rPr lang="en-US" dirty="0" smtClean="0"/>
              <a:t> </a:t>
            </a:r>
            <a:r>
              <a:rPr lang="en-US" dirty="0" err="1" smtClean="0"/>
              <a:t>cale</a:t>
            </a:r>
            <a:r>
              <a:rPr lang="ro-RO" dirty="0" smtClean="0"/>
              <a:t>, dar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sens</a:t>
            </a:r>
            <a:r>
              <a:rPr lang="en-US" dirty="0" smtClean="0"/>
              <a:t> opus.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</a:t>
            </a:r>
            <a:r>
              <a:rPr lang="ro-RO" dirty="0" smtClean="0"/>
              <a:t>m</a:t>
            </a:r>
            <a:r>
              <a:rPr lang="en-US" dirty="0" err="1" smtClean="0"/>
              <a:t>achetei</a:t>
            </a:r>
            <a:endParaRPr lang="en-US" dirty="0"/>
          </a:p>
        </p:txBody>
      </p:sp>
      <p:pic>
        <p:nvPicPr>
          <p:cNvPr id="6" name="Content Placeholder 5" descr="Untitled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237026"/>
            <a:ext cx="7696200" cy="562097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2977</TotalTime>
  <Words>344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Casa inteligentă</vt:lpstr>
      <vt:lpstr>Definirea problemei</vt:lpstr>
      <vt:lpstr>Soluţia propusă</vt:lpstr>
      <vt:lpstr>Slide 4</vt:lpstr>
      <vt:lpstr>Slide 5</vt:lpstr>
      <vt:lpstr>Conexiuni</vt:lpstr>
      <vt:lpstr>Slide 7</vt:lpstr>
      <vt:lpstr>Schema machetei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31</cp:revision>
  <dcterms:created xsi:type="dcterms:W3CDTF">2015-02-23T06:08:30Z</dcterms:created>
  <dcterms:modified xsi:type="dcterms:W3CDTF">2015-07-26T09:33:39Z</dcterms:modified>
</cp:coreProperties>
</file>