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Comfortaa"/>
      <p:regular r:id="rId26"/>
      <p:bold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CenturyGothic-regular.fntdata"/><Relationship Id="rId27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d643fe0b5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d643fe0b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d0fc46f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d0fc46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the final presentation you will need a couple of slides to summarize what r your features your team implemented and perhaps have a slide stating some of the challenges faced and how u guys solved it. Include a slide to show the planning (ie time line of how u guys split the tasks)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56c2ce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e56c2ce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the final presentation you will need a couple of slides to summarize what r your features your team implemented and perhaps have a slide stating some of the challenges faced and how u guys solved it. Include a slide to show the planning (ie time line of how u guys split the tasks)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d0fc46f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d0fc46f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643fe0b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643fe0b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643fe0b5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643fe0b5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d643fe0b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d643fe0b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Features. - like it dance or smth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Eh if the code too llong still add in ah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Yeahh jem say what use key points , then is pointless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 saw hoe lerwin team did yaa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Maybe don’t add code but what it will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Yea like Lerwin’s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Come find me in porject room 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Idk where that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Alr say whatgo level 5 centre wing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Walk middle u will see a room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Alamak the elevator here not working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643fe0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d643fe0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Features. - like it dance or smth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Eh if the code too llong still add in ah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Yeahh jem say what use key points , then is pointless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 saw hoe lerwin team did yaa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Maybe don’t add code but what it will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Yea like Lerwin’s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Come find me in porject room 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Idk where that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Alr say whatgo level 5 centre wing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Walk middle u will see a room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Alamak the elevator here not working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555f668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d555f668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Features. - like it dance or smth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Eh if the code too llong still add in ah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Yeahh jem say what use key points , then is pointless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 saw hoe lerwin team did yaa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Maybe don’t add code but what it will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Yea like Lerwin’s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Come find me in porject room 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Idk where that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Alr say whatgo level 5 centre wing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Walk middle u will see a room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Alamak the elevator here not working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555f668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555f668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Features. - like it dance or smth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Eh if the code too llong still add in ah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Yeahh jem say what use key points , then is pointless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 saw hoe lerwin team did yaa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Maybe don’t add code but what it will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Yea like Lerwin’s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Come find me in porject room 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Idk where that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Alr say whatgo level 5 centre wing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Walk middle u will see a room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Alamak the elevator here not working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643fe0b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643fe0b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71600" y="4690800"/>
            <a:ext cx="76008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4A86E8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Group 5: Chor Shuan, Jeremy, Li En, Mei Tian                  </a:t>
            </a:r>
            <a:endParaRPr sz="1800">
              <a:solidFill>
                <a:srgbClr val="4A86E8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-150" y="1581625"/>
            <a:ext cx="9144000" cy="1204500"/>
          </a:xfrm>
          <a:prstGeom prst="rect">
            <a:avLst/>
          </a:prstGeom>
          <a:solidFill>
            <a:srgbClr val="C3BCBC">
              <a:alpha val="647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>
            <p:ph type="ctrTitle"/>
          </p:nvPr>
        </p:nvSpPr>
        <p:spPr>
          <a:xfrm>
            <a:off x="652350" y="1638013"/>
            <a:ext cx="7839300" cy="124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Cozmo Project</a:t>
            </a:r>
            <a:endParaRPr b="1" sz="8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395650" y="1221375"/>
            <a:ext cx="3698400" cy="3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Task 8- </a:t>
            </a:r>
            <a:r>
              <a:rPr b="1" lang="en-GB" sz="1800">
                <a:latin typeface="Raleway"/>
                <a:ea typeface="Raleway"/>
                <a:cs typeface="Raleway"/>
                <a:sym typeface="Raleway"/>
              </a:rPr>
              <a:t>Traffic Light Show</a:t>
            </a: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Upon tapping on cube 1, it will move to cube 2 and to cube 3.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It will turn back back to the initial cube upon tapping on it,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67" name="Google Shape;167;p22"/>
          <p:cNvGrpSpPr/>
          <p:nvPr/>
        </p:nvGrpSpPr>
        <p:grpSpPr>
          <a:xfrm>
            <a:off x="-8695" y="0"/>
            <a:ext cx="4589283" cy="528900"/>
            <a:chOff x="205428" y="1687500"/>
            <a:chExt cx="3634500" cy="528900"/>
          </a:xfrm>
        </p:grpSpPr>
        <p:sp>
          <p:nvSpPr>
            <p:cNvPr id="168" name="Google Shape;168;p22"/>
            <p:cNvSpPr/>
            <p:nvPr/>
          </p:nvSpPr>
          <p:spPr>
            <a:xfrm>
              <a:off x="937576" y="1687500"/>
              <a:ext cx="2170200" cy="5289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69" name="Google Shape;169;p22"/>
            <p:cNvSpPr txBox="1"/>
            <p:nvPr/>
          </p:nvSpPr>
          <p:spPr>
            <a:xfrm>
              <a:off x="205428" y="1728450"/>
              <a:ext cx="36345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5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Jeremy</a:t>
              </a:r>
              <a:endParaRPr b="1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70" name="Google Shape;170;p22"/>
          <p:cNvGrpSpPr/>
          <p:nvPr/>
        </p:nvGrpSpPr>
        <p:grpSpPr>
          <a:xfrm>
            <a:off x="4571955" y="0"/>
            <a:ext cx="4589283" cy="528900"/>
            <a:chOff x="205428" y="1687500"/>
            <a:chExt cx="3634500" cy="528900"/>
          </a:xfrm>
        </p:grpSpPr>
        <p:sp>
          <p:nvSpPr>
            <p:cNvPr id="171" name="Google Shape;171;p22"/>
            <p:cNvSpPr/>
            <p:nvPr/>
          </p:nvSpPr>
          <p:spPr>
            <a:xfrm>
              <a:off x="937576" y="1687500"/>
              <a:ext cx="2170200" cy="5289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72" name="Google Shape;172;p22"/>
            <p:cNvSpPr txBox="1"/>
            <p:nvPr/>
          </p:nvSpPr>
          <p:spPr>
            <a:xfrm>
              <a:off x="205428" y="1728450"/>
              <a:ext cx="36345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5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Code</a:t>
              </a:r>
              <a:endParaRPr b="1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350" y="704663"/>
            <a:ext cx="4745150" cy="4068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4150" y="3712101"/>
            <a:ext cx="1431400" cy="14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2605600" y="342525"/>
            <a:ext cx="38115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 Faced</a:t>
            </a:r>
            <a:endParaRPr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295000" y="1755400"/>
            <a:ext cx="8180700" cy="28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Difficult to code when the code that we’ve created did not work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Anki forum closed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Not enough functions on the constructor mode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Cannot multitask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It 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doesn't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allow to people to construct the code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Code can only be saved in one phone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2645925" y="389750"/>
            <a:ext cx="3601800" cy="7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entury Gothic"/>
                <a:ea typeface="Century Gothic"/>
                <a:cs typeface="Century Gothic"/>
                <a:sym typeface="Century Gothic"/>
              </a:rPr>
              <a:t>How it is solved ?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00" y="1924250"/>
            <a:ext cx="2965901" cy="16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1462325" y="3509125"/>
            <a:ext cx="1305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Gantt</a:t>
            </a: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 Chart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5183000" y="1976700"/>
            <a:ext cx="36018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Effectively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plan our schedule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(eg. indicate how long is required for each task)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89" name="Google Shape;189;p24"/>
          <p:cNvCxnSpPr/>
          <p:nvPr/>
        </p:nvCxnSpPr>
        <p:spPr>
          <a:xfrm flipH="1" rot="10800000">
            <a:off x="4241850" y="2185225"/>
            <a:ext cx="6603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4"/>
          <p:cNvSpPr txBox="1"/>
          <p:nvPr/>
        </p:nvSpPr>
        <p:spPr>
          <a:xfrm>
            <a:off x="5226950" y="3064850"/>
            <a:ext cx="34215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With a delegated time schedule, everyone is expected to meet the deadline and finish the project on time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91" name="Google Shape;191;p24"/>
          <p:cNvCxnSpPr/>
          <p:nvPr/>
        </p:nvCxnSpPr>
        <p:spPr>
          <a:xfrm flipH="1" rot="10800000">
            <a:off x="4287375" y="3301075"/>
            <a:ext cx="6603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2" name="Google Shape;192;p24"/>
          <p:cNvPicPr preferRelativeResize="0"/>
          <p:nvPr/>
        </p:nvPicPr>
        <p:blipFill rotWithShape="1">
          <a:blip r:embed="rId4">
            <a:alphaModFix/>
          </a:blip>
          <a:srcRect b="13171" l="23921" r="26128" t="13245"/>
          <a:stretch/>
        </p:blipFill>
        <p:spPr>
          <a:xfrm>
            <a:off x="1442875" y="3840050"/>
            <a:ext cx="1052549" cy="99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1462325" y="4726125"/>
            <a:ext cx="11661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Whatsapp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9947" l="874" r="9919" t="14231"/>
          <a:stretch/>
        </p:blipFill>
        <p:spPr>
          <a:xfrm>
            <a:off x="535875" y="1692000"/>
            <a:ext cx="7830202" cy="3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42569" l="0" r="8298" t="30078"/>
          <a:stretch/>
        </p:blipFill>
        <p:spPr>
          <a:xfrm>
            <a:off x="2149825" y="3532625"/>
            <a:ext cx="6216250" cy="150988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type="title"/>
          </p:nvPr>
        </p:nvSpPr>
        <p:spPr>
          <a:xfrm>
            <a:off x="271050" y="445025"/>
            <a:ext cx="8601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Timeline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308875" y="1144200"/>
            <a:ext cx="3954000" cy="27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Task 1- See a human and say a greeting.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aleway"/>
                <a:ea typeface="Raleway"/>
                <a:cs typeface="Raleway"/>
                <a:sym typeface="Raleway"/>
              </a:rPr>
              <a:t>Explanation</a:t>
            </a: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Using variables to do the codes of detecting the face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So if unable to detect it would keep repeating by moving its head at 15 degrees/s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963" y="295275"/>
            <a:ext cx="3248025" cy="48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65450" y="0"/>
            <a:ext cx="1984500" cy="446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692550" y="0"/>
            <a:ext cx="2924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Code</a:t>
            </a:r>
            <a:endParaRPr b="1" sz="2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650" y="1577325"/>
            <a:ext cx="763950" cy="7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1032150" y="76325"/>
            <a:ext cx="2735100" cy="53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439075" y="76325"/>
            <a:ext cx="19440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Li 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1032150" y="76325"/>
            <a:ext cx="2735100" cy="53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21625" y="1731650"/>
            <a:ext cx="39789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aleway"/>
                <a:ea typeface="Raleway"/>
                <a:cs typeface="Raleway"/>
                <a:sym typeface="Raleway"/>
              </a:rPr>
              <a:t>Task 2:</a:t>
            </a: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 Move forward until detect a cube then make that cube light up and sing song.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439075" y="76325"/>
            <a:ext cx="19440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Li En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4920625" y="960125"/>
            <a:ext cx="36690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AutoNum type="arabicPeriod"/>
            </a:pPr>
            <a:r>
              <a:rPr lang="en-GB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So it is supposedly detect a cube 1 when it is visible.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AutoNum type="arabicPeriod"/>
            </a:pPr>
            <a:r>
              <a:rPr lang="en-GB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When it docks </a:t>
            </a:r>
            <a:r>
              <a:rPr lang="en-GB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with</a:t>
            </a:r>
            <a:r>
              <a:rPr lang="en-GB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the cube , it should throw it to display that it has </a:t>
            </a:r>
            <a:r>
              <a:rPr lang="en-GB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succeeded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AutoNum type="arabicPeriod"/>
            </a:pPr>
            <a:r>
              <a:rPr lang="en-GB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Sing song to end the whole system /cycle 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499100" y="76325"/>
            <a:ext cx="2735100" cy="53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571955" y="40950"/>
            <a:ext cx="4589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Explanation</a:t>
            </a:r>
            <a:endParaRPr b="1" sz="2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-50" y="0"/>
            <a:ext cx="4572000" cy="51435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latin typeface="Raleway"/>
                <a:ea typeface="Raleway"/>
                <a:cs typeface="Raleway"/>
                <a:sym typeface="Raleway"/>
              </a:rPr>
              <a:t>Task 3:</a:t>
            </a:r>
            <a:r>
              <a:rPr lang="en-GB" sz="27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2300">
                <a:latin typeface="Raleway"/>
                <a:ea typeface="Raleway"/>
                <a:cs typeface="Raleway"/>
                <a:sym typeface="Raleway"/>
              </a:rPr>
              <a:t>Cube obstacle - turn to avoid cube. when ever detect cube, avoid.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-8695" y="0"/>
            <a:ext cx="4589283" cy="528900"/>
            <a:chOff x="205428" y="1687500"/>
            <a:chExt cx="3634500" cy="528900"/>
          </a:xfrm>
        </p:grpSpPr>
        <p:sp>
          <p:nvSpPr>
            <p:cNvPr id="104" name="Google Shape;104;p17"/>
            <p:cNvSpPr/>
            <p:nvPr/>
          </p:nvSpPr>
          <p:spPr>
            <a:xfrm>
              <a:off x="937576" y="1687500"/>
              <a:ext cx="2170200" cy="5289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205428" y="1728450"/>
              <a:ext cx="36345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5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Mei Tian</a:t>
              </a:r>
              <a:endParaRPr b="1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4571955" y="0"/>
            <a:ext cx="4589283" cy="528900"/>
            <a:chOff x="205428" y="1687500"/>
            <a:chExt cx="3634500" cy="528900"/>
          </a:xfrm>
        </p:grpSpPr>
        <p:sp>
          <p:nvSpPr>
            <p:cNvPr id="107" name="Google Shape;107;p17"/>
            <p:cNvSpPr/>
            <p:nvPr/>
          </p:nvSpPr>
          <p:spPr>
            <a:xfrm>
              <a:off x="937576" y="1687500"/>
              <a:ext cx="2170200" cy="5289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205428" y="1728450"/>
              <a:ext cx="36345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5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Explanation</a:t>
              </a:r>
              <a:endParaRPr b="1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09" name="Google Shape;109;p17"/>
          <p:cNvSpPr txBox="1"/>
          <p:nvPr/>
        </p:nvSpPr>
        <p:spPr>
          <a:xfrm>
            <a:off x="4580600" y="528900"/>
            <a:ext cx="4572000" cy="4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</a:pPr>
            <a:r>
              <a:rPr lang="en-GB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When flag is clicked, </a:t>
            </a:r>
            <a:r>
              <a:rPr lang="en-GB" sz="1900">
                <a:solidFill>
                  <a:srgbClr val="FFFFFF"/>
                </a:solidFill>
                <a:highlight>
                  <a:schemeClr val="accent5"/>
                </a:highlight>
                <a:latin typeface="Raleway"/>
                <a:ea typeface="Raleway"/>
                <a:cs typeface="Raleway"/>
                <a:sym typeface="Raleway"/>
              </a:rPr>
              <a:t>Cozmo</a:t>
            </a:r>
            <a:r>
              <a:rPr lang="en-GB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will start moving.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</a:pPr>
            <a:r>
              <a:rPr lang="en-GB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any cube is seen, </a:t>
            </a:r>
            <a:r>
              <a:rPr lang="en-GB" sz="1900">
                <a:solidFill>
                  <a:srgbClr val="FFFFFF"/>
                </a:solidFill>
                <a:highlight>
                  <a:schemeClr val="accent5"/>
                </a:highlight>
                <a:latin typeface="Raleway"/>
                <a:ea typeface="Raleway"/>
                <a:cs typeface="Raleway"/>
                <a:sym typeface="Raleway"/>
              </a:rPr>
              <a:t>Cozmo</a:t>
            </a:r>
            <a:r>
              <a:rPr lang="en-GB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will turn to avoid.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</a:pPr>
            <a:r>
              <a:rPr lang="en-GB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no cube is seen, </a:t>
            </a:r>
            <a:r>
              <a:rPr lang="en-GB" sz="1900">
                <a:solidFill>
                  <a:srgbClr val="FFFFFF"/>
                </a:solidFill>
                <a:highlight>
                  <a:schemeClr val="accent5"/>
                </a:highlight>
                <a:latin typeface="Raleway"/>
                <a:ea typeface="Raleway"/>
                <a:cs typeface="Raleway"/>
                <a:sym typeface="Raleway"/>
              </a:rPr>
              <a:t>Cozmo</a:t>
            </a:r>
            <a:r>
              <a:rPr lang="en-GB"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will continue moving. </a:t>
            </a:r>
            <a:endParaRPr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144" y="3842875"/>
            <a:ext cx="1213000" cy="1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50" y="0"/>
            <a:ext cx="4572000" cy="51435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latin typeface="Raleway"/>
                <a:ea typeface="Raleway"/>
                <a:cs typeface="Raleway"/>
                <a:sym typeface="Raleway"/>
              </a:rPr>
              <a:t>Task 4:</a:t>
            </a:r>
            <a:r>
              <a:rPr lang="en-GB" sz="29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2500">
                <a:latin typeface="Raleway"/>
                <a:ea typeface="Raleway"/>
                <a:cs typeface="Raleway"/>
                <a:sym typeface="Raleway"/>
              </a:rPr>
              <a:t>Stack a Pyramid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16" name="Google Shape;116;p18"/>
          <p:cNvGrpSpPr/>
          <p:nvPr/>
        </p:nvGrpSpPr>
        <p:grpSpPr>
          <a:xfrm>
            <a:off x="-8695" y="0"/>
            <a:ext cx="4589283" cy="528900"/>
            <a:chOff x="205428" y="1687500"/>
            <a:chExt cx="3634500" cy="528900"/>
          </a:xfrm>
        </p:grpSpPr>
        <p:sp>
          <p:nvSpPr>
            <p:cNvPr id="117" name="Google Shape;117;p18"/>
            <p:cNvSpPr/>
            <p:nvPr/>
          </p:nvSpPr>
          <p:spPr>
            <a:xfrm>
              <a:off x="937576" y="1687500"/>
              <a:ext cx="2170200" cy="5289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205428" y="1728450"/>
              <a:ext cx="36345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5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Mei Tian</a:t>
              </a:r>
              <a:endParaRPr b="1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19" name="Google Shape;119;p18"/>
          <p:cNvGrpSpPr/>
          <p:nvPr/>
        </p:nvGrpSpPr>
        <p:grpSpPr>
          <a:xfrm>
            <a:off x="4571955" y="0"/>
            <a:ext cx="4589283" cy="528900"/>
            <a:chOff x="205428" y="1687500"/>
            <a:chExt cx="3634500" cy="528900"/>
          </a:xfrm>
        </p:grpSpPr>
        <p:sp>
          <p:nvSpPr>
            <p:cNvPr id="120" name="Google Shape;120;p18"/>
            <p:cNvSpPr/>
            <p:nvPr/>
          </p:nvSpPr>
          <p:spPr>
            <a:xfrm>
              <a:off x="937576" y="1687500"/>
              <a:ext cx="2170200" cy="5289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205428" y="1728450"/>
              <a:ext cx="36345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5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Explanation</a:t>
              </a:r>
              <a:endParaRPr b="1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22" name="Google Shape;122;p18"/>
          <p:cNvSpPr txBox="1"/>
          <p:nvPr/>
        </p:nvSpPr>
        <p:spPr>
          <a:xfrm>
            <a:off x="4571950" y="528900"/>
            <a:ext cx="4572000" cy="4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AutoNum type="arabicPeriod"/>
            </a:pP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When </a:t>
            </a:r>
            <a:r>
              <a:rPr lang="en-GB" sz="1500">
                <a:solidFill>
                  <a:srgbClr val="FFFFFF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Cube 1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is visible, </a:t>
            </a:r>
            <a:r>
              <a:rPr lang="en-GB" sz="1500">
                <a:solidFill>
                  <a:srgbClr val="FFFFFF"/>
                </a:solidFill>
                <a:highlight>
                  <a:schemeClr val="accent5"/>
                </a:highlight>
                <a:latin typeface="Raleway"/>
                <a:ea typeface="Raleway"/>
                <a:cs typeface="Raleway"/>
                <a:sym typeface="Raleway"/>
              </a:rPr>
              <a:t>Cozmo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will dock and lift it. </a:t>
            </a:r>
            <a:endParaRPr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AutoNum type="arabicPeriod"/>
            </a:pP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After that, it will continue to turn 15 degrees until </a:t>
            </a:r>
            <a:r>
              <a:rPr lang="en-GB" sz="1500">
                <a:solidFill>
                  <a:srgbClr val="FFFFFF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Cube 2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is seen. </a:t>
            </a:r>
            <a:endParaRPr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AutoNum type="arabicPeriod"/>
            </a:pP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When </a:t>
            </a:r>
            <a:r>
              <a:rPr lang="en-GB" sz="1500">
                <a:solidFill>
                  <a:srgbClr val="FFFFFF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Cube 2 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is visible, </a:t>
            </a:r>
            <a:r>
              <a:rPr lang="en-GB" sz="1500">
                <a:solidFill>
                  <a:srgbClr val="FFFFFF"/>
                </a:solidFill>
                <a:highlight>
                  <a:schemeClr val="accent5"/>
                </a:highlight>
                <a:latin typeface="Raleway"/>
                <a:ea typeface="Raleway"/>
                <a:cs typeface="Raleway"/>
                <a:sym typeface="Raleway"/>
              </a:rPr>
              <a:t>Cozmo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will place </a:t>
            </a:r>
            <a:r>
              <a:rPr lang="en-GB" sz="1500">
                <a:solidFill>
                  <a:srgbClr val="FFFFFF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Cube 1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next to </a:t>
            </a:r>
            <a:r>
              <a:rPr lang="en-GB" sz="1500">
                <a:solidFill>
                  <a:srgbClr val="FFFFFF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Cube 2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AutoNum type="arabicPeriod"/>
            </a:pP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Next, </a:t>
            </a:r>
            <a:r>
              <a:rPr lang="en-GB" sz="1500">
                <a:solidFill>
                  <a:srgbClr val="FFFFFF"/>
                </a:solidFill>
                <a:highlight>
                  <a:schemeClr val="accent5"/>
                </a:highlight>
                <a:latin typeface="Raleway"/>
                <a:ea typeface="Raleway"/>
                <a:cs typeface="Raleway"/>
                <a:sym typeface="Raleway"/>
              </a:rPr>
              <a:t>Cozmo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will turn 15 degrees until </a:t>
            </a:r>
            <a:r>
              <a:rPr lang="en-GB" sz="1500">
                <a:solidFill>
                  <a:srgbClr val="FFFFFF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Cube 3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is seen. </a:t>
            </a:r>
            <a:endParaRPr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AutoNum type="arabicPeriod"/>
            </a:pP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When </a:t>
            </a:r>
            <a:r>
              <a:rPr lang="en-GB" sz="1500">
                <a:solidFill>
                  <a:srgbClr val="FFFFFF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Cube 3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is seen, </a:t>
            </a:r>
            <a:r>
              <a:rPr lang="en-GB" sz="1500">
                <a:solidFill>
                  <a:srgbClr val="FFFFFF"/>
                </a:solidFill>
                <a:highlight>
                  <a:schemeClr val="accent5"/>
                </a:highlight>
                <a:latin typeface="Raleway"/>
                <a:ea typeface="Raleway"/>
                <a:cs typeface="Raleway"/>
                <a:sym typeface="Raleway"/>
              </a:rPr>
              <a:t>Cozmo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will dock with </a:t>
            </a:r>
            <a:r>
              <a:rPr lang="en-GB" sz="1500">
                <a:solidFill>
                  <a:srgbClr val="FFFFFF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Cube 3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and place it in the middle of </a:t>
            </a:r>
            <a:r>
              <a:rPr lang="en-GB" sz="1500">
                <a:solidFill>
                  <a:srgbClr val="FFFFFF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Cube 1</a:t>
            </a: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en-GB" sz="1500">
                <a:solidFill>
                  <a:srgbClr val="FFFFFF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Cube 2. </a:t>
            </a:r>
            <a:endParaRPr sz="1500">
              <a:solidFill>
                <a:srgbClr val="FFFFFF"/>
              </a:solidFill>
              <a:highlight>
                <a:schemeClr val="accent6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aleway"/>
              <a:buAutoNum type="arabicPeriod"/>
            </a:pPr>
            <a:r>
              <a:rPr lang="en-GB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 pyramid is stacked! </a:t>
            </a:r>
            <a:endParaRPr sz="15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497" y="2960350"/>
            <a:ext cx="1580851" cy="158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-50" y="0"/>
            <a:ext cx="4572000" cy="51435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Raleway"/>
                <a:ea typeface="Raleway"/>
                <a:cs typeface="Raleway"/>
                <a:sym typeface="Raleway"/>
              </a:rPr>
              <a:t>Task 5:</a:t>
            </a:r>
            <a:r>
              <a:rPr lang="en-GB" sz="3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GB" sz="2800">
                <a:latin typeface="Raleway"/>
                <a:ea typeface="Raleway"/>
                <a:cs typeface="Raleway"/>
                <a:sym typeface="Raleway"/>
              </a:rPr>
              <a:t>Predefine a cube to pick up, after picking up, cozmo will stack on another cube.</a:t>
            </a:r>
            <a:r>
              <a:rPr lang="en-GB" sz="28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-8695" y="0"/>
            <a:ext cx="4589283" cy="528900"/>
            <a:chOff x="205428" y="1687500"/>
            <a:chExt cx="3634500" cy="528900"/>
          </a:xfrm>
        </p:grpSpPr>
        <p:sp>
          <p:nvSpPr>
            <p:cNvPr id="130" name="Google Shape;130;p19"/>
            <p:cNvSpPr/>
            <p:nvPr/>
          </p:nvSpPr>
          <p:spPr>
            <a:xfrm>
              <a:off x="937576" y="1687500"/>
              <a:ext cx="2170200" cy="5289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31" name="Google Shape;131;p19"/>
            <p:cNvSpPr txBox="1"/>
            <p:nvPr/>
          </p:nvSpPr>
          <p:spPr>
            <a:xfrm>
              <a:off x="205428" y="1728450"/>
              <a:ext cx="36345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5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Chor Shuan</a:t>
              </a:r>
              <a:endParaRPr b="1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32" name="Google Shape;132;p19"/>
          <p:cNvGrpSpPr/>
          <p:nvPr/>
        </p:nvGrpSpPr>
        <p:grpSpPr>
          <a:xfrm>
            <a:off x="4571955" y="0"/>
            <a:ext cx="4589283" cy="528900"/>
            <a:chOff x="205428" y="1687500"/>
            <a:chExt cx="3634500" cy="528900"/>
          </a:xfrm>
        </p:grpSpPr>
        <p:sp>
          <p:nvSpPr>
            <p:cNvPr id="133" name="Google Shape;133;p19"/>
            <p:cNvSpPr/>
            <p:nvPr/>
          </p:nvSpPr>
          <p:spPr>
            <a:xfrm>
              <a:off x="937576" y="1687500"/>
              <a:ext cx="2170200" cy="5289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34" name="Google Shape;134;p19"/>
            <p:cNvSpPr txBox="1"/>
            <p:nvPr/>
          </p:nvSpPr>
          <p:spPr>
            <a:xfrm>
              <a:off x="205428" y="1728450"/>
              <a:ext cx="36345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5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Code</a:t>
              </a:r>
              <a:endParaRPr b="1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5" name="Google Shape;135;p19"/>
          <p:cNvSpPr txBox="1"/>
          <p:nvPr/>
        </p:nvSpPr>
        <p:spPr>
          <a:xfrm>
            <a:off x="4768200" y="798125"/>
            <a:ext cx="4375800" cy="26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-9" l="33753" r="46320" t="2524"/>
          <a:stretch/>
        </p:blipFill>
        <p:spPr>
          <a:xfrm>
            <a:off x="5898950" y="528900"/>
            <a:ext cx="1985352" cy="459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050" y="3450125"/>
            <a:ext cx="2396199" cy="1595276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-50" y="0"/>
            <a:ext cx="4572000" cy="51435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Raleway"/>
                <a:ea typeface="Raleway"/>
                <a:cs typeface="Raleway"/>
                <a:sym typeface="Raleway"/>
              </a:rPr>
              <a:t>Task 6:</a:t>
            </a:r>
            <a:r>
              <a:rPr lang="en-GB" sz="3200">
                <a:latin typeface="Raleway"/>
                <a:ea typeface="Raleway"/>
                <a:cs typeface="Raleway"/>
                <a:sym typeface="Raleway"/>
              </a:rPr>
              <a:t> Tap a cube and pick up the one tapped.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43" name="Google Shape;143;p20"/>
          <p:cNvGrpSpPr/>
          <p:nvPr/>
        </p:nvGrpSpPr>
        <p:grpSpPr>
          <a:xfrm>
            <a:off x="-8695" y="0"/>
            <a:ext cx="4589283" cy="528900"/>
            <a:chOff x="205428" y="1687500"/>
            <a:chExt cx="3634500" cy="528900"/>
          </a:xfrm>
        </p:grpSpPr>
        <p:sp>
          <p:nvSpPr>
            <p:cNvPr id="144" name="Google Shape;144;p20"/>
            <p:cNvSpPr/>
            <p:nvPr/>
          </p:nvSpPr>
          <p:spPr>
            <a:xfrm>
              <a:off x="937576" y="1687500"/>
              <a:ext cx="2170200" cy="5289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45" name="Google Shape;145;p20"/>
            <p:cNvSpPr txBox="1"/>
            <p:nvPr/>
          </p:nvSpPr>
          <p:spPr>
            <a:xfrm>
              <a:off x="205428" y="1728450"/>
              <a:ext cx="36345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5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Chor Shuan</a:t>
              </a:r>
              <a:endParaRPr b="1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46" name="Google Shape;146;p20"/>
          <p:cNvGrpSpPr/>
          <p:nvPr/>
        </p:nvGrpSpPr>
        <p:grpSpPr>
          <a:xfrm>
            <a:off x="4571955" y="0"/>
            <a:ext cx="4589283" cy="528900"/>
            <a:chOff x="205428" y="1687500"/>
            <a:chExt cx="3634500" cy="528900"/>
          </a:xfrm>
        </p:grpSpPr>
        <p:sp>
          <p:nvSpPr>
            <p:cNvPr id="147" name="Google Shape;147;p20"/>
            <p:cNvSpPr/>
            <p:nvPr/>
          </p:nvSpPr>
          <p:spPr>
            <a:xfrm>
              <a:off x="937576" y="1687500"/>
              <a:ext cx="2170200" cy="5289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48" name="Google Shape;148;p20"/>
            <p:cNvSpPr txBox="1"/>
            <p:nvPr/>
          </p:nvSpPr>
          <p:spPr>
            <a:xfrm>
              <a:off x="205428" y="1728450"/>
              <a:ext cx="3634500" cy="4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5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Code</a:t>
              </a:r>
              <a:endParaRPr b="1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49" name="Google Shape;149;p20"/>
          <p:cNvSpPr txBox="1"/>
          <p:nvPr/>
        </p:nvSpPr>
        <p:spPr>
          <a:xfrm>
            <a:off x="4768200" y="798125"/>
            <a:ext cx="4375800" cy="26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51377" r="24864" t="0"/>
          <a:stretch/>
        </p:blipFill>
        <p:spPr>
          <a:xfrm>
            <a:off x="5712850" y="528900"/>
            <a:ext cx="2307512" cy="459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8475" y="3116450"/>
            <a:ext cx="2897399" cy="192895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14270" l="9483" r="9109" t="16820"/>
          <a:stretch/>
        </p:blipFill>
        <p:spPr>
          <a:xfrm>
            <a:off x="3153425" y="0"/>
            <a:ext cx="59905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56500" y="791850"/>
            <a:ext cx="2929200" cy="3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Task 7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Raleway"/>
                <a:ea typeface="Raleway"/>
                <a:cs typeface="Raleway"/>
                <a:sym typeface="Raleway"/>
              </a:rPr>
              <a:t>Small Orchestra Disco</a:t>
            </a: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-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Explanation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Upon tapping each cube music and colour will change.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975" y="2931800"/>
            <a:ext cx="1605825" cy="160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21"/>
          <p:cNvGrpSpPr/>
          <p:nvPr/>
        </p:nvGrpSpPr>
        <p:grpSpPr>
          <a:xfrm>
            <a:off x="-1083725" y="-20575"/>
            <a:ext cx="5349984" cy="549520"/>
            <a:chOff x="205430" y="1646536"/>
            <a:chExt cx="3634500" cy="569864"/>
          </a:xfrm>
        </p:grpSpPr>
        <p:sp>
          <p:nvSpPr>
            <p:cNvPr id="160" name="Google Shape;160;p21"/>
            <p:cNvSpPr/>
            <p:nvPr/>
          </p:nvSpPr>
          <p:spPr>
            <a:xfrm>
              <a:off x="937576" y="1687500"/>
              <a:ext cx="2170200" cy="5289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61" name="Google Shape;161;p21"/>
            <p:cNvSpPr txBox="1"/>
            <p:nvPr/>
          </p:nvSpPr>
          <p:spPr>
            <a:xfrm>
              <a:off x="205430" y="1646536"/>
              <a:ext cx="3634500" cy="52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5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Jeremy</a:t>
              </a:r>
              <a:endParaRPr b="1" sz="2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