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6CBA4-0B24-44FC-BEB1-61CEBE00FEF6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F3CD3D-4576-45C5-AF17-B46F7329778C}">
      <dgm:prSet/>
      <dgm:spPr/>
      <dgm:t>
        <a:bodyPr/>
        <a:lstStyle/>
        <a:p>
          <a:pPr>
            <a:defRPr cap="all"/>
          </a:pPr>
          <a:r>
            <a:rPr lang="en-US"/>
            <a:t>Generate Training Data</a:t>
          </a:r>
        </a:p>
      </dgm:t>
    </dgm:pt>
    <dgm:pt modelId="{89621639-7C63-4AAD-9297-E42FE0CE1F1C}" type="parTrans" cxnId="{04AA1454-9EEC-4B7F-969E-5E4FDB29CF8D}">
      <dgm:prSet/>
      <dgm:spPr/>
      <dgm:t>
        <a:bodyPr/>
        <a:lstStyle/>
        <a:p>
          <a:endParaRPr lang="en-US"/>
        </a:p>
      </dgm:t>
    </dgm:pt>
    <dgm:pt modelId="{7C6830A6-5D37-4B48-A715-C6CA0F0D23D8}" type="sibTrans" cxnId="{04AA1454-9EEC-4B7F-969E-5E4FDB29CF8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0CD8FA5-7610-4C5F-885E-F38139655892}">
      <dgm:prSet/>
      <dgm:spPr/>
      <dgm:t>
        <a:bodyPr/>
        <a:lstStyle/>
        <a:p>
          <a:pPr>
            <a:defRPr cap="all"/>
          </a:pPr>
          <a:r>
            <a:rPr lang="en-US"/>
            <a:t>Train Model</a:t>
          </a:r>
        </a:p>
      </dgm:t>
    </dgm:pt>
    <dgm:pt modelId="{D41DD92E-B6F0-4E08-9072-F0D7224300AB}" type="parTrans" cxnId="{ECE18232-FF78-4C75-A379-FC1ABA2EB0D3}">
      <dgm:prSet/>
      <dgm:spPr/>
      <dgm:t>
        <a:bodyPr/>
        <a:lstStyle/>
        <a:p>
          <a:endParaRPr lang="en-US"/>
        </a:p>
      </dgm:t>
    </dgm:pt>
    <dgm:pt modelId="{E6DA8F09-72D8-4E68-9C79-0116A9DBFB77}" type="sibTrans" cxnId="{ECE18232-FF78-4C75-A379-FC1ABA2EB0D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4218E5C-6B9D-4357-8C4B-4352FB30F0D1}">
      <dgm:prSet/>
      <dgm:spPr/>
      <dgm:t>
        <a:bodyPr/>
        <a:lstStyle/>
        <a:p>
          <a:pPr>
            <a:defRPr cap="all"/>
          </a:pPr>
          <a:r>
            <a:rPr lang="en-US"/>
            <a:t>Implement Detection</a:t>
          </a:r>
        </a:p>
      </dgm:t>
    </dgm:pt>
    <dgm:pt modelId="{1C89FA6A-4D07-46A9-A246-9A4FFE4858E1}" type="parTrans" cxnId="{A4CD0915-67F0-4D83-B1F2-1CD86AE4B499}">
      <dgm:prSet/>
      <dgm:spPr/>
      <dgm:t>
        <a:bodyPr/>
        <a:lstStyle/>
        <a:p>
          <a:endParaRPr lang="en-US"/>
        </a:p>
      </dgm:t>
    </dgm:pt>
    <dgm:pt modelId="{C0841D6E-7B70-4CD0-A31B-4783798ED674}" type="sibTrans" cxnId="{A4CD0915-67F0-4D83-B1F2-1CD86AE4B49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0926988-CE14-45D6-98F0-C1F62D733139}">
      <dgm:prSet/>
      <dgm:spPr/>
      <dgm:t>
        <a:bodyPr/>
        <a:lstStyle/>
        <a:p>
          <a:pPr>
            <a:defRPr cap="all"/>
          </a:pPr>
          <a:r>
            <a:rPr lang="en-US"/>
            <a:t>Create Stories</a:t>
          </a:r>
        </a:p>
      </dgm:t>
    </dgm:pt>
    <dgm:pt modelId="{E7009544-4CA4-49D8-A48A-BA0E40F20A3B}" type="parTrans" cxnId="{79F5D624-4760-4139-8558-2D62109CA698}">
      <dgm:prSet/>
      <dgm:spPr/>
      <dgm:t>
        <a:bodyPr/>
        <a:lstStyle/>
        <a:p>
          <a:endParaRPr lang="en-US"/>
        </a:p>
      </dgm:t>
    </dgm:pt>
    <dgm:pt modelId="{9DEE441D-0BF9-4764-B066-B36BE61186D2}" type="sibTrans" cxnId="{79F5D624-4760-4139-8558-2D62109CA69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51BEBD9-8C63-4A31-BF2D-F263BFA1836C}">
      <dgm:prSet/>
      <dgm:spPr/>
      <dgm:t>
        <a:bodyPr/>
        <a:lstStyle/>
        <a:p>
          <a:pPr>
            <a:defRPr cap="all"/>
          </a:pPr>
          <a:r>
            <a:rPr lang="en-US"/>
            <a:t>Implement Cozmo</a:t>
          </a:r>
        </a:p>
      </dgm:t>
    </dgm:pt>
    <dgm:pt modelId="{8C296F13-5154-407F-B4AC-6F20AFF13317}" type="parTrans" cxnId="{24F680AC-F4DE-4034-85C8-B7C87FF662B1}">
      <dgm:prSet/>
      <dgm:spPr/>
      <dgm:t>
        <a:bodyPr/>
        <a:lstStyle/>
        <a:p>
          <a:endParaRPr lang="en-US"/>
        </a:p>
      </dgm:t>
    </dgm:pt>
    <dgm:pt modelId="{3A137862-8CF7-4351-86B2-D7C3F5DF615D}" type="sibTrans" cxnId="{24F680AC-F4DE-4034-85C8-B7C87FF662B1}">
      <dgm:prSet phldrT="5" phldr="0"/>
      <dgm:spPr/>
      <dgm:t>
        <a:bodyPr/>
        <a:lstStyle/>
        <a:p>
          <a:endParaRPr lang="en-US"/>
        </a:p>
      </dgm:t>
    </dgm:pt>
    <dgm:pt modelId="{4531959B-44C8-4307-9912-797500D92493}" type="pres">
      <dgm:prSet presAssocID="{87C6CBA4-0B24-44FC-BEB1-61CEBE00FEF6}" presName="Name0" presStyleCnt="0">
        <dgm:presLayoutVars>
          <dgm:dir/>
          <dgm:resizeHandles val="exact"/>
        </dgm:presLayoutVars>
      </dgm:prSet>
      <dgm:spPr/>
    </dgm:pt>
    <dgm:pt modelId="{3B4D88A0-8368-4F15-A53E-48D5D312D7FE}" type="pres">
      <dgm:prSet presAssocID="{9DF3CD3D-4576-45C5-AF17-B46F7329778C}" presName="node" presStyleLbl="node1" presStyleIdx="0" presStyleCnt="5">
        <dgm:presLayoutVars>
          <dgm:bulletEnabled val="1"/>
        </dgm:presLayoutVars>
      </dgm:prSet>
      <dgm:spPr/>
    </dgm:pt>
    <dgm:pt modelId="{69743FEC-0103-4933-BDF2-770992B2626D}" type="pres">
      <dgm:prSet presAssocID="{7C6830A6-5D37-4B48-A715-C6CA0F0D23D8}" presName="sibTrans" presStyleLbl="sibTrans1D1" presStyleIdx="0" presStyleCnt="4"/>
      <dgm:spPr/>
    </dgm:pt>
    <dgm:pt modelId="{47420B37-F441-4904-940F-3801E551F93B}" type="pres">
      <dgm:prSet presAssocID="{7C6830A6-5D37-4B48-A715-C6CA0F0D23D8}" presName="connectorText" presStyleLbl="sibTrans1D1" presStyleIdx="0" presStyleCnt="4"/>
      <dgm:spPr/>
    </dgm:pt>
    <dgm:pt modelId="{70B8B140-FC71-4321-94A1-F442B70D6C62}" type="pres">
      <dgm:prSet presAssocID="{B0CD8FA5-7610-4C5F-885E-F38139655892}" presName="node" presStyleLbl="node1" presStyleIdx="1" presStyleCnt="5">
        <dgm:presLayoutVars>
          <dgm:bulletEnabled val="1"/>
        </dgm:presLayoutVars>
      </dgm:prSet>
      <dgm:spPr/>
    </dgm:pt>
    <dgm:pt modelId="{F1139218-91FC-46FA-B1F0-CB9423590124}" type="pres">
      <dgm:prSet presAssocID="{E6DA8F09-72D8-4E68-9C79-0116A9DBFB77}" presName="sibTrans" presStyleLbl="sibTrans1D1" presStyleIdx="1" presStyleCnt="4"/>
      <dgm:spPr/>
    </dgm:pt>
    <dgm:pt modelId="{E0C976ED-7BE1-406A-BA59-04DAB4C9D0A3}" type="pres">
      <dgm:prSet presAssocID="{E6DA8F09-72D8-4E68-9C79-0116A9DBFB77}" presName="connectorText" presStyleLbl="sibTrans1D1" presStyleIdx="1" presStyleCnt="4"/>
      <dgm:spPr/>
    </dgm:pt>
    <dgm:pt modelId="{C5A6A6F9-6679-4D20-BEAB-2314670A3180}" type="pres">
      <dgm:prSet presAssocID="{C4218E5C-6B9D-4357-8C4B-4352FB30F0D1}" presName="node" presStyleLbl="node1" presStyleIdx="2" presStyleCnt="5">
        <dgm:presLayoutVars>
          <dgm:bulletEnabled val="1"/>
        </dgm:presLayoutVars>
      </dgm:prSet>
      <dgm:spPr/>
    </dgm:pt>
    <dgm:pt modelId="{FE83ED25-D263-4C48-B804-94761D00536F}" type="pres">
      <dgm:prSet presAssocID="{C0841D6E-7B70-4CD0-A31B-4783798ED674}" presName="sibTrans" presStyleLbl="sibTrans1D1" presStyleIdx="2" presStyleCnt="4"/>
      <dgm:spPr/>
    </dgm:pt>
    <dgm:pt modelId="{858E5956-D3AD-4DD0-9F10-D41FA0E6C197}" type="pres">
      <dgm:prSet presAssocID="{C0841D6E-7B70-4CD0-A31B-4783798ED674}" presName="connectorText" presStyleLbl="sibTrans1D1" presStyleIdx="2" presStyleCnt="4"/>
      <dgm:spPr/>
    </dgm:pt>
    <dgm:pt modelId="{F32AD07E-CFDD-4E23-8A4E-2066EA5F121B}" type="pres">
      <dgm:prSet presAssocID="{A0926988-CE14-45D6-98F0-C1F62D733139}" presName="node" presStyleLbl="node1" presStyleIdx="3" presStyleCnt="5">
        <dgm:presLayoutVars>
          <dgm:bulletEnabled val="1"/>
        </dgm:presLayoutVars>
      </dgm:prSet>
      <dgm:spPr/>
    </dgm:pt>
    <dgm:pt modelId="{57E94AAF-B73F-4F9D-BF2B-4704518600F7}" type="pres">
      <dgm:prSet presAssocID="{9DEE441D-0BF9-4764-B066-B36BE61186D2}" presName="sibTrans" presStyleLbl="sibTrans1D1" presStyleIdx="3" presStyleCnt="4"/>
      <dgm:spPr/>
    </dgm:pt>
    <dgm:pt modelId="{3E1C8CE5-E1B4-435C-937D-9A4977BD57B9}" type="pres">
      <dgm:prSet presAssocID="{9DEE441D-0BF9-4764-B066-B36BE61186D2}" presName="connectorText" presStyleLbl="sibTrans1D1" presStyleIdx="3" presStyleCnt="4"/>
      <dgm:spPr/>
    </dgm:pt>
    <dgm:pt modelId="{4DAEA479-EE8E-42AE-AFB3-8F8E1CC6DFDE}" type="pres">
      <dgm:prSet presAssocID="{851BEBD9-8C63-4A31-BF2D-F263BFA1836C}" presName="node" presStyleLbl="node1" presStyleIdx="4" presStyleCnt="5">
        <dgm:presLayoutVars>
          <dgm:bulletEnabled val="1"/>
        </dgm:presLayoutVars>
      </dgm:prSet>
      <dgm:spPr/>
    </dgm:pt>
  </dgm:ptLst>
  <dgm:cxnLst>
    <dgm:cxn modelId="{30CBDE05-E8A4-4864-B3BC-AB537E6D1D87}" type="presOf" srcId="{E6DA8F09-72D8-4E68-9C79-0116A9DBFB77}" destId="{F1139218-91FC-46FA-B1F0-CB9423590124}" srcOrd="0" destOrd="0" presId="urn:microsoft.com/office/officeart/2016/7/layout/RepeatingBendingProcessNew"/>
    <dgm:cxn modelId="{A4CD0915-67F0-4D83-B1F2-1CD86AE4B499}" srcId="{87C6CBA4-0B24-44FC-BEB1-61CEBE00FEF6}" destId="{C4218E5C-6B9D-4357-8C4B-4352FB30F0D1}" srcOrd="2" destOrd="0" parTransId="{1C89FA6A-4D07-46A9-A246-9A4FFE4858E1}" sibTransId="{C0841D6E-7B70-4CD0-A31B-4783798ED674}"/>
    <dgm:cxn modelId="{13EE6B24-43E9-4565-9A74-FADDEB8B5589}" type="presOf" srcId="{87C6CBA4-0B24-44FC-BEB1-61CEBE00FEF6}" destId="{4531959B-44C8-4307-9912-797500D92493}" srcOrd="0" destOrd="0" presId="urn:microsoft.com/office/officeart/2016/7/layout/RepeatingBendingProcessNew"/>
    <dgm:cxn modelId="{79F5D624-4760-4139-8558-2D62109CA698}" srcId="{87C6CBA4-0B24-44FC-BEB1-61CEBE00FEF6}" destId="{A0926988-CE14-45D6-98F0-C1F62D733139}" srcOrd="3" destOrd="0" parTransId="{E7009544-4CA4-49D8-A48A-BA0E40F20A3B}" sibTransId="{9DEE441D-0BF9-4764-B066-B36BE61186D2}"/>
    <dgm:cxn modelId="{EE0CC227-ECAA-404E-A004-F5B0A1ED15F8}" type="presOf" srcId="{7C6830A6-5D37-4B48-A715-C6CA0F0D23D8}" destId="{69743FEC-0103-4933-BDF2-770992B2626D}" srcOrd="0" destOrd="0" presId="urn:microsoft.com/office/officeart/2016/7/layout/RepeatingBendingProcessNew"/>
    <dgm:cxn modelId="{6EEF3630-CC40-4386-BD84-D7C47B47E075}" type="presOf" srcId="{9DEE441D-0BF9-4764-B066-B36BE61186D2}" destId="{57E94AAF-B73F-4F9D-BF2B-4704518600F7}" srcOrd="0" destOrd="0" presId="urn:microsoft.com/office/officeart/2016/7/layout/RepeatingBendingProcessNew"/>
    <dgm:cxn modelId="{ECE18232-FF78-4C75-A379-FC1ABA2EB0D3}" srcId="{87C6CBA4-0B24-44FC-BEB1-61CEBE00FEF6}" destId="{B0CD8FA5-7610-4C5F-885E-F38139655892}" srcOrd="1" destOrd="0" parTransId="{D41DD92E-B6F0-4E08-9072-F0D7224300AB}" sibTransId="{E6DA8F09-72D8-4E68-9C79-0116A9DBFB77}"/>
    <dgm:cxn modelId="{C2E52C3D-40A6-447A-A4D8-0EA15F58D6CB}" type="presOf" srcId="{E6DA8F09-72D8-4E68-9C79-0116A9DBFB77}" destId="{E0C976ED-7BE1-406A-BA59-04DAB4C9D0A3}" srcOrd="1" destOrd="0" presId="urn:microsoft.com/office/officeart/2016/7/layout/RepeatingBendingProcessNew"/>
    <dgm:cxn modelId="{98DF7D63-61CE-497C-AEBC-A6D0DFEEFCB2}" type="presOf" srcId="{C0841D6E-7B70-4CD0-A31B-4783798ED674}" destId="{FE83ED25-D263-4C48-B804-94761D00536F}" srcOrd="0" destOrd="0" presId="urn:microsoft.com/office/officeart/2016/7/layout/RepeatingBendingProcessNew"/>
    <dgm:cxn modelId="{373D2B47-5541-4BB0-A7B7-C2D765E821ED}" type="presOf" srcId="{851BEBD9-8C63-4A31-BF2D-F263BFA1836C}" destId="{4DAEA479-EE8E-42AE-AFB3-8F8E1CC6DFDE}" srcOrd="0" destOrd="0" presId="urn:microsoft.com/office/officeart/2016/7/layout/RepeatingBendingProcessNew"/>
    <dgm:cxn modelId="{02576E4E-898F-4D1E-B4A2-ACCB5B403625}" type="presOf" srcId="{9DF3CD3D-4576-45C5-AF17-B46F7329778C}" destId="{3B4D88A0-8368-4F15-A53E-48D5D312D7FE}" srcOrd="0" destOrd="0" presId="urn:microsoft.com/office/officeart/2016/7/layout/RepeatingBendingProcessNew"/>
    <dgm:cxn modelId="{04AA1454-9EEC-4B7F-969E-5E4FDB29CF8D}" srcId="{87C6CBA4-0B24-44FC-BEB1-61CEBE00FEF6}" destId="{9DF3CD3D-4576-45C5-AF17-B46F7329778C}" srcOrd="0" destOrd="0" parTransId="{89621639-7C63-4AAD-9297-E42FE0CE1F1C}" sibTransId="{7C6830A6-5D37-4B48-A715-C6CA0F0D23D8}"/>
    <dgm:cxn modelId="{A60E6B7B-A9D0-4377-A035-0F398BD65165}" type="presOf" srcId="{C4218E5C-6B9D-4357-8C4B-4352FB30F0D1}" destId="{C5A6A6F9-6679-4D20-BEAB-2314670A3180}" srcOrd="0" destOrd="0" presId="urn:microsoft.com/office/officeart/2016/7/layout/RepeatingBendingProcessNew"/>
    <dgm:cxn modelId="{3566337E-AB8F-4F2D-9B2A-8C40C78676D9}" type="presOf" srcId="{C0841D6E-7B70-4CD0-A31B-4783798ED674}" destId="{858E5956-D3AD-4DD0-9F10-D41FA0E6C197}" srcOrd="1" destOrd="0" presId="urn:microsoft.com/office/officeart/2016/7/layout/RepeatingBendingProcessNew"/>
    <dgm:cxn modelId="{4D60BAAA-472C-47E3-836B-560ABFBE81D6}" type="presOf" srcId="{9DEE441D-0BF9-4764-B066-B36BE61186D2}" destId="{3E1C8CE5-E1B4-435C-937D-9A4977BD57B9}" srcOrd="1" destOrd="0" presId="urn:microsoft.com/office/officeart/2016/7/layout/RepeatingBendingProcessNew"/>
    <dgm:cxn modelId="{24F680AC-F4DE-4034-85C8-B7C87FF662B1}" srcId="{87C6CBA4-0B24-44FC-BEB1-61CEBE00FEF6}" destId="{851BEBD9-8C63-4A31-BF2D-F263BFA1836C}" srcOrd="4" destOrd="0" parTransId="{8C296F13-5154-407F-B4AC-6F20AFF13317}" sibTransId="{3A137862-8CF7-4351-86B2-D7C3F5DF615D}"/>
    <dgm:cxn modelId="{285FEFBA-96D1-496A-A3B9-5B93C55666DB}" type="presOf" srcId="{A0926988-CE14-45D6-98F0-C1F62D733139}" destId="{F32AD07E-CFDD-4E23-8A4E-2066EA5F121B}" srcOrd="0" destOrd="0" presId="urn:microsoft.com/office/officeart/2016/7/layout/RepeatingBendingProcessNew"/>
    <dgm:cxn modelId="{B34710D7-02D8-4697-97C5-2E82CCAD1F50}" type="presOf" srcId="{B0CD8FA5-7610-4C5F-885E-F38139655892}" destId="{70B8B140-FC71-4321-94A1-F442B70D6C62}" srcOrd="0" destOrd="0" presId="urn:microsoft.com/office/officeart/2016/7/layout/RepeatingBendingProcessNew"/>
    <dgm:cxn modelId="{E5414CEE-3DD4-4238-A72F-B71A20A556F6}" type="presOf" srcId="{7C6830A6-5D37-4B48-A715-C6CA0F0D23D8}" destId="{47420B37-F441-4904-940F-3801E551F93B}" srcOrd="1" destOrd="0" presId="urn:microsoft.com/office/officeart/2016/7/layout/RepeatingBendingProcessNew"/>
    <dgm:cxn modelId="{C0FE66F6-4726-4308-A408-DF5FBC7E8D79}" type="presParOf" srcId="{4531959B-44C8-4307-9912-797500D92493}" destId="{3B4D88A0-8368-4F15-A53E-48D5D312D7FE}" srcOrd="0" destOrd="0" presId="urn:microsoft.com/office/officeart/2016/7/layout/RepeatingBendingProcessNew"/>
    <dgm:cxn modelId="{DDF869D0-F17E-4494-98EA-A787CED6EF70}" type="presParOf" srcId="{4531959B-44C8-4307-9912-797500D92493}" destId="{69743FEC-0103-4933-BDF2-770992B2626D}" srcOrd="1" destOrd="0" presId="urn:microsoft.com/office/officeart/2016/7/layout/RepeatingBendingProcessNew"/>
    <dgm:cxn modelId="{38029981-1CDA-4CA6-BA86-023581BD7076}" type="presParOf" srcId="{69743FEC-0103-4933-BDF2-770992B2626D}" destId="{47420B37-F441-4904-940F-3801E551F93B}" srcOrd="0" destOrd="0" presId="urn:microsoft.com/office/officeart/2016/7/layout/RepeatingBendingProcessNew"/>
    <dgm:cxn modelId="{3295F902-1768-4F38-B58F-D64F400B37E7}" type="presParOf" srcId="{4531959B-44C8-4307-9912-797500D92493}" destId="{70B8B140-FC71-4321-94A1-F442B70D6C62}" srcOrd="2" destOrd="0" presId="urn:microsoft.com/office/officeart/2016/7/layout/RepeatingBendingProcessNew"/>
    <dgm:cxn modelId="{6DCFD434-202A-4740-BC96-8D64339FE757}" type="presParOf" srcId="{4531959B-44C8-4307-9912-797500D92493}" destId="{F1139218-91FC-46FA-B1F0-CB9423590124}" srcOrd="3" destOrd="0" presId="urn:microsoft.com/office/officeart/2016/7/layout/RepeatingBendingProcessNew"/>
    <dgm:cxn modelId="{7611C447-69D6-478C-829A-3968E4829AB7}" type="presParOf" srcId="{F1139218-91FC-46FA-B1F0-CB9423590124}" destId="{E0C976ED-7BE1-406A-BA59-04DAB4C9D0A3}" srcOrd="0" destOrd="0" presId="urn:microsoft.com/office/officeart/2016/7/layout/RepeatingBendingProcessNew"/>
    <dgm:cxn modelId="{5D832174-BDFE-4B6C-B32F-633B65A477EB}" type="presParOf" srcId="{4531959B-44C8-4307-9912-797500D92493}" destId="{C5A6A6F9-6679-4D20-BEAB-2314670A3180}" srcOrd="4" destOrd="0" presId="urn:microsoft.com/office/officeart/2016/7/layout/RepeatingBendingProcessNew"/>
    <dgm:cxn modelId="{A316F49F-9818-4215-888D-9187196BB7E8}" type="presParOf" srcId="{4531959B-44C8-4307-9912-797500D92493}" destId="{FE83ED25-D263-4C48-B804-94761D00536F}" srcOrd="5" destOrd="0" presId="urn:microsoft.com/office/officeart/2016/7/layout/RepeatingBendingProcessNew"/>
    <dgm:cxn modelId="{D0B4E31F-F936-4091-B44A-B69D920E4A68}" type="presParOf" srcId="{FE83ED25-D263-4C48-B804-94761D00536F}" destId="{858E5956-D3AD-4DD0-9F10-D41FA0E6C197}" srcOrd="0" destOrd="0" presId="urn:microsoft.com/office/officeart/2016/7/layout/RepeatingBendingProcessNew"/>
    <dgm:cxn modelId="{C7FB991B-8A6D-40AE-8AE4-E21EEEBBDCAB}" type="presParOf" srcId="{4531959B-44C8-4307-9912-797500D92493}" destId="{F32AD07E-CFDD-4E23-8A4E-2066EA5F121B}" srcOrd="6" destOrd="0" presId="urn:microsoft.com/office/officeart/2016/7/layout/RepeatingBendingProcessNew"/>
    <dgm:cxn modelId="{8C5A1EDB-4745-4411-9A9F-460690D6BCC7}" type="presParOf" srcId="{4531959B-44C8-4307-9912-797500D92493}" destId="{57E94AAF-B73F-4F9D-BF2B-4704518600F7}" srcOrd="7" destOrd="0" presId="urn:microsoft.com/office/officeart/2016/7/layout/RepeatingBendingProcessNew"/>
    <dgm:cxn modelId="{592A364C-3AF8-4868-8227-79DD775586C2}" type="presParOf" srcId="{57E94AAF-B73F-4F9D-BF2B-4704518600F7}" destId="{3E1C8CE5-E1B4-435C-937D-9A4977BD57B9}" srcOrd="0" destOrd="0" presId="urn:microsoft.com/office/officeart/2016/7/layout/RepeatingBendingProcessNew"/>
    <dgm:cxn modelId="{038AD648-99FF-49F9-AFFE-CE0C08815CED}" type="presParOf" srcId="{4531959B-44C8-4307-9912-797500D92493}" destId="{4DAEA479-EE8E-42AE-AFB3-8F8E1CC6DFDE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F1AADF-D445-42D0-AE7C-ED145317615F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108B25-13C8-4DAE-BB7F-371D9A467ED2}">
      <dgm:prSet/>
      <dgm:spPr/>
      <dgm:t>
        <a:bodyPr/>
        <a:lstStyle/>
        <a:p>
          <a:r>
            <a:rPr lang="en-US"/>
            <a:t>Accuracy</a:t>
          </a:r>
        </a:p>
      </dgm:t>
    </dgm:pt>
    <dgm:pt modelId="{9E765A9C-E2C1-4917-BD55-E77EBF686581}" type="parTrans" cxnId="{4D644805-CF23-4F61-8347-1643D37FD59E}">
      <dgm:prSet/>
      <dgm:spPr/>
      <dgm:t>
        <a:bodyPr/>
        <a:lstStyle/>
        <a:p>
          <a:endParaRPr lang="en-US"/>
        </a:p>
      </dgm:t>
    </dgm:pt>
    <dgm:pt modelId="{11F826BD-D704-46AA-8815-0136BCD00724}" type="sibTrans" cxnId="{4D644805-CF23-4F61-8347-1643D37FD59E}">
      <dgm:prSet/>
      <dgm:spPr/>
      <dgm:t>
        <a:bodyPr/>
        <a:lstStyle/>
        <a:p>
          <a:endParaRPr lang="en-US"/>
        </a:p>
      </dgm:t>
    </dgm:pt>
    <dgm:pt modelId="{D61071CA-24E4-4FBF-9966-6F51C48B3BB0}">
      <dgm:prSet/>
      <dgm:spPr/>
      <dgm:t>
        <a:bodyPr/>
        <a:lstStyle/>
        <a:p>
          <a:r>
            <a:rPr lang="en-US"/>
            <a:t>Tracking</a:t>
          </a:r>
        </a:p>
      </dgm:t>
    </dgm:pt>
    <dgm:pt modelId="{B98D71EF-C109-4636-9C8E-1B30AC83D5FB}" type="parTrans" cxnId="{2876DA05-382F-4724-A195-B92E7FE2553A}">
      <dgm:prSet/>
      <dgm:spPr/>
      <dgm:t>
        <a:bodyPr/>
        <a:lstStyle/>
        <a:p>
          <a:endParaRPr lang="en-US"/>
        </a:p>
      </dgm:t>
    </dgm:pt>
    <dgm:pt modelId="{413503F3-1A45-4695-A316-40B318795E16}" type="sibTrans" cxnId="{2876DA05-382F-4724-A195-B92E7FE2553A}">
      <dgm:prSet/>
      <dgm:spPr/>
      <dgm:t>
        <a:bodyPr/>
        <a:lstStyle/>
        <a:p>
          <a:endParaRPr lang="en-US"/>
        </a:p>
      </dgm:t>
    </dgm:pt>
    <dgm:pt modelId="{041C9812-B8F5-4470-BBF2-496F21618270}">
      <dgm:prSet/>
      <dgm:spPr/>
      <dgm:t>
        <a:bodyPr/>
        <a:lstStyle/>
        <a:p>
          <a:r>
            <a:rPr lang="en-US"/>
            <a:t>ChatGPT Integration</a:t>
          </a:r>
        </a:p>
      </dgm:t>
    </dgm:pt>
    <dgm:pt modelId="{2E04043F-D288-4DF1-B758-9055DE0DE8F1}" type="parTrans" cxnId="{9264F863-586A-4620-9344-B783CDD18933}">
      <dgm:prSet/>
      <dgm:spPr/>
      <dgm:t>
        <a:bodyPr/>
        <a:lstStyle/>
        <a:p>
          <a:endParaRPr lang="en-US"/>
        </a:p>
      </dgm:t>
    </dgm:pt>
    <dgm:pt modelId="{0051859F-1B74-414F-88C0-9F566D0AA8F6}" type="sibTrans" cxnId="{9264F863-586A-4620-9344-B783CDD18933}">
      <dgm:prSet/>
      <dgm:spPr/>
      <dgm:t>
        <a:bodyPr/>
        <a:lstStyle/>
        <a:p>
          <a:endParaRPr lang="en-US"/>
        </a:p>
      </dgm:t>
    </dgm:pt>
    <dgm:pt modelId="{82277227-A5D8-47BC-96C5-7DB10D54C5D0}">
      <dgm:prSet/>
      <dgm:spPr/>
      <dgm:t>
        <a:bodyPr/>
        <a:lstStyle/>
        <a:p>
          <a:r>
            <a:rPr lang="en-US"/>
            <a:t>Cozmo’s Voice</a:t>
          </a:r>
        </a:p>
      </dgm:t>
    </dgm:pt>
    <dgm:pt modelId="{879DA3C5-1083-4EE2-8DA4-815767A11644}" type="parTrans" cxnId="{C3289DE9-70D6-42A2-A284-3C408EE9C4BF}">
      <dgm:prSet/>
      <dgm:spPr/>
      <dgm:t>
        <a:bodyPr/>
        <a:lstStyle/>
        <a:p>
          <a:endParaRPr lang="en-US"/>
        </a:p>
      </dgm:t>
    </dgm:pt>
    <dgm:pt modelId="{A4C16E65-452C-4E69-B066-D8F0348CEA1F}" type="sibTrans" cxnId="{C3289DE9-70D6-42A2-A284-3C408EE9C4BF}">
      <dgm:prSet/>
      <dgm:spPr/>
      <dgm:t>
        <a:bodyPr/>
        <a:lstStyle/>
        <a:p>
          <a:endParaRPr lang="en-US"/>
        </a:p>
      </dgm:t>
    </dgm:pt>
    <dgm:pt modelId="{D5E7B464-DF14-4A2A-B422-43A15E595BE6}" type="pres">
      <dgm:prSet presAssocID="{9FF1AADF-D445-42D0-AE7C-ED145317615F}" presName="vert0" presStyleCnt="0">
        <dgm:presLayoutVars>
          <dgm:dir/>
          <dgm:animOne val="branch"/>
          <dgm:animLvl val="lvl"/>
        </dgm:presLayoutVars>
      </dgm:prSet>
      <dgm:spPr/>
    </dgm:pt>
    <dgm:pt modelId="{0B590C05-438B-4B64-9F36-079FF46EC5E9}" type="pres">
      <dgm:prSet presAssocID="{3B108B25-13C8-4DAE-BB7F-371D9A467ED2}" presName="thickLine" presStyleLbl="alignNode1" presStyleIdx="0" presStyleCnt="4"/>
      <dgm:spPr/>
    </dgm:pt>
    <dgm:pt modelId="{10056D3D-1A97-4E0F-AA5A-2DE8D0A3E5B8}" type="pres">
      <dgm:prSet presAssocID="{3B108B25-13C8-4DAE-BB7F-371D9A467ED2}" presName="horz1" presStyleCnt="0"/>
      <dgm:spPr/>
    </dgm:pt>
    <dgm:pt modelId="{2DF32FBA-13F4-498A-8C5C-E2F49DFDDE5D}" type="pres">
      <dgm:prSet presAssocID="{3B108B25-13C8-4DAE-BB7F-371D9A467ED2}" presName="tx1" presStyleLbl="revTx" presStyleIdx="0" presStyleCnt="4"/>
      <dgm:spPr/>
    </dgm:pt>
    <dgm:pt modelId="{86879FE6-8797-4147-AEEE-51D866C3AE32}" type="pres">
      <dgm:prSet presAssocID="{3B108B25-13C8-4DAE-BB7F-371D9A467ED2}" presName="vert1" presStyleCnt="0"/>
      <dgm:spPr/>
    </dgm:pt>
    <dgm:pt modelId="{DFABCB7E-9E70-4DD4-AE20-3FA8303A17E6}" type="pres">
      <dgm:prSet presAssocID="{D61071CA-24E4-4FBF-9966-6F51C48B3BB0}" presName="thickLine" presStyleLbl="alignNode1" presStyleIdx="1" presStyleCnt="4"/>
      <dgm:spPr/>
    </dgm:pt>
    <dgm:pt modelId="{41D43EBC-218B-48F9-9952-2D8A6DC50F69}" type="pres">
      <dgm:prSet presAssocID="{D61071CA-24E4-4FBF-9966-6F51C48B3BB0}" presName="horz1" presStyleCnt="0"/>
      <dgm:spPr/>
    </dgm:pt>
    <dgm:pt modelId="{AA533F40-ADD8-4016-B076-608A586645C8}" type="pres">
      <dgm:prSet presAssocID="{D61071CA-24E4-4FBF-9966-6F51C48B3BB0}" presName="tx1" presStyleLbl="revTx" presStyleIdx="1" presStyleCnt="4"/>
      <dgm:spPr/>
    </dgm:pt>
    <dgm:pt modelId="{D9744BCA-08B2-489C-9391-C1B33AC607C6}" type="pres">
      <dgm:prSet presAssocID="{D61071CA-24E4-4FBF-9966-6F51C48B3BB0}" presName="vert1" presStyleCnt="0"/>
      <dgm:spPr/>
    </dgm:pt>
    <dgm:pt modelId="{B0B59B71-6719-46D1-9B82-1BC59F894D72}" type="pres">
      <dgm:prSet presAssocID="{041C9812-B8F5-4470-BBF2-496F21618270}" presName="thickLine" presStyleLbl="alignNode1" presStyleIdx="2" presStyleCnt="4"/>
      <dgm:spPr/>
    </dgm:pt>
    <dgm:pt modelId="{73057AC1-9704-41F2-9F57-16D8F3E96442}" type="pres">
      <dgm:prSet presAssocID="{041C9812-B8F5-4470-BBF2-496F21618270}" presName="horz1" presStyleCnt="0"/>
      <dgm:spPr/>
    </dgm:pt>
    <dgm:pt modelId="{0ECD004F-EF5E-472B-9DC6-2CCFD0394690}" type="pres">
      <dgm:prSet presAssocID="{041C9812-B8F5-4470-BBF2-496F21618270}" presName="tx1" presStyleLbl="revTx" presStyleIdx="2" presStyleCnt="4"/>
      <dgm:spPr/>
    </dgm:pt>
    <dgm:pt modelId="{9FC4B060-2A75-40E0-8842-57E1FE11029F}" type="pres">
      <dgm:prSet presAssocID="{041C9812-B8F5-4470-BBF2-496F21618270}" presName="vert1" presStyleCnt="0"/>
      <dgm:spPr/>
    </dgm:pt>
    <dgm:pt modelId="{C1D8EB68-EA26-45B1-B433-F8DB08777CD2}" type="pres">
      <dgm:prSet presAssocID="{82277227-A5D8-47BC-96C5-7DB10D54C5D0}" presName="thickLine" presStyleLbl="alignNode1" presStyleIdx="3" presStyleCnt="4"/>
      <dgm:spPr/>
    </dgm:pt>
    <dgm:pt modelId="{ABB553B8-829C-49A0-B2D7-3AA472BFDDC9}" type="pres">
      <dgm:prSet presAssocID="{82277227-A5D8-47BC-96C5-7DB10D54C5D0}" presName="horz1" presStyleCnt="0"/>
      <dgm:spPr/>
    </dgm:pt>
    <dgm:pt modelId="{5E931DA0-AA2A-4950-B16F-DE4AEB149226}" type="pres">
      <dgm:prSet presAssocID="{82277227-A5D8-47BC-96C5-7DB10D54C5D0}" presName="tx1" presStyleLbl="revTx" presStyleIdx="3" presStyleCnt="4"/>
      <dgm:spPr/>
    </dgm:pt>
    <dgm:pt modelId="{094A064A-9B3E-4B4F-BF0C-5D5758BAC9FE}" type="pres">
      <dgm:prSet presAssocID="{82277227-A5D8-47BC-96C5-7DB10D54C5D0}" presName="vert1" presStyleCnt="0"/>
      <dgm:spPr/>
    </dgm:pt>
  </dgm:ptLst>
  <dgm:cxnLst>
    <dgm:cxn modelId="{4D644805-CF23-4F61-8347-1643D37FD59E}" srcId="{9FF1AADF-D445-42D0-AE7C-ED145317615F}" destId="{3B108B25-13C8-4DAE-BB7F-371D9A467ED2}" srcOrd="0" destOrd="0" parTransId="{9E765A9C-E2C1-4917-BD55-E77EBF686581}" sibTransId="{11F826BD-D704-46AA-8815-0136BCD00724}"/>
    <dgm:cxn modelId="{2876DA05-382F-4724-A195-B92E7FE2553A}" srcId="{9FF1AADF-D445-42D0-AE7C-ED145317615F}" destId="{D61071CA-24E4-4FBF-9966-6F51C48B3BB0}" srcOrd="1" destOrd="0" parTransId="{B98D71EF-C109-4636-9C8E-1B30AC83D5FB}" sibTransId="{413503F3-1A45-4695-A316-40B318795E16}"/>
    <dgm:cxn modelId="{F949ED10-6713-493E-A242-1E5E2D16EE43}" type="presOf" srcId="{82277227-A5D8-47BC-96C5-7DB10D54C5D0}" destId="{5E931DA0-AA2A-4950-B16F-DE4AEB149226}" srcOrd="0" destOrd="0" presId="urn:microsoft.com/office/officeart/2008/layout/LinedList"/>
    <dgm:cxn modelId="{27F8C042-CC4E-44E0-BC14-9D59A91FBE28}" type="presOf" srcId="{9FF1AADF-D445-42D0-AE7C-ED145317615F}" destId="{D5E7B464-DF14-4A2A-B422-43A15E595BE6}" srcOrd="0" destOrd="0" presId="urn:microsoft.com/office/officeart/2008/layout/LinedList"/>
    <dgm:cxn modelId="{9264F863-586A-4620-9344-B783CDD18933}" srcId="{9FF1AADF-D445-42D0-AE7C-ED145317615F}" destId="{041C9812-B8F5-4470-BBF2-496F21618270}" srcOrd="2" destOrd="0" parTransId="{2E04043F-D288-4DF1-B758-9055DE0DE8F1}" sibTransId="{0051859F-1B74-414F-88C0-9F566D0AA8F6}"/>
    <dgm:cxn modelId="{0A8C7A6D-1562-43D9-A5BC-4911D450D55E}" type="presOf" srcId="{041C9812-B8F5-4470-BBF2-496F21618270}" destId="{0ECD004F-EF5E-472B-9DC6-2CCFD0394690}" srcOrd="0" destOrd="0" presId="urn:microsoft.com/office/officeart/2008/layout/LinedList"/>
    <dgm:cxn modelId="{B27814E0-F480-44D1-8168-0A73FA11BE7B}" type="presOf" srcId="{D61071CA-24E4-4FBF-9966-6F51C48B3BB0}" destId="{AA533F40-ADD8-4016-B076-608A586645C8}" srcOrd="0" destOrd="0" presId="urn:microsoft.com/office/officeart/2008/layout/LinedList"/>
    <dgm:cxn modelId="{C3289DE9-70D6-42A2-A284-3C408EE9C4BF}" srcId="{9FF1AADF-D445-42D0-AE7C-ED145317615F}" destId="{82277227-A5D8-47BC-96C5-7DB10D54C5D0}" srcOrd="3" destOrd="0" parTransId="{879DA3C5-1083-4EE2-8DA4-815767A11644}" sibTransId="{A4C16E65-452C-4E69-B066-D8F0348CEA1F}"/>
    <dgm:cxn modelId="{A901C0F9-8634-448C-95E8-1980B035220E}" type="presOf" srcId="{3B108B25-13C8-4DAE-BB7F-371D9A467ED2}" destId="{2DF32FBA-13F4-498A-8C5C-E2F49DFDDE5D}" srcOrd="0" destOrd="0" presId="urn:microsoft.com/office/officeart/2008/layout/LinedList"/>
    <dgm:cxn modelId="{C77B23A8-C755-472D-9B0D-2F3D7DD7A386}" type="presParOf" srcId="{D5E7B464-DF14-4A2A-B422-43A15E595BE6}" destId="{0B590C05-438B-4B64-9F36-079FF46EC5E9}" srcOrd="0" destOrd="0" presId="urn:microsoft.com/office/officeart/2008/layout/LinedList"/>
    <dgm:cxn modelId="{80D016EF-4661-4760-840C-06E43BC381B3}" type="presParOf" srcId="{D5E7B464-DF14-4A2A-B422-43A15E595BE6}" destId="{10056D3D-1A97-4E0F-AA5A-2DE8D0A3E5B8}" srcOrd="1" destOrd="0" presId="urn:microsoft.com/office/officeart/2008/layout/LinedList"/>
    <dgm:cxn modelId="{35667EB1-DD7D-406B-8FDB-8936AD5D9DFA}" type="presParOf" srcId="{10056D3D-1A97-4E0F-AA5A-2DE8D0A3E5B8}" destId="{2DF32FBA-13F4-498A-8C5C-E2F49DFDDE5D}" srcOrd="0" destOrd="0" presId="urn:microsoft.com/office/officeart/2008/layout/LinedList"/>
    <dgm:cxn modelId="{38C25FA0-8A88-4BDE-A06D-18B6D3AAD339}" type="presParOf" srcId="{10056D3D-1A97-4E0F-AA5A-2DE8D0A3E5B8}" destId="{86879FE6-8797-4147-AEEE-51D866C3AE32}" srcOrd="1" destOrd="0" presId="urn:microsoft.com/office/officeart/2008/layout/LinedList"/>
    <dgm:cxn modelId="{50C713AA-D726-42C0-853E-9E125189EBFD}" type="presParOf" srcId="{D5E7B464-DF14-4A2A-B422-43A15E595BE6}" destId="{DFABCB7E-9E70-4DD4-AE20-3FA8303A17E6}" srcOrd="2" destOrd="0" presId="urn:microsoft.com/office/officeart/2008/layout/LinedList"/>
    <dgm:cxn modelId="{0780E3C6-F726-448B-AA63-B5DDDBEE8A18}" type="presParOf" srcId="{D5E7B464-DF14-4A2A-B422-43A15E595BE6}" destId="{41D43EBC-218B-48F9-9952-2D8A6DC50F69}" srcOrd="3" destOrd="0" presId="urn:microsoft.com/office/officeart/2008/layout/LinedList"/>
    <dgm:cxn modelId="{8CCFC890-550B-4E80-832E-6755FAC9FA43}" type="presParOf" srcId="{41D43EBC-218B-48F9-9952-2D8A6DC50F69}" destId="{AA533F40-ADD8-4016-B076-608A586645C8}" srcOrd="0" destOrd="0" presId="urn:microsoft.com/office/officeart/2008/layout/LinedList"/>
    <dgm:cxn modelId="{DE5768D3-D8D1-4A31-B2E0-D8BD2FCEC220}" type="presParOf" srcId="{41D43EBC-218B-48F9-9952-2D8A6DC50F69}" destId="{D9744BCA-08B2-489C-9391-C1B33AC607C6}" srcOrd="1" destOrd="0" presId="urn:microsoft.com/office/officeart/2008/layout/LinedList"/>
    <dgm:cxn modelId="{BEA0130B-C5EC-42D6-8F63-1654EF7EE32F}" type="presParOf" srcId="{D5E7B464-DF14-4A2A-B422-43A15E595BE6}" destId="{B0B59B71-6719-46D1-9B82-1BC59F894D72}" srcOrd="4" destOrd="0" presId="urn:microsoft.com/office/officeart/2008/layout/LinedList"/>
    <dgm:cxn modelId="{99658955-9593-415F-AACC-F7197C83B31D}" type="presParOf" srcId="{D5E7B464-DF14-4A2A-B422-43A15E595BE6}" destId="{73057AC1-9704-41F2-9F57-16D8F3E96442}" srcOrd="5" destOrd="0" presId="urn:microsoft.com/office/officeart/2008/layout/LinedList"/>
    <dgm:cxn modelId="{07D4FE6D-84F5-4885-B2F6-82F70EDED1D9}" type="presParOf" srcId="{73057AC1-9704-41F2-9F57-16D8F3E96442}" destId="{0ECD004F-EF5E-472B-9DC6-2CCFD0394690}" srcOrd="0" destOrd="0" presId="urn:microsoft.com/office/officeart/2008/layout/LinedList"/>
    <dgm:cxn modelId="{0E701990-E7C6-4140-9211-5A0A16C44B16}" type="presParOf" srcId="{73057AC1-9704-41F2-9F57-16D8F3E96442}" destId="{9FC4B060-2A75-40E0-8842-57E1FE11029F}" srcOrd="1" destOrd="0" presId="urn:microsoft.com/office/officeart/2008/layout/LinedList"/>
    <dgm:cxn modelId="{8364EA79-5956-4B61-9578-9E190D2D846F}" type="presParOf" srcId="{D5E7B464-DF14-4A2A-B422-43A15E595BE6}" destId="{C1D8EB68-EA26-45B1-B433-F8DB08777CD2}" srcOrd="6" destOrd="0" presId="urn:microsoft.com/office/officeart/2008/layout/LinedList"/>
    <dgm:cxn modelId="{F18DFA39-4B40-4B2A-89FF-8433D916B2BA}" type="presParOf" srcId="{D5E7B464-DF14-4A2A-B422-43A15E595BE6}" destId="{ABB553B8-829C-49A0-B2D7-3AA472BFDDC9}" srcOrd="7" destOrd="0" presId="urn:microsoft.com/office/officeart/2008/layout/LinedList"/>
    <dgm:cxn modelId="{00FDCA9B-6834-45DE-9011-C0C2671C2A17}" type="presParOf" srcId="{ABB553B8-829C-49A0-B2D7-3AA472BFDDC9}" destId="{5E931DA0-AA2A-4950-B16F-DE4AEB149226}" srcOrd="0" destOrd="0" presId="urn:microsoft.com/office/officeart/2008/layout/LinedList"/>
    <dgm:cxn modelId="{290211B6-67A8-4692-B6F9-5E8453F6E4F4}" type="presParOf" srcId="{ABB553B8-829C-49A0-B2D7-3AA472BFDDC9}" destId="{094A064A-9B3E-4B4F-BF0C-5D5758BAC9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D08C03-206D-4969-B326-CB85EF7CEA8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BDA551-AE48-4EDB-A4DD-94BA17B3AA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Processing Speed</a:t>
          </a:r>
        </a:p>
      </dgm:t>
    </dgm:pt>
    <dgm:pt modelId="{24ED24FA-148D-44AB-A847-FFD0ADB189EC}" type="parTrans" cxnId="{5FB4E67E-960F-425A-89E0-2AB993743C2C}">
      <dgm:prSet/>
      <dgm:spPr/>
      <dgm:t>
        <a:bodyPr/>
        <a:lstStyle/>
        <a:p>
          <a:endParaRPr lang="en-US"/>
        </a:p>
      </dgm:t>
    </dgm:pt>
    <dgm:pt modelId="{4D192346-4F68-427E-89B9-CC50740367B9}" type="sibTrans" cxnId="{5FB4E67E-960F-425A-89E0-2AB993743C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56840C-FEB8-409B-96F8-22BF0606FF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Cozmo’s Camera</a:t>
          </a:r>
        </a:p>
      </dgm:t>
    </dgm:pt>
    <dgm:pt modelId="{31183ABD-AF9E-41B4-8E28-4CEF5D0C8373}" type="parTrans" cxnId="{E7B50607-ED38-49B3-A16E-C0C8369CB331}">
      <dgm:prSet/>
      <dgm:spPr/>
      <dgm:t>
        <a:bodyPr/>
        <a:lstStyle/>
        <a:p>
          <a:endParaRPr lang="en-US"/>
        </a:p>
      </dgm:t>
    </dgm:pt>
    <dgm:pt modelId="{25D95898-204A-4D86-88B0-34B6D9506B38}" type="sibTrans" cxnId="{E7B50607-ED38-49B3-A16E-C0C8369CB3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B12904-9A14-49D2-9984-865FF22879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Cozmo’s Reading Speed</a:t>
          </a:r>
        </a:p>
      </dgm:t>
    </dgm:pt>
    <dgm:pt modelId="{76C8C0F4-3553-41A4-9D9E-6531FCB40620}" type="parTrans" cxnId="{629E63AA-A56E-4E14-9ECF-CFC8E047B6EC}">
      <dgm:prSet/>
      <dgm:spPr/>
      <dgm:t>
        <a:bodyPr/>
        <a:lstStyle/>
        <a:p>
          <a:endParaRPr lang="en-US"/>
        </a:p>
      </dgm:t>
    </dgm:pt>
    <dgm:pt modelId="{83F1D366-B18F-428C-BE21-799FB4BFEE84}" type="sibTrans" cxnId="{629E63AA-A56E-4E14-9ECF-CFC8E047B6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7246F5-E3B3-49DF-926A-0784E12061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Lost Features</a:t>
          </a:r>
        </a:p>
      </dgm:t>
    </dgm:pt>
    <dgm:pt modelId="{16283E07-8E39-4533-80A9-C1AD541FF6BF}" type="parTrans" cxnId="{191DCC95-4EC0-4F74-B442-17F677B70B83}">
      <dgm:prSet/>
      <dgm:spPr/>
      <dgm:t>
        <a:bodyPr/>
        <a:lstStyle/>
        <a:p>
          <a:endParaRPr lang="en-US"/>
        </a:p>
      </dgm:t>
    </dgm:pt>
    <dgm:pt modelId="{724647EE-C70E-457A-A9B0-8C4E0B3BAB14}" type="sibTrans" cxnId="{191DCC95-4EC0-4F74-B442-17F677B70B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E66FC7-116E-4EE2-BAF6-9DADED8F3B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Limited Testing</a:t>
          </a:r>
        </a:p>
      </dgm:t>
    </dgm:pt>
    <dgm:pt modelId="{C33A59B1-7137-48BB-8E5B-15D003536689}" type="parTrans" cxnId="{9C708181-DB23-4513-AD47-79B7F13D728B}">
      <dgm:prSet/>
      <dgm:spPr/>
      <dgm:t>
        <a:bodyPr/>
        <a:lstStyle/>
        <a:p>
          <a:endParaRPr lang="en-US"/>
        </a:p>
      </dgm:t>
    </dgm:pt>
    <dgm:pt modelId="{7112B733-69EB-4866-997F-65CEC7BB3DC3}" type="sibTrans" cxnId="{9C708181-DB23-4513-AD47-79B7F13D728B}">
      <dgm:prSet/>
      <dgm:spPr/>
      <dgm:t>
        <a:bodyPr/>
        <a:lstStyle/>
        <a:p>
          <a:endParaRPr lang="en-US"/>
        </a:p>
      </dgm:t>
    </dgm:pt>
    <dgm:pt modelId="{6D67A0BD-F8C1-4F4C-91C9-FB99E860E8F4}" type="pres">
      <dgm:prSet presAssocID="{29D08C03-206D-4969-B326-CB85EF7CEA8C}" presName="root" presStyleCnt="0">
        <dgm:presLayoutVars>
          <dgm:dir/>
          <dgm:resizeHandles val="exact"/>
        </dgm:presLayoutVars>
      </dgm:prSet>
      <dgm:spPr/>
    </dgm:pt>
    <dgm:pt modelId="{C1CE5DDE-E145-4E81-988A-D7EB972C8C38}" type="pres">
      <dgm:prSet presAssocID="{29D08C03-206D-4969-B326-CB85EF7CEA8C}" presName="container" presStyleCnt="0">
        <dgm:presLayoutVars>
          <dgm:dir/>
          <dgm:resizeHandles val="exact"/>
        </dgm:presLayoutVars>
      </dgm:prSet>
      <dgm:spPr/>
    </dgm:pt>
    <dgm:pt modelId="{5003D644-C96F-4445-8685-0F873BAB4181}" type="pres">
      <dgm:prSet presAssocID="{16BDA551-AE48-4EDB-A4DD-94BA17B3AAD0}" presName="compNode" presStyleCnt="0"/>
      <dgm:spPr/>
    </dgm:pt>
    <dgm:pt modelId="{8869FA34-77E5-4E7E-BC4E-E0C7A1A61762}" type="pres">
      <dgm:prSet presAssocID="{16BDA551-AE48-4EDB-A4DD-94BA17B3AAD0}" presName="iconBgRect" presStyleLbl="bgShp" presStyleIdx="0" presStyleCnt="5"/>
      <dgm:spPr/>
    </dgm:pt>
    <dgm:pt modelId="{34EB2CCE-DA12-469B-9AB6-47652A96B909}" type="pres">
      <dgm:prSet presAssocID="{16BDA551-AE48-4EDB-A4DD-94BA17B3AA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C445B3D-C945-4257-A335-7688AADD004D}" type="pres">
      <dgm:prSet presAssocID="{16BDA551-AE48-4EDB-A4DD-94BA17B3AAD0}" presName="spaceRect" presStyleCnt="0"/>
      <dgm:spPr/>
    </dgm:pt>
    <dgm:pt modelId="{DFED01D7-E39F-4835-A339-670C8841F827}" type="pres">
      <dgm:prSet presAssocID="{16BDA551-AE48-4EDB-A4DD-94BA17B3AAD0}" presName="textRect" presStyleLbl="revTx" presStyleIdx="0" presStyleCnt="5">
        <dgm:presLayoutVars>
          <dgm:chMax val="1"/>
          <dgm:chPref val="1"/>
        </dgm:presLayoutVars>
      </dgm:prSet>
      <dgm:spPr/>
    </dgm:pt>
    <dgm:pt modelId="{8AA441B7-1438-4212-A4FE-8894141F940D}" type="pres">
      <dgm:prSet presAssocID="{4D192346-4F68-427E-89B9-CC50740367B9}" presName="sibTrans" presStyleLbl="sibTrans2D1" presStyleIdx="0" presStyleCnt="0"/>
      <dgm:spPr/>
    </dgm:pt>
    <dgm:pt modelId="{D2D6EE04-DAFF-4EE6-9698-C6241B6A06CE}" type="pres">
      <dgm:prSet presAssocID="{F456840C-FEB8-409B-96F8-22BF0606FF3C}" presName="compNode" presStyleCnt="0"/>
      <dgm:spPr/>
    </dgm:pt>
    <dgm:pt modelId="{E811B19F-3314-40D5-A033-D2D54B0B5667}" type="pres">
      <dgm:prSet presAssocID="{F456840C-FEB8-409B-96F8-22BF0606FF3C}" presName="iconBgRect" presStyleLbl="bgShp" presStyleIdx="1" presStyleCnt="5"/>
      <dgm:spPr/>
    </dgm:pt>
    <dgm:pt modelId="{1B8AD8EA-2DC8-4967-B7E4-2D9AF6D94825}" type="pres">
      <dgm:prSet presAssocID="{F456840C-FEB8-409B-96F8-22BF0606FF3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A637A332-3262-4CEC-8B5F-E7954EDE5DF7}" type="pres">
      <dgm:prSet presAssocID="{F456840C-FEB8-409B-96F8-22BF0606FF3C}" presName="spaceRect" presStyleCnt="0"/>
      <dgm:spPr/>
    </dgm:pt>
    <dgm:pt modelId="{0F9FD6E0-CFE0-4787-9313-7337C2E46E3E}" type="pres">
      <dgm:prSet presAssocID="{F456840C-FEB8-409B-96F8-22BF0606FF3C}" presName="textRect" presStyleLbl="revTx" presStyleIdx="1" presStyleCnt="5">
        <dgm:presLayoutVars>
          <dgm:chMax val="1"/>
          <dgm:chPref val="1"/>
        </dgm:presLayoutVars>
      </dgm:prSet>
      <dgm:spPr/>
    </dgm:pt>
    <dgm:pt modelId="{9414134C-7CA8-4DAC-BEA9-EE8B7F17D426}" type="pres">
      <dgm:prSet presAssocID="{25D95898-204A-4D86-88B0-34B6D9506B38}" presName="sibTrans" presStyleLbl="sibTrans2D1" presStyleIdx="0" presStyleCnt="0"/>
      <dgm:spPr/>
    </dgm:pt>
    <dgm:pt modelId="{73C6B984-0C61-4511-83F0-D0F5F49A6B66}" type="pres">
      <dgm:prSet presAssocID="{24B12904-9A14-49D2-9984-865FF22879AB}" presName="compNode" presStyleCnt="0"/>
      <dgm:spPr/>
    </dgm:pt>
    <dgm:pt modelId="{0B768879-2271-4A44-ACEB-59D2AE40A3B2}" type="pres">
      <dgm:prSet presAssocID="{24B12904-9A14-49D2-9984-865FF22879AB}" presName="iconBgRect" presStyleLbl="bgShp" presStyleIdx="2" presStyleCnt="5"/>
      <dgm:spPr/>
    </dgm:pt>
    <dgm:pt modelId="{F842C8DD-F956-4F64-8818-62479EACC984}" type="pres">
      <dgm:prSet presAssocID="{24B12904-9A14-49D2-9984-865FF22879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3F8EB84-53D9-480E-85CA-8564DB16CE8F}" type="pres">
      <dgm:prSet presAssocID="{24B12904-9A14-49D2-9984-865FF22879AB}" presName="spaceRect" presStyleCnt="0"/>
      <dgm:spPr/>
    </dgm:pt>
    <dgm:pt modelId="{24F71AFE-8EF0-4888-AB88-80CA5A8ABAC5}" type="pres">
      <dgm:prSet presAssocID="{24B12904-9A14-49D2-9984-865FF22879AB}" presName="textRect" presStyleLbl="revTx" presStyleIdx="2" presStyleCnt="5">
        <dgm:presLayoutVars>
          <dgm:chMax val="1"/>
          <dgm:chPref val="1"/>
        </dgm:presLayoutVars>
      </dgm:prSet>
      <dgm:spPr/>
    </dgm:pt>
    <dgm:pt modelId="{77F42F82-1CD1-471F-8282-93F4DECD8670}" type="pres">
      <dgm:prSet presAssocID="{83F1D366-B18F-428C-BE21-799FB4BFEE84}" presName="sibTrans" presStyleLbl="sibTrans2D1" presStyleIdx="0" presStyleCnt="0"/>
      <dgm:spPr/>
    </dgm:pt>
    <dgm:pt modelId="{0C951F2C-D447-4F67-8044-F5F63F9A7CBA}" type="pres">
      <dgm:prSet presAssocID="{DC7246F5-E3B3-49DF-926A-0784E1206154}" presName="compNode" presStyleCnt="0"/>
      <dgm:spPr/>
    </dgm:pt>
    <dgm:pt modelId="{7358F9EF-A5E1-4E59-AFAE-3CFAF0DEAEBE}" type="pres">
      <dgm:prSet presAssocID="{DC7246F5-E3B3-49DF-926A-0784E1206154}" presName="iconBgRect" presStyleLbl="bgShp" presStyleIdx="3" presStyleCnt="5"/>
      <dgm:spPr/>
    </dgm:pt>
    <dgm:pt modelId="{D097235A-0A52-4B74-88C9-70AAFD92417A}" type="pres">
      <dgm:prSet presAssocID="{DC7246F5-E3B3-49DF-926A-0784E120615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7FE2597C-DC40-4ABD-9E90-97D519C2C1B8}" type="pres">
      <dgm:prSet presAssocID="{DC7246F5-E3B3-49DF-926A-0784E1206154}" presName="spaceRect" presStyleCnt="0"/>
      <dgm:spPr/>
    </dgm:pt>
    <dgm:pt modelId="{4E7F1537-96C3-47B2-A52E-E611488CEE9B}" type="pres">
      <dgm:prSet presAssocID="{DC7246F5-E3B3-49DF-926A-0784E1206154}" presName="textRect" presStyleLbl="revTx" presStyleIdx="3" presStyleCnt="5">
        <dgm:presLayoutVars>
          <dgm:chMax val="1"/>
          <dgm:chPref val="1"/>
        </dgm:presLayoutVars>
      </dgm:prSet>
      <dgm:spPr/>
    </dgm:pt>
    <dgm:pt modelId="{E4A014AF-F7ED-47AD-B5D9-A729F4AEDF47}" type="pres">
      <dgm:prSet presAssocID="{724647EE-C70E-457A-A9B0-8C4E0B3BAB14}" presName="sibTrans" presStyleLbl="sibTrans2D1" presStyleIdx="0" presStyleCnt="0"/>
      <dgm:spPr/>
    </dgm:pt>
    <dgm:pt modelId="{377E79E5-0EBB-4BCB-82D3-48FACB2D74C9}" type="pres">
      <dgm:prSet presAssocID="{55E66FC7-116E-4EE2-BAF6-9DADED8F3B49}" presName="compNode" presStyleCnt="0"/>
      <dgm:spPr/>
    </dgm:pt>
    <dgm:pt modelId="{A498C85B-9D11-4750-B58E-9033E8839152}" type="pres">
      <dgm:prSet presAssocID="{55E66FC7-116E-4EE2-BAF6-9DADED8F3B49}" presName="iconBgRect" presStyleLbl="bgShp" presStyleIdx="4" presStyleCnt="5"/>
      <dgm:spPr/>
    </dgm:pt>
    <dgm:pt modelId="{05187F05-17A2-4B2B-A588-BBA6C5D52D4F}" type="pres">
      <dgm:prSet presAssocID="{55E66FC7-116E-4EE2-BAF6-9DADED8F3B4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B1617F-016B-4567-87B3-DBC0EEC1CD32}" type="pres">
      <dgm:prSet presAssocID="{55E66FC7-116E-4EE2-BAF6-9DADED8F3B49}" presName="spaceRect" presStyleCnt="0"/>
      <dgm:spPr/>
    </dgm:pt>
    <dgm:pt modelId="{BDBC7E2F-E4AF-4706-9CBD-A1E5D2C9CDC0}" type="pres">
      <dgm:prSet presAssocID="{55E66FC7-116E-4EE2-BAF6-9DADED8F3B4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7B50607-ED38-49B3-A16E-C0C8369CB331}" srcId="{29D08C03-206D-4969-B326-CB85EF7CEA8C}" destId="{F456840C-FEB8-409B-96F8-22BF0606FF3C}" srcOrd="1" destOrd="0" parTransId="{31183ABD-AF9E-41B4-8E28-4CEF5D0C8373}" sibTransId="{25D95898-204A-4D86-88B0-34B6D9506B38}"/>
    <dgm:cxn modelId="{7CD4DB6E-13DF-4757-83C6-4686C331568A}" type="presOf" srcId="{55E66FC7-116E-4EE2-BAF6-9DADED8F3B49}" destId="{BDBC7E2F-E4AF-4706-9CBD-A1E5D2C9CDC0}" srcOrd="0" destOrd="0" presId="urn:microsoft.com/office/officeart/2018/2/layout/IconCircleList"/>
    <dgm:cxn modelId="{3FC18D77-DF59-481B-BE09-FF246ABAF862}" type="presOf" srcId="{16BDA551-AE48-4EDB-A4DD-94BA17B3AAD0}" destId="{DFED01D7-E39F-4835-A339-670C8841F827}" srcOrd="0" destOrd="0" presId="urn:microsoft.com/office/officeart/2018/2/layout/IconCircleList"/>
    <dgm:cxn modelId="{3143F55A-3200-45E1-B205-24074BD44F73}" type="presOf" srcId="{24B12904-9A14-49D2-9984-865FF22879AB}" destId="{24F71AFE-8EF0-4888-AB88-80CA5A8ABAC5}" srcOrd="0" destOrd="0" presId="urn:microsoft.com/office/officeart/2018/2/layout/IconCircleList"/>
    <dgm:cxn modelId="{FD36947C-2BA7-4C00-85D1-8E93AC8313D7}" type="presOf" srcId="{DC7246F5-E3B3-49DF-926A-0784E1206154}" destId="{4E7F1537-96C3-47B2-A52E-E611488CEE9B}" srcOrd="0" destOrd="0" presId="urn:microsoft.com/office/officeart/2018/2/layout/IconCircleList"/>
    <dgm:cxn modelId="{0E8ED47C-9962-4896-BAE1-4323C78531C1}" type="presOf" srcId="{4D192346-4F68-427E-89B9-CC50740367B9}" destId="{8AA441B7-1438-4212-A4FE-8894141F940D}" srcOrd="0" destOrd="0" presId="urn:microsoft.com/office/officeart/2018/2/layout/IconCircleList"/>
    <dgm:cxn modelId="{5FB4E67E-960F-425A-89E0-2AB993743C2C}" srcId="{29D08C03-206D-4969-B326-CB85EF7CEA8C}" destId="{16BDA551-AE48-4EDB-A4DD-94BA17B3AAD0}" srcOrd="0" destOrd="0" parTransId="{24ED24FA-148D-44AB-A847-FFD0ADB189EC}" sibTransId="{4D192346-4F68-427E-89B9-CC50740367B9}"/>
    <dgm:cxn modelId="{9C708181-DB23-4513-AD47-79B7F13D728B}" srcId="{29D08C03-206D-4969-B326-CB85EF7CEA8C}" destId="{55E66FC7-116E-4EE2-BAF6-9DADED8F3B49}" srcOrd="4" destOrd="0" parTransId="{C33A59B1-7137-48BB-8E5B-15D003536689}" sibTransId="{7112B733-69EB-4866-997F-65CEC7BB3DC3}"/>
    <dgm:cxn modelId="{191DCC95-4EC0-4F74-B442-17F677B70B83}" srcId="{29D08C03-206D-4969-B326-CB85EF7CEA8C}" destId="{DC7246F5-E3B3-49DF-926A-0784E1206154}" srcOrd="3" destOrd="0" parTransId="{16283E07-8E39-4533-80A9-C1AD541FF6BF}" sibTransId="{724647EE-C70E-457A-A9B0-8C4E0B3BAB14}"/>
    <dgm:cxn modelId="{CE0F44A5-5B87-4411-A887-388D53812172}" type="presOf" srcId="{29D08C03-206D-4969-B326-CB85EF7CEA8C}" destId="{6D67A0BD-F8C1-4F4C-91C9-FB99E860E8F4}" srcOrd="0" destOrd="0" presId="urn:microsoft.com/office/officeart/2018/2/layout/IconCircleList"/>
    <dgm:cxn modelId="{629E63AA-A56E-4E14-9ECF-CFC8E047B6EC}" srcId="{29D08C03-206D-4969-B326-CB85EF7CEA8C}" destId="{24B12904-9A14-49D2-9984-865FF22879AB}" srcOrd="2" destOrd="0" parTransId="{76C8C0F4-3553-41A4-9D9E-6531FCB40620}" sibTransId="{83F1D366-B18F-428C-BE21-799FB4BFEE84}"/>
    <dgm:cxn modelId="{6F27C1BB-FBBC-4C0D-9F93-6574070D4E9A}" type="presOf" srcId="{724647EE-C70E-457A-A9B0-8C4E0B3BAB14}" destId="{E4A014AF-F7ED-47AD-B5D9-A729F4AEDF47}" srcOrd="0" destOrd="0" presId="urn:microsoft.com/office/officeart/2018/2/layout/IconCircleList"/>
    <dgm:cxn modelId="{565FB1BF-8701-4B05-9B1E-96E02ADCCA79}" type="presOf" srcId="{83F1D366-B18F-428C-BE21-799FB4BFEE84}" destId="{77F42F82-1CD1-471F-8282-93F4DECD8670}" srcOrd="0" destOrd="0" presId="urn:microsoft.com/office/officeart/2018/2/layout/IconCircleList"/>
    <dgm:cxn modelId="{0D02F8EE-03B2-440B-9508-7A0C9D6A2F26}" type="presOf" srcId="{25D95898-204A-4D86-88B0-34B6D9506B38}" destId="{9414134C-7CA8-4DAC-BEA9-EE8B7F17D426}" srcOrd="0" destOrd="0" presId="urn:microsoft.com/office/officeart/2018/2/layout/IconCircleList"/>
    <dgm:cxn modelId="{B7B1B3F7-A70C-4660-A97E-A1B2759FE4D9}" type="presOf" srcId="{F456840C-FEB8-409B-96F8-22BF0606FF3C}" destId="{0F9FD6E0-CFE0-4787-9313-7337C2E46E3E}" srcOrd="0" destOrd="0" presId="urn:microsoft.com/office/officeart/2018/2/layout/IconCircleList"/>
    <dgm:cxn modelId="{786962DA-D0B5-499F-BD29-115421A7F055}" type="presParOf" srcId="{6D67A0BD-F8C1-4F4C-91C9-FB99E860E8F4}" destId="{C1CE5DDE-E145-4E81-988A-D7EB972C8C38}" srcOrd="0" destOrd="0" presId="urn:microsoft.com/office/officeart/2018/2/layout/IconCircleList"/>
    <dgm:cxn modelId="{73B428AD-9FD8-4BD9-A4A8-4838B9E41BD1}" type="presParOf" srcId="{C1CE5DDE-E145-4E81-988A-D7EB972C8C38}" destId="{5003D644-C96F-4445-8685-0F873BAB4181}" srcOrd="0" destOrd="0" presId="urn:microsoft.com/office/officeart/2018/2/layout/IconCircleList"/>
    <dgm:cxn modelId="{52757D1D-B760-4775-A2B8-802D4F5FBA18}" type="presParOf" srcId="{5003D644-C96F-4445-8685-0F873BAB4181}" destId="{8869FA34-77E5-4E7E-BC4E-E0C7A1A61762}" srcOrd="0" destOrd="0" presId="urn:microsoft.com/office/officeart/2018/2/layout/IconCircleList"/>
    <dgm:cxn modelId="{F6AE41EB-24D1-407E-B048-DAE40267FE0D}" type="presParOf" srcId="{5003D644-C96F-4445-8685-0F873BAB4181}" destId="{34EB2CCE-DA12-469B-9AB6-47652A96B909}" srcOrd="1" destOrd="0" presId="urn:microsoft.com/office/officeart/2018/2/layout/IconCircleList"/>
    <dgm:cxn modelId="{92455624-9200-4C78-9F5E-D10D1C9FFCF7}" type="presParOf" srcId="{5003D644-C96F-4445-8685-0F873BAB4181}" destId="{1C445B3D-C945-4257-A335-7688AADD004D}" srcOrd="2" destOrd="0" presId="urn:microsoft.com/office/officeart/2018/2/layout/IconCircleList"/>
    <dgm:cxn modelId="{AF8F8771-86C1-4077-81EE-DB9669138548}" type="presParOf" srcId="{5003D644-C96F-4445-8685-0F873BAB4181}" destId="{DFED01D7-E39F-4835-A339-670C8841F827}" srcOrd="3" destOrd="0" presId="urn:microsoft.com/office/officeart/2018/2/layout/IconCircleList"/>
    <dgm:cxn modelId="{8AD91FDA-5FA3-45A9-A4A0-78DC67C0891C}" type="presParOf" srcId="{C1CE5DDE-E145-4E81-988A-D7EB972C8C38}" destId="{8AA441B7-1438-4212-A4FE-8894141F940D}" srcOrd="1" destOrd="0" presId="urn:microsoft.com/office/officeart/2018/2/layout/IconCircleList"/>
    <dgm:cxn modelId="{FEE3A0DF-C040-40F2-B8F8-6AEDD4858ADC}" type="presParOf" srcId="{C1CE5DDE-E145-4E81-988A-D7EB972C8C38}" destId="{D2D6EE04-DAFF-4EE6-9698-C6241B6A06CE}" srcOrd="2" destOrd="0" presId="urn:microsoft.com/office/officeart/2018/2/layout/IconCircleList"/>
    <dgm:cxn modelId="{10A7AE96-18B1-44B7-A808-C3F87D66F070}" type="presParOf" srcId="{D2D6EE04-DAFF-4EE6-9698-C6241B6A06CE}" destId="{E811B19F-3314-40D5-A033-D2D54B0B5667}" srcOrd="0" destOrd="0" presId="urn:microsoft.com/office/officeart/2018/2/layout/IconCircleList"/>
    <dgm:cxn modelId="{B62436EC-FA10-45F6-8A99-CD7F30FF6B0A}" type="presParOf" srcId="{D2D6EE04-DAFF-4EE6-9698-C6241B6A06CE}" destId="{1B8AD8EA-2DC8-4967-B7E4-2D9AF6D94825}" srcOrd="1" destOrd="0" presId="urn:microsoft.com/office/officeart/2018/2/layout/IconCircleList"/>
    <dgm:cxn modelId="{FD44617C-73A4-4EC5-94B1-A25ABE2538BB}" type="presParOf" srcId="{D2D6EE04-DAFF-4EE6-9698-C6241B6A06CE}" destId="{A637A332-3262-4CEC-8B5F-E7954EDE5DF7}" srcOrd="2" destOrd="0" presId="urn:microsoft.com/office/officeart/2018/2/layout/IconCircleList"/>
    <dgm:cxn modelId="{701AD3EA-B941-466A-AF1D-08FC62159B3A}" type="presParOf" srcId="{D2D6EE04-DAFF-4EE6-9698-C6241B6A06CE}" destId="{0F9FD6E0-CFE0-4787-9313-7337C2E46E3E}" srcOrd="3" destOrd="0" presId="urn:microsoft.com/office/officeart/2018/2/layout/IconCircleList"/>
    <dgm:cxn modelId="{27736456-51B1-4D08-9D13-7AF80136AC2E}" type="presParOf" srcId="{C1CE5DDE-E145-4E81-988A-D7EB972C8C38}" destId="{9414134C-7CA8-4DAC-BEA9-EE8B7F17D426}" srcOrd="3" destOrd="0" presId="urn:microsoft.com/office/officeart/2018/2/layout/IconCircleList"/>
    <dgm:cxn modelId="{6FEA9F5B-A033-4ADD-9840-11E6085957F5}" type="presParOf" srcId="{C1CE5DDE-E145-4E81-988A-D7EB972C8C38}" destId="{73C6B984-0C61-4511-83F0-D0F5F49A6B66}" srcOrd="4" destOrd="0" presId="urn:microsoft.com/office/officeart/2018/2/layout/IconCircleList"/>
    <dgm:cxn modelId="{23359EE1-C6D9-4164-B722-9B9D7F711C93}" type="presParOf" srcId="{73C6B984-0C61-4511-83F0-D0F5F49A6B66}" destId="{0B768879-2271-4A44-ACEB-59D2AE40A3B2}" srcOrd="0" destOrd="0" presId="urn:microsoft.com/office/officeart/2018/2/layout/IconCircleList"/>
    <dgm:cxn modelId="{D113C5F2-0DCE-4FFA-B583-E482EF1EF599}" type="presParOf" srcId="{73C6B984-0C61-4511-83F0-D0F5F49A6B66}" destId="{F842C8DD-F956-4F64-8818-62479EACC984}" srcOrd="1" destOrd="0" presId="urn:microsoft.com/office/officeart/2018/2/layout/IconCircleList"/>
    <dgm:cxn modelId="{BFF57135-0CEA-4B70-BB25-771CCF685B2D}" type="presParOf" srcId="{73C6B984-0C61-4511-83F0-D0F5F49A6B66}" destId="{A3F8EB84-53D9-480E-85CA-8564DB16CE8F}" srcOrd="2" destOrd="0" presId="urn:microsoft.com/office/officeart/2018/2/layout/IconCircleList"/>
    <dgm:cxn modelId="{8FC9AA52-FE2D-45CE-AD5E-2F522B6CC73B}" type="presParOf" srcId="{73C6B984-0C61-4511-83F0-D0F5F49A6B66}" destId="{24F71AFE-8EF0-4888-AB88-80CA5A8ABAC5}" srcOrd="3" destOrd="0" presId="urn:microsoft.com/office/officeart/2018/2/layout/IconCircleList"/>
    <dgm:cxn modelId="{A6AD1381-15A1-49D0-A686-BE3A1F8911A5}" type="presParOf" srcId="{C1CE5DDE-E145-4E81-988A-D7EB972C8C38}" destId="{77F42F82-1CD1-471F-8282-93F4DECD8670}" srcOrd="5" destOrd="0" presId="urn:microsoft.com/office/officeart/2018/2/layout/IconCircleList"/>
    <dgm:cxn modelId="{FB249B94-211A-442E-88C7-778A987D3A71}" type="presParOf" srcId="{C1CE5DDE-E145-4E81-988A-D7EB972C8C38}" destId="{0C951F2C-D447-4F67-8044-F5F63F9A7CBA}" srcOrd="6" destOrd="0" presId="urn:microsoft.com/office/officeart/2018/2/layout/IconCircleList"/>
    <dgm:cxn modelId="{6E04AA7E-CD51-4082-BF2C-DD18B4D151FD}" type="presParOf" srcId="{0C951F2C-D447-4F67-8044-F5F63F9A7CBA}" destId="{7358F9EF-A5E1-4E59-AFAE-3CFAF0DEAEBE}" srcOrd="0" destOrd="0" presId="urn:microsoft.com/office/officeart/2018/2/layout/IconCircleList"/>
    <dgm:cxn modelId="{289947C3-530E-4574-938A-AB67BBB9D6EF}" type="presParOf" srcId="{0C951F2C-D447-4F67-8044-F5F63F9A7CBA}" destId="{D097235A-0A52-4B74-88C9-70AAFD92417A}" srcOrd="1" destOrd="0" presId="urn:microsoft.com/office/officeart/2018/2/layout/IconCircleList"/>
    <dgm:cxn modelId="{C4602C70-9965-4534-95B7-10E75E01F1E7}" type="presParOf" srcId="{0C951F2C-D447-4F67-8044-F5F63F9A7CBA}" destId="{7FE2597C-DC40-4ABD-9E90-97D519C2C1B8}" srcOrd="2" destOrd="0" presId="urn:microsoft.com/office/officeart/2018/2/layout/IconCircleList"/>
    <dgm:cxn modelId="{FABF3F05-69C5-45F1-8DC5-6D181225850A}" type="presParOf" srcId="{0C951F2C-D447-4F67-8044-F5F63F9A7CBA}" destId="{4E7F1537-96C3-47B2-A52E-E611488CEE9B}" srcOrd="3" destOrd="0" presId="urn:microsoft.com/office/officeart/2018/2/layout/IconCircleList"/>
    <dgm:cxn modelId="{87E56E4E-253A-414A-A4EB-249319D42841}" type="presParOf" srcId="{C1CE5DDE-E145-4E81-988A-D7EB972C8C38}" destId="{E4A014AF-F7ED-47AD-B5D9-A729F4AEDF47}" srcOrd="7" destOrd="0" presId="urn:microsoft.com/office/officeart/2018/2/layout/IconCircleList"/>
    <dgm:cxn modelId="{88061A18-6A49-43A9-9E17-00A1EA502B4F}" type="presParOf" srcId="{C1CE5DDE-E145-4E81-988A-D7EB972C8C38}" destId="{377E79E5-0EBB-4BCB-82D3-48FACB2D74C9}" srcOrd="8" destOrd="0" presId="urn:microsoft.com/office/officeart/2018/2/layout/IconCircleList"/>
    <dgm:cxn modelId="{D96E68E6-F704-4462-9C93-2247924240D5}" type="presParOf" srcId="{377E79E5-0EBB-4BCB-82D3-48FACB2D74C9}" destId="{A498C85B-9D11-4750-B58E-9033E8839152}" srcOrd="0" destOrd="0" presId="urn:microsoft.com/office/officeart/2018/2/layout/IconCircleList"/>
    <dgm:cxn modelId="{8C9F896F-B777-465E-90B9-DAD0395550AC}" type="presParOf" srcId="{377E79E5-0EBB-4BCB-82D3-48FACB2D74C9}" destId="{05187F05-17A2-4B2B-A588-BBA6C5D52D4F}" srcOrd="1" destOrd="0" presId="urn:microsoft.com/office/officeart/2018/2/layout/IconCircleList"/>
    <dgm:cxn modelId="{667DF860-4106-41A9-BAF1-56FF18297C67}" type="presParOf" srcId="{377E79E5-0EBB-4BCB-82D3-48FACB2D74C9}" destId="{01B1617F-016B-4567-87B3-DBC0EEC1CD32}" srcOrd="2" destOrd="0" presId="urn:microsoft.com/office/officeart/2018/2/layout/IconCircleList"/>
    <dgm:cxn modelId="{5C9817EB-853B-48B7-BB0A-0AC4578C5600}" type="presParOf" srcId="{377E79E5-0EBB-4BCB-82D3-48FACB2D74C9}" destId="{BDBC7E2F-E4AF-4706-9CBD-A1E5D2C9CDC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43FEC-0103-4933-BDF2-770992B2626D}">
      <dsp:nvSpPr>
        <dsp:cNvPr id="0" name=""/>
        <dsp:cNvSpPr/>
      </dsp:nvSpPr>
      <dsp:spPr>
        <a:xfrm>
          <a:off x="3054217" y="679139"/>
          <a:ext cx="524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712" y="45719"/>
              </a:lnTo>
            </a:path>
            <a:path>
              <a:moveTo>
                <a:pt x="347486" y="45719"/>
              </a:moveTo>
              <a:lnTo>
                <a:pt x="52419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</a:t>
          </a:r>
        </a:p>
      </dsp:txBody>
      <dsp:txXfrm>
        <a:off x="3230929" y="568648"/>
        <a:ext cx="170774" cy="312421"/>
      </dsp:txXfrm>
    </dsp:sp>
    <dsp:sp modelId="{3B4D88A0-8368-4F15-A53E-48D5D312D7FE}">
      <dsp:nvSpPr>
        <dsp:cNvPr id="0" name=""/>
        <dsp:cNvSpPr/>
      </dsp:nvSpPr>
      <dsp:spPr>
        <a:xfrm>
          <a:off x="643847" y="1208"/>
          <a:ext cx="2412169" cy="14473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Generate Training Data</a:t>
          </a:r>
        </a:p>
      </dsp:txBody>
      <dsp:txXfrm>
        <a:off x="643847" y="1208"/>
        <a:ext cx="2412169" cy="1447301"/>
      </dsp:txXfrm>
    </dsp:sp>
    <dsp:sp modelId="{F1139218-91FC-46FA-B1F0-CB9423590124}">
      <dsp:nvSpPr>
        <dsp:cNvPr id="0" name=""/>
        <dsp:cNvSpPr/>
      </dsp:nvSpPr>
      <dsp:spPr>
        <a:xfrm>
          <a:off x="1849932" y="1446710"/>
          <a:ext cx="2966968" cy="524198"/>
        </a:xfrm>
        <a:custGeom>
          <a:avLst/>
          <a:gdLst/>
          <a:ahLst/>
          <a:cxnLst/>
          <a:rect l="0" t="0" r="0" b="0"/>
          <a:pathLst>
            <a:path>
              <a:moveTo>
                <a:pt x="2966968" y="0"/>
              </a:moveTo>
              <a:lnTo>
                <a:pt x="2966968" y="279199"/>
              </a:lnTo>
              <a:lnTo>
                <a:pt x="0" y="279199"/>
              </a:lnTo>
              <a:lnTo>
                <a:pt x="0" y="524198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</a:t>
          </a:r>
        </a:p>
      </dsp:txBody>
      <dsp:txXfrm>
        <a:off x="3232017" y="1552599"/>
        <a:ext cx="202798" cy="312421"/>
      </dsp:txXfrm>
    </dsp:sp>
    <dsp:sp modelId="{70B8B140-FC71-4321-94A1-F442B70D6C62}">
      <dsp:nvSpPr>
        <dsp:cNvPr id="0" name=""/>
        <dsp:cNvSpPr/>
      </dsp:nvSpPr>
      <dsp:spPr>
        <a:xfrm>
          <a:off x="3610815" y="1208"/>
          <a:ext cx="2412169" cy="14473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Train Model</a:t>
          </a:r>
        </a:p>
      </dsp:txBody>
      <dsp:txXfrm>
        <a:off x="3610815" y="1208"/>
        <a:ext cx="2412169" cy="1447301"/>
      </dsp:txXfrm>
    </dsp:sp>
    <dsp:sp modelId="{FE83ED25-D263-4C48-B804-94761D00536F}">
      <dsp:nvSpPr>
        <dsp:cNvPr id="0" name=""/>
        <dsp:cNvSpPr/>
      </dsp:nvSpPr>
      <dsp:spPr>
        <a:xfrm>
          <a:off x="3054217" y="2681240"/>
          <a:ext cx="524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712" y="45719"/>
              </a:lnTo>
            </a:path>
            <a:path>
              <a:moveTo>
                <a:pt x="347486" y="45719"/>
              </a:moveTo>
              <a:lnTo>
                <a:pt x="524198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</a:t>
          </a:r>
        </a:p>
      </dsp:txBody>
      <dsp:txXfrm>
        <a:off x="3230929" y="2570749"/>
        <a:ext cx="170774" cy="312421"/>
      </dsp:txXfrm>
    </dsp:sp>
    <dsp:sp modelId="{C5A6A6F9-6679-4D20-BEAB-2314670A3180}">
      <dsp:nvSpPr>
        <dsp:cNvPr id="0" name=""/>
        <dsp:cNvSpPr/>
      </dsp:nvSpPr>
      <dsp:spPr>
        <a:xfrm>
          <a:off x="643847" y="2003309"/>
          <a:ext cx="2412169" cy="14473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Implement Detection</a:t>
          </a:r>
        </a:p>
      </dsp:txBody>
      <dsp:txXfrm>
        <a:off x="643847" y="2003309"/>
        <a:ext cx="2412169" cy="1447301"/>
      </dsp:txXfrm>
    </dsp:sp>
    <dsp:sp modelId="{57E94AAF-B73F-4F9D-BF2B-4704518600F7}">
      <dsp:nvSpPr>
        <dsp:cNvPr id="0" name=""/>
        <dsp:cNvSpPr/>
      </dsp:nvSpPr>
      <dsp:spPr>
        <a:xfrm>
          <a:off x="1849932" y="3448810"/>
          <a:ext cx="2966968" cy="524198"/>
        </a:xfrm>
        <a:custGeom>
          <a:avLst/>
          <a:gdLst/>
          <a:ahLst/>
          <a:cxnLst/>
          <a:rect l="0" t="0" r="0" b="0"/>
          <a:pathLst>
            <a:path>
              <a:moveTo>
                <a:pt x="2966968" y="0"/>
              </a:moveTo>
              <a:lnTo>
                <a:pt x="2966968" y="279199"/>
              </a:lnTo>
              <a:lnTo>
                <a:pt x="0" y="279199"/>
              </a:lnTo>
              <a:lnTo>
                <a:pt x="0" y="52419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</a:t>
          </a:r>
        </a:p>
      </dsp:txBody>
      <dsp:txXfrm>
        <a:off x="3232017" y="3554699"/>
        <a:ext cx="202798" cy="312421"/>
      </dsp:txXfrm>
    </dsp:sp>
    <dsp:sp modelId="{F32AD07E-CFDD-4E23-8A4E-2066EA5F121B}">
      <dsp:nvSpPr>
        <dsp:cNvPr id="0" name=""/>
        <dsp:cNvSpPr/>
      </dsp:nvSpPr>
      <dsp:spPr>
        <a:xfrm>
          <a:off x="3610815" y="2003309"/>
          <a:ext cx="2412169" cy="14473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Create Stories</a:t>
          </a:r>
        </a:p>
      </dsp:txBody>
      <dsp:txXfrm>
        <a:off x="3610815" y="2003309"/>
        <a:ext cx="2412169" cy="1447301"/>
      </dsp:txXfrm>
    </dsp:sp>
    <dsp:sp modelId="{4DAEA479-EE8E-42AE-AFB3-8F8E1CC6DFDE}">
      <dsp:nvSpPr>
        <dsp:cNvPr id="0" name=""/>
        <dsp:cNvSpPr/>
      </dsp:nvSpPr>
      <dsp:spPr>
        <a:xfrm>
          <a:off x="643847" y="4005409"/>
          <a:ext cx="2412169" cy="14473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Implement Cozmo</a:t>
          </a:r>
        </a:p>
      </dsp:txBody>
      <dsp:txXfrm>
        <a:off x="643847" y="4005409"/>
        <a:ext cx="2412169" cy="1447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90C05-438B-4B64-9F36-079FF46EC5E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F32FBA-13F4-498A-8C5C-E2F49DFDDE5D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Accuracy</a:t>
          </a:r>
        </a:p>
      </dsp:txBody>
      <dsp:txXfrm>
        <a:off x="0" y="0"/>
        <a:ext cx="10515600" cy="1087834"/>
      </dsp:txXfrm>
    </dsp:sp>
    <dsp:sp modelId="{DFABCB7E-9E70-4DD4-AE20-3FA8303A17E6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533F40-ADD8-4016-B076-608A586645C8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Tracking</a:t>
          </a:r>
        </a:p>
      </dsp:txBody>
      <dsp:txXfrm>
        <a:off x="0" y="1087834"/>
        <a:ext cx="10515600" cy="1087834"/>
      </dsp:txXfrm>
    </dsp:sp>
    <dsp:sp modelId="{B0B59B71-6719-46D1-9B82-1BC59F894D7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CD004F-EF5E-472B-9DC6-2CCFD0394690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ChatGPT Integration</a:t>
          </a:r>
        </a:p>
      </dsp:txBody>
      <dsp:txXfrm>
        <a:off x="0" y="2175669"/>
        <a:ext cx="10515600" cy="1087834"/>
      </dsp:txXfrm>
    </dsp:sp>
    <dsp:sp modelId="{C1D8EB68-EA26-45B1-B433-F8DB08777CD2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931DA0-AA2A-4950-B16F-DE4AEB149226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Cozmo’s Voice</a:t>
          </a:r>
        </a:p>
      </dsp:txBody>
      <dsp:txXfrm>
        <a:off x="0" y="3263503"/>
        <a:ext cx="10515600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9FA34-77E5-4E7E-BC4E-E0C7A1A61762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B2CCE-DA12-469B-9AB6-47652A96B909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D01D7-E39F-4835-A339-670C8841F827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Processing Speed</a:t>
          </a:r>
        </a:p>
      </dsp:txBody>
      <dsp:txXfrm>
        <a:off x="1172126" y="908559"/>
        <a:ext cx="2114937" cy="897246"/>
      </dsp:txXfrm>
    </dsp:sp>
    <dsp:sp modelId="{E811B19F-3314-40D5-A033-D2D54B0B5667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AD8EA-2DC8-4967-B7E4-2D9AF6D94825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FD6E0-CFE0-4787-9313-7337C2E46E3E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Cozmo’s Camera</a:t>
          </a:r>
        </a:p>
      </dsp:txBody>
      <dsp:txXfrm>
        <a:off x="4745088" y="908559"/>
        <a:ext cx="2114937" cy="897246"/>
      </dsp:txXfrm>
    </dsp:sp>
    <dsp:sp modelId="{0B768879-2271-4A44-ACEB-59D2AE40A3B2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2C8DD-F956-4F64-8818-62479EACC984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71AFE-8EF0-4888-AB88-80CA5A8ABAC5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Cozmo’s Reading Speed</a:t>
          </a:r>
        </a:p>
      </dsp:txBody>
      <dsp:txXfrm>
        <a:off x="8318049" y="908559"/>
        <a:ext cx="2114937" cy="897246"/>
      </dsp:txXfrm>
    </dsp:sp>
    <dsp:sp modelId="{7358F9EF-A5E1-4E59-AFAE-3CFAF0DEAEBE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235A-0A52-4B74-88C9-70AAFD92417A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F1537-96C3-47B2-A52E-E611488CEE9B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Lost Features</a:t>
          </a:r>
        </a:p>
      </dsp:txBody>
      <dsp:txXfrm>
        <a:off x="1172126" y="2545532"/>
        <a:ext cx="2114937" cy="897246"/>
      </dsp:txXfrm>
    </dsp:sp>
    <dsp:sp modelId="{A498C85B-9D11-4750-B58E-9033E8839152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87F05-17A2-4B2B-A588-BBA6C5D52D4F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C7E2F-E4AF-4706-9CBD-A1E5D2C9CDC0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Limited Testing</a:t>
          </a:r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31AF-E7CD-4C29-B6A8-3EF7E67EB27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E102C-CAD5-4E6E-8AC7-0E875F27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2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also the step of creating detection zones inside the video, and using </a:t>
            </a:r>
            <a:r>
              <a:rPr lang="en-US" dirty="0" err="1"/>
              <a:t>cozmo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E102C-CAD5-4E6E-8AC7-0E875F2778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0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EE8E-AEBC-6BA6-953B-0A5EBC2C9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51607-A3BB-2471-929E-12A8817DC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0C77-E63F-4BA7-F13B-AA86314F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9FDA-3D3E-42ED-9E4F-5F13B00CA80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50D9-A17C-1C35-3DA2-292DC46B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7E09-E9A1-027A-0F3C-D16B69DF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2FE-37A2-4135-9B30-025F2304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6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5C0F-07E4-C3B7-59A3-68F30228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3BF21-F542-D195-6D03-722F6F71B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35F29-5526-AC31-EF7B-17E530E8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9FDA-3D3E-42ED-9E4F-5F13B00CA80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AB89-EFCF-082A-115F-DB0423C9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33DB-EE0B-8400-007C-18211676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2FE-37A2-4135-9B30-025F2304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3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EDD3B-F5A7-1CF5-2D0B-C066FCBD4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0E510-F9C0-EB3D-63B3-C5388531B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F7D33-C1D2-4FCB-AD33-8C6BB10F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9FDA-3D3E-42ED-9E4F-5F13B00CA80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75B6C-133D-BF64-6201-73D0899E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6035-2968-666F-7DDA-C0538F2B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2FE-37A2-4135-9B30-025F2304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5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813B-6D03-1003-C443-C426E911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D371-BEEF-0B0A-EC08-5CE6667F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76BE3-2ED6-42D7-5C95-EDBD1E5D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9FDA-3D3E-42ED-9E4F-5F13B00CA80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98D50-6261-5612-9221-14D684C2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8B1C-C03D-74F5-E758-A9AB651D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2FE-37A2-4135-9B30-025F2304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E3C7-5188-92BA-9DFE-3CE50849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843E1-EF16-D57D-4C8A-1AFEF427E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EE4C9-F646-2EEE-5375-BD398BD5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9FDA-3D3E-42ED-9E4F-5F13B00CA80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55CF-6C58-B5C6-574E-4A687A0C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BDF7-FF89-F103-DB09-BEA403A3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2FE-37A2-4135-9B30-025F2304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58CE-BFE1-50CB-7E2F-93D201BC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2210-CB09-FACC-ADA4-462747B58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B95D5-1E42-4366-A3A4-20BB75ECB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F2010-6B44-65DD-144A-F8A6C4AE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9FDA-3D3E-42ED-9E4F-5F13B00CA80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8CE58-1F69-1140-9062-67FDEC89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44FF-34B9-86EE-3ED3-A9D1F90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2FE-37A2-4135-9B30-025F2304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9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6E90-24F9-AC55-6909-2D33E42D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75C24-77B5-4BA0-EB12-6DE3E66A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D670-E394-B342-8208-04C9741F5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19132-145B-13E2-EB75-25BA35C8E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908F8-9795-7F84-44C2-14D976BEA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6019F-A1DF-DD90-1AE7-7BDBF597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9FDA-3D3E-42ED-9E4F-5F13B00CA80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FBD62-E4FD-C8F1-8997-FCB4854C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BA68C-C3B2-295E-000E-A4B58511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2FE-37A2-4135-9B30-025F2304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8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7B06-20E7-9D34-1DA4-5B27231C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BF98A-BDF2-8795-1F00-9FE33A9B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9FDA-3D3E-42ED-9E4F-5F13B00CA80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3CE4F-70C8-F8F8-B44B-896F6ED0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B8ED3-74C2-36F9-7751-3E7E02CC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2FE-37A2-4135-9B30-025F2304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43CF4-A967-DEF1-FDB4-4C494FE6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9FDA-3D3E-42ED-9E4F-5F13B00CA80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7774B-4815-0EB3-3E17-E8CA33E3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EA95E-AA51-A4CE-3560-F033685F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2FE-37A2-4135-9B30-025F2304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EE3B-DB33-BFDE-4055-6C7C832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FFE3-6614-CC06-F0DA-A368A6497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D2DBA-6E45-B28F-B021-7E2093B9F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52FBC-DA5F-BC9E-CC84-C9D89186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9FDA-3D3E-42ED-9E4F-5F13B00CA80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0FBD5-63A4-5826-D6E3-7A788A3D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F21F9-36B6-4154-ADDC-70B03A6F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2FE-37A2-4135-9B30-025F2304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6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A503-C090-7FA6-CDA6-138E931E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C1E67-7948-C0F6-B57E-DBB56BB4F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8C0F5-F0DF-AA00-8E9D-181E572C6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BD47B-F83B-0CDA-9862-4453AB73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9FDA-3D3E-42ED-9E4F-5F13B00CA80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7409F-56AF-D0D2-5F4E-68E47BA3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7C4F6-A2D3-3079-AA2A-7551DEBB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2FE-37A2-4135-9B30-025F2304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8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6B76A-AA96-5599-4964-22FC4FB7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B7652-34E0-840F-9C11-B6560BC0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479B-7564-8437-3DB4-AB651ED64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9FDA-3D3E-42ED-9E4F-5F13B00CA80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10CE-A57E-7053-E0D4-915407921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128A-D2A7-2867-F42B-41943F918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D92FE-37A2-4135-9B30-025F2304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FBB6F-F0A9-1E10-7E0F-0C5198DC1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Final Project Debrief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3CA8F-BC4B-E08D-4BDC-DDF761D04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Jared Sherwood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3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2F42D-8B5B-54CE-8D38-DA016140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graphicFrame>
        <p:nvGraphicFramePr>
          <p:cNvPr id="46" name="TextBox 3">
            <a:extLst>
              <a:ext uri="{FF2B5EF4-FFF2-40B4-BE49-F238E27FC236}">
                <a16:creationId xmlns:a16="http://schemas.microsoft.com/office/drawing/2014/main" id="{C9F201A5-09DF-2C7B-34B7-C2E6B876E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86994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307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green and blue background&#10;&#10;Description automatically generated">
            <a:extLst>
              <a:ext uri="{FF2B5EF4-FFF2-40B4-BE49-F238E27FC236}">
                <a16:creationId xmlns:a16="http://schemas.microsoft.com/office/drawing/2014/main" id="{354957D2-9393-B9DC-4913-70403C136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77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8C6F3-B954-98FE-78E6-23D0E04A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GOOD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9524D72-C0AF-20E7-18A8-482DE2D6E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6066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A graph with blue squares&#10;&#10;Description automatically generated">
            <a:extLst>
              <a:ext uri="{FF2B5EF4-FFF2-40B4-BE49-F238E27FC236}">
                <a16:creationId xmlns:a16="http://schemas.microsoft.com/office/drawing/2014/main" id="{9C86C84F-D87E-23A8-850B-2DE71BE0B9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56" y="0"/>
            <a:ext cx="5238044" cy="3928533"/>
          </a:xfrm>
          <a:prstGeom prst="rect">
            <a:avLst/>
          </a:prstGeom>
        </p:spPr>
      </p:pic>
      <p:pic>
        <p:nvPicPr>
          <p:cNvPr id="18" name="Picture 17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613F8B68-364A-4F0A-B2F0-BC6FAC45A8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56" y="3928533"/>
            <a:ext cx="5238044" cy="26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3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85BC-64B5-FD4C-2419-3C5B38CF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20370C-429A-7783-63F1-09286817E9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05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4CCED-597C-2882-05D3-7F7AEE4B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9181D392-590C-6FD5-AE17-1A41AC5D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1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4A295E8B06E24C995DA6659D342841" ma:contentTypeVersion="16" ma:contentTypeDescription="Create a new document." ma:contentTypeScope="" ma:versionID="7f7f2779db6d348574c066073ea5e73b">
  <xsd:schema xmlns:xsd="http://www.w3.org/2001/XMLSchema" xmlns:xs="http://www.w3.org/2001/XMLSchema" xmlns:p="http://schemas.microsoft.com/office/2006/metadata/properties" xmlns:ns3="2ceba921-4762-4f24-8d30-4292db743647" xmlns:ns4="7fe3f41b-661f-41ff-8813-000cf6cc1181" targetNamespace="http://schemas.microsoft.com/office/2006/metadata/properties" ma:root="true" ma:fieldsID="b61874c5eb9d501dc6ffa5fd50937f7f" ns3:_="" ns4:_="">
    <xsd:import namespace="2ceba921-4762-4f24-8d30-4292db743647"/>
    <xsd:import namespace="7fe3f41b-661f-41ff-8813-000cf6cc11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_activity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ba921-4762-4f24-8d30-4292db7436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e3f41b-661f-41ff-8813-000cf6cc118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ceba921-4762-4f24-8d30-4292db743647" xsi:nil="true"/>
  </documentManagement>
</p:properties>
</file>

<file path=customXml/itemProps1.xml><?xml version="1.0" encoding="utf-8"?>
<ds:datastoreItem xmlns:ds="http://schemas.openxmlformats.org/officeDocument/2006/customXml" ds:itemID="{E40AA187-B349-48D8-BBD5-F6F2E2E3DC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ba921-4762-4f24-8d30-4292db743647"/>
    <ds:schemaRef ds:uri="7fe3f41b-661f-41ff-8813-000cf6cc1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218468-8802-423C-B95E-48C4090EF2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1FDBD5-C103-47E5-9198-571C47265E7B}">
  <ds:schemaRefs>
    <ds:schemaRef ds:uri="7fe3f41b-661f-41ff-8813-000cf6cc1181"/>
    <ds:schemaRef ds:uri="http://www.w3.org/XML/1998/namespace"/>
    <ds:schemaRef ds:uri="2ceba921-4762-4f24-8d30-4292db743647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60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Final Project Debrief</vt:lpstr>
      <vt:lpstr>PROCESS</vt:lpstr>
      <vt:lpstr>THE GOOD</vt:lpstr>
      <vt:lpstr>THE BAD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Debrief</dc:title>
  <dc:creator>Sherwood, Jared J</dc:creator>
  <cp:lastModifiedBy>Sherwood, Jared J</cp:lastModifiedBy>
  <cp:revision>1</cp:revision>
  <dcterms:created xsi:type="dcterms:W3CDTF">2023-12-06T23:42:40Z</dcterms:created>
  <dcterms:modified xsi:type="dcterms:W3CDTF">2023-12-07T00:10:50Z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0x010100854A295E8B06E24C995DA6659D342841</vt:lpwstr>
  </property>
</Properties>
</file>