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7EBA-3F57-4513-9B6E-03545F3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GAMEPAD_DPAD_UP          = 0x0001</a:t>
            </a:r>
          </a:p>
          <a:p>
            <a:r>
              <a:rPr lang="en-US" dirty="0"/>
              <a:t>GAMEPAD_DPAD_DOWN   = 0x0002</a:t>
            </a:r>
          </a:p>
          <a:p>
            <a:r>
              <a:rPr lang="en-US" dirty="0"/>
              <a:t>GAMEPAD_DPAD_LEFT       = 0x0004</a:t>
            </a:r>
          </a:p>
          <a:p>
            <a:r>
              <a:rPr lang="en-US" dirty="0"/>
              <a:t>GAMEPAD_DPAD_RIGHT    = 0x0008</a:t>
            </a:r>
          </a:p>
          <a:p>
            <a:endParaRPr lang="en-US" dirty="0"/>
          </a:p>
          <a:p>
            <a:r>
              <a:rPr lang="en-US" dirty="0"/>
              <a:t>GAMEPAD_DPAD_UP | GAMEPAD_DPAD_LEFT           = 0x1 | 0x4 = 05</a:t>
            </a:r>
          </a:p>
          <a:p>
            <a:r>
              <a:rPr lang="en-US" dirty="0"/>
              <a:t>GAMEPAD_DPAD_UP | GAMEPAD_DPAD_RIGHT        = 0x1 | 0x8 = 09</a:t>
            </a:r>
          </a:p>
          <a:p>
            <a:r>
              <a:rPr lang="en-US" dirty="0"/>
              <a:t>GAMEPAD_DPAD_DOWN | GAMEPAD_DPAD_LEFT    = 0x2 | 0x4 = 06</a:t>
            </a:r>
          </a:p>
          <a:p>
            <a:r>
              <a:rPr lang="en-US" dirty="0"/>
              <a:t>GAMEPAD_DPAD_DOWN | GAMEPAD_DPAD_RIGHT = 0x2 | 0x8 = 10 </a:t>
            </a:r>
          </a:p>
        </p:txBody>
      </p:sp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/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291A-8C74-4A07-9688-99A59A5E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331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25</cp:revision>
  <dcterms:created xsi:type="dcterms:W3CDTF">2019-03-12T17:10:32Z</dcterms:created>
  <dcterms:modified xsi:type="dcterms:W3CDTF">2019-03-13T01:33:05Z</dcterms:modified>
</cp:coreProperties>
</file>