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84875" autoAdjust="0"/>
  </p:normalViewPr>
  <p:slideViewPr>
    <p:cSldViewPr snapToGrid="0">
      <p:cViewPr varScale="1">
        <p:scale>
          <a:sx n="97" d="100"/>
          <a:sy n="97" d="100"/>
        </p:scale>
        <p:origin x="1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C366B-CABA-4157-958F-ACCE20E689C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611FF-719B-4A57-9344-B37466B7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6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https://commons.wikimedia.org/wiki/File:360_controller.svg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48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https://bell0bytes.eu/xinput-and-gamepads/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02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3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9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0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8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0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8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0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4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41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desktop/xinput/getting-started-with-xinput" TargetMode="External"/><Relationship Id="rId2" Type="http://schemas.openxmlformats.org/officeDocument/2006/relationships/hyperlink" Target="https://bell0bytes.eu/xinput-and-gamepad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4C7C-A07D-492C-B632-D3FDC9D38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Xbox One 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C4189-175F-465B-B67C-89AAB08476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Xinput</a:t>
            </a:r>
            <a:r>
              <a:rPr lang="en-US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614245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3DFB-B56E-4BDE-8F10-F0329F79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33CF9-0F69-4C33-9BD2-D5E4D5370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XInput</a:t>
            </a:r>
            <a:r>
              <a:rPr lang="en-US" dirty="0"/>
              <a:t> and Gamepads By Gilles </a:t>
            </a:r>
            <a:r>
              <a:rPr lang="en-US" dirty="0" err="1"/>
              <a:t>Bellot</a:t>
            </a:r>
            <a:r>
              <a:rPr lang="en-US" dirty="0"/>
              <a:t> - June 25, 2018  </a:t>
            </a:r>
            <a:r>
              <a:rPr lang="en-US" dirty="0">
                <a:hlinkClick r:id="rId2"/>
              </a:rPr>
              <a:t>https://bell0bytes.eu/xinput-and-gamepads/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Started With </a:t>
            </a:r>
            <a:r>
              <a:rPr lang="en-US" dirty="0" err="1"/>
              <a:t>XInput</a:t>
            </a:r>
            <a:r>
              <a:rPr lang="en-US" dirty="0"/>
              <a:t> 05/30/2018 </a:t>
            </a:r>
            <a:r>
              <a:rPr lang="en-US" dirty="0">
                <a:hlinkClick r:id="rId3"/>
              </a:rPr>
              <a:t>https://docs.microsoft.com/en-us/windows/desktop/xinput/getting-started-with-xinput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2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82550-0613-4285-933B-0DE0588B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77" y="1126131"/>
            <a:ext cx="9951041" cy="459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15A5-894E-4C13-8073-F8B7BA25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B7EBA-3F57-4513-9B6E-03545F30B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GAMEPAD_DPAD_UP          = 0x0001</a:t>
            </a:r>
          </a:p>
          <a:p>
            <a:r>
              <a:rPr lang="en-US" dirty="0"/>
              <a:t>GAMEPAD_DPAD_DOWN   = 0x0002</a:t>
            </a:r>
          </a:p>
          <a:p>
            <a:r>
              <a:rPr lang="en-US" dirty="0"/>
              <a:t>GAMEPAD_DPAD_LEFT       = 0x0004</a:t>
            </a:r>
          </a:p>
          <a:p>
            <a:r>
              <a:rPr lang="en-US" dirty="0"/>
              <a:t>GAMEPAD_DPAD_RIGHT    = 0x0008</a:t>
            </a:r>
          </a:p>
          <a:p>
            <a:endParaRPr lang="en-US" dirty="0"/>
          </a:p>
          <a:p>
            <a:r>
              <a:rPr lang="en-US" dirty="0"/>
              <a:t>GAMEPAD_DPAD_UP | GAMEPAD_DPAD_LEFT           = 0x1 | 0x4 = 05</a:t>
            </a:r>
          </a:p>
          <a:p>
            <a:r>
              <a:rPr lang="en-US" dirty="0"/>
              <a:t>GAMEPAD_DPAD_UP | GAMEPAD_DPAD_RIGHT        = 0x1 | 0x8 = 09</a:t>
            </a:r>
          </a:p>
          <a:p>
            <a:r>
              <a:rPr lang="en-US" dirty="0"/>
              <a:t>GAMEPAD_DPAD_DOWN | GAMEPAD_DPAD_LEFT    = 0x2 | 0x4 = 06</a:t>
            </a:r>
          </a:p>
          <a:p>
            <a:r>
              <a:rPr lang="en-US" dirty="0"/>
              <a:t>GAMEPAD_DPAD_DOWN | GAMEPAD_DPAD_RIGHT = 0x2 | 0x8 = 10 </a:t>
            </a:r>
          </a:p>
        </p:txBody>
      </p:sp>
    </p:spTree>
    <p:extLst>
      <p:ext uri="{BB962C8B-B14F-4D97-AF65-F5344CB8AC3E}">
        <p14:creationId xmlns:p14="http://schemas.microsoft.com/office/powerpoint/2010/main" val="410216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7E74-B173-464F-AEAB-CF1F5FCB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C3E9F-1408-4BB5-B5E6-9C93EC78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trigger and right trigger:</a:t>
            </a:r>
          </a:p>
          <a:p>
            <a:pPr lvl="1"/>
            <a:r>
              <a:rPr lang="en-US" dirty="0"/>
              <a:t>Min value: 0</a:t>
            </a:r>
          </a:p>
          <a:p>
            <a:pPr lvl="1"/>
            <a:r>
              <a:rPr lang="en-US" dirty="0"/>
              <a:t>Max value: 255</a:t>
            </a:r>
          </a:p>
          <a:p>
            <a:endParaRPr lang="en-US" dirty="0"/>
          </a:p>
          <a:p>
            <a:r>
              <a:rPr lang="en-US" dirty="0"/>
              <a:t>Left thumb and right thumb (x, y) :</a:t>
            </a:r>
          </a:p>
          <a:p>
            <a:pPr lvl="1"/>
            <a:r>
              <a:rPr lang="en-US" dirty="0"/>
              <a:t>Min value x = Min value y  =  - 32767</a:t>
            </a:r>
          </a:p>
          <a:p>
            <a:pPr lvl="1"/>
            <a:r>
              <a:rPr lang="en-US" dirty="0"/>
              <a:t>Max value x = Max value y = + 32767</a:t>
            </a:r>
          </a:p>
          <a:p>
            <a:pPr lvl="1"/>
            <a:r>
              <a:rPr lang="en-US" dirty="0"/>
              <a:t>Suggested dead zone: 8689</a:t>
            </a:r>
          </a:p>
        </p:txBody>
      </p:sp>
    </p:spTree>
    <p:extLst>
      <p:ext uri="{BB962C8B-B14F-4D97-AF65-F5344CB8AC3E}">
        <p14:creationId xmlns:p14="http://schemas.microsoft.com/office/powerpoint/2010/main" val="326890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E494-8518-4C58-9175-379B98C2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Left and right thumb dead zones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94A41-0F38-4F9B-81B8-1245FC16D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04" y="1690688"/>
            <a:ext cx="3421380" cy="3276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F9518-E337-43D0-9299-9194C0066394}"/>
                  </a:ext>
                </a:extLst>
              </p:cNvPr>
              <p:cNvSpPr txBox="1"/>
              <p:nvPr/>
            </p:nvSpPr>
            <p:spPr>
              <a:xfrm>
                <a:off x="576683" y="1690688"/>
                <a:ext cx="6704976" cy="819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𝑚𝑎𝑔𝑛𝑖𝑡𝑢𝑑𝑒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     =</m:t>
                      </m:r>
                      <m:rad>
                        <m:radPr>
                          <m:degHide m:val="on"/>
                          <m:ctrlPr>
                            <a:rPr lang="pt-BR" sz="4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F9518-E337-43D0-9299-9194C0066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83" y="1690688"/>
                <a:ext cx="6704976" cy="8199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2F5B16-4BA6-4E7B-B3CF-38D761B23A81}"/>
                  </a:ext>
                </a:extLst>
              </p:cNvPr>
              <p:cNvSpPr txBox="1"/>
              <p:nvPr/>
            </p:nvSpPr>
            <p:spPr>
              <a:xfrm>
                <a:off x="576683" y="2735542"/>
                <a:ext cx="7250446" cy="1278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𝑚𝑎𝑔𝑛𝑖𝑡𝑢𝑑𝑒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2F5B16-4BA6-4E7B-B3CF-38D761B23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83" y="2735542"/>
                <a:ext cx="7250446" cy="12784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4F5687-1D59-4C92-92BA-1640F77176BA}"/>
                  </a:ext>
                </a:extLst>
              </p:cNvPr>
              <p:cNvSpPr txBox="1"/>
              <p:nvPr/>
            </p:nvSpPr>
            <p:spPr>
              <a:xfrm>
                <a:off x="576683" y="4419609"/>
                <a:ext cx="7259038" cy="1278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𝑚𝑎𝑔𝑛𝑖𝑡𝑢𝑑𝑒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4F5687-1D59-4C92-92BA-1640F7717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83" y="4419609"/>
                <a:ext cx="7259038" cy="12781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60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BA8B-1F17-4BBD-BC36-382D7A4E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Xinput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30FBB-BF75-474B-8729-62EC912B5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by Microsoft for Windows and comes with DirectX (9+)</a:t>
            </a:r>
          </a:p>
          <a:p>
            <a:r>
              <a:rPr lang="en-US" dirty="0" err="1"/>
              <a:t>XInput</a:t>
            </a:r>
            <a:r>
              <a:rPr lang="en-US" dirty="0"/>
              <a:t> supports a maximum of four controllers at a time. In our demo we only use one</a:t>
            </a:r>
          </a:p>
          <a:p>
            <a:r>
              <a:rPr lang="en-US" dirty="0" err="1"/>
              <a:t>XInput</a:t>
            </a:r>
            <a:r>
              <a:rPr lang="en-US" dirty="0"/>
              <a:t> is provided as a DLL library (dynamic link library) for C and C++ programs</a:t>
            </a:r>
          </a:p>
          <a:p>
            <a:r>
              <a:rPr lang="en-US" dirty="0"/>
              <a:t>We use </a:t>
            </a:r>
            <a:r>
              <a:rPr lang="en-US" dirty="0" err="1"/>
              <a:t>ctypes</a:t>
            </a:r>
            <a:r>
              <a:rPr lang="en-US" dirty="0"/>
              <a:t> library in python to access </a:t>
            </a:r>
            <a:r>
              <a:rPr lang="en-US" dirty="0" err="1"/>
              <a:t>dll</a:t>
            </a:r>
            <a:r>
              <a:rPr lang="en-US" dirty="0"/>
              <a:t> files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BC6D1-6715-4603-884D-8C6D4649A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056" y="4346396"/>
            <a:ext cx="3579216" cy="214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6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BFD0-6C13-49CA-93F0-F24AAB5A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Xinput</a:t>
            </a:r>
            <a:r>
              <a:rPr lang="en-US" dirty="0"/>
              <a:t> Library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B4BB80-C7FF-4193-9EA9-706FEB3BE1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00233"/>
            <a:ext cx="10744200" cy="5016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XInputGetState</a:t>
            </a: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XINPUT_STATE</a:t>
            </a: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b="1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altLang="en-US" sz="2000" dirty="0">
                <a:solidFill>
                  <a:srgbClr val="B5B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XINPUT_STATE </a:t>
            </a: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9373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dwPacketNumber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XINPUT_GAMEPAD </a:t>
            </a:r>
            <a:r>
              <a:rPr lang="en-US" altLang="en-US" sz="2000" dirty="0">
                <a:solidFill>
                  <a:srgbClr val="9373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Gamepad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XINPUT_STATE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PXINPUT_STATE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XINPUT_GAMEPAD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wButtons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byte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bLeftTrigger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byte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bRightTrigger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sThumbLX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sThumbLY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sThumbRX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sThumbRY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XINPUT_GAMEPAD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PXINPUT_GAMEPAD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8048FC-E169-4699-BA2F-BDA7EDE0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1F5F106-47C6-4112-9740-5A5AF5F8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A8FB18B-892E-4D22-9384-9DFF9485A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BC5CB0A0-92AC-4C11-ACAD-11FD84D53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204C543-AE99-44B3-966C-49E16A49C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B3976B27-681B-4479-AB62-333ED5F11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2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D689-F1D9-48DF-88D4-D2670172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XINPUT_GAMEPAD </a:t>
            </a:r>
            <a:r>
              <a:rPr lang="en-US" dirty="0"/>
              <a:t>python dictionary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BD092D-FF33-4FAF-B8F5-F12F889B8A57}"/>
              </a:ext>
            </a:extLst>
          </p:cNvPr>
          <p:cNvSpPr/>
          <p:nvPr/>
        </p:nvSpPr>
        <p:spPr>
          <a:xfrm>
            <a:off x="983225" y="179220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"buttons"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20480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left_trigger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right_trigger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73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l_thumb_x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-11272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l_thumb_y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-15314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r_thumb_x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32074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r_thumb_y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16753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9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2E7E-7CBB-41E8-A8C7-387542B5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Xbox one controller + </a:t>
            </a:r>
            <a:r>
              <a:rPr lang="en-US" dirty="0" err="1"/>
              <a:t>Cozmo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6A3F0-2B6E-4366-A445-FD58836FC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397" y="3172927"/>
            <a:ext cx="1942857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332</Words>
  <Application>Microsoft Office PowerPoint</Application>
  <PresentationFormat>Widescreen</PresentationFormat>
  <Paragraphs>55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Xbox One Controller</vt:lpstr>
      <vt:lpstr>PowerPoint Presentation</vt:lpstr>
      <vt:lpstr>Buttons</vt:lpstr>
      <vt:lpstr>Analog buttons</vt:lpstr>
      <vt:lpstr>Left and right thumb dead zones</vt:lpstr>
      <vt:lpstr>Xinput Library</vt:lpstr>
      <vt:lpstr>Xinput Library</vt:lpstr>
      <vt:lpstr>XINPUT_GAMEPAD python dictionary</vt:lpstr>
      <vt:lpstr>Xbox one controller + Cozmo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Xbox One Controller</dc:title>
  <dc:creator>Mudathir Mahgoub</dc:creator>
  <cp:lastModifiedBy>Mudathir Mahgoub</cp:lastModifiedBy>
  <cp:revision>26</cp:revision>
  <dcterms:created xsi:type="dcterms:W3CDTF">2019-03-12T17:10:32Z</dcterms:created>
  <dcterms:modified xsi:type="dcterms:W3CDTF">2019-03-13T02:28:53Z</dcterms:modified>
</cp:coreProperties>
</file>