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4875" autoAdjust="0"/>
  </p:normalViewPr>
  <p:slideViewPr>
    <p:cSldViewPr snapToGrid="0">
      <p:cViewPr varScale="1">
        <p:scale>
          <a:sx n="97" d="100"/>
          <a:sy n="97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7EBA-3F57-4513-9B6E-03545F30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GAMEPAD_DPAD_UP          = 0x0001</a:t>
            </a:r>
          </a:p>
          <a:p>
            <a:r>
              <a:rPr lang="en-US" dirty="0"/>
              <a:t>GAMEPAD_DPAD_DOWN   = 0x0002</a:t>
            </a:r>
          </a:p>
          <a:p>
            <a:r>
              <a:rPr lang="en-US" dirty="0"/>
              <a:t>GAMEPAD_DPAD_LEFT       = 0x0004</a:t>
            </a:r>
          </a:p>
          <a:p>
            <a:r>
              <a:rPr lang="en-US" dirty="0"/>
              <a:t>GAMEPAD_DPAD_RIGHT    = 0x0008</a:t>
            </a:r>
          </a:p>
          <a:p>
            <a:endParaRPr lang="en-US" dirty="0"/>
          </a:p>
          <a:p>
            <a:r>
              <a:rPr lang="en-US" dirty="0"/>
              <a:t>GAMEPAD_DPAD_UP | GAMEPAD_DPAD_LEFT           = 0x1 | 0x4 = 05</a:t>
            </a:r>
          </a:p>
          <a:p>
            <a:r>
              <a:rPr lang="en-US" dirty="0"/>
              <a:t>GAMEPAD_DPAD_UP | GAMEPAD_DPAD_RIGHT        = 0x1 | 0x8 = 09</a:t>
            </a:r>
          </a:p>
          <a:p>
            <a:r>
              <a:rPr lang="en-US" dirty="0"/>
              <a:t>GAMEPAD_DPAD_DOWN | GAMEPAD_DPAD_LEFT    = 0x2 | 0x4 = 06</a:t>
            </a:r>
          </a:p>
          <a:p>
            <a:r>
              <a:rPr lang="en-US" dirty="0"/>
              <a:t>GAMEPAD_DPAD_DOWN | GAMEPAD_DPAD_RIGHT = 0x2 | 0x8 = 10 </a:t>
            </a:r>
          </a:p>
        </p:txBody>
      </p:sp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E9F-1408-4BB5-B5E6-9C93EC7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trigger and right trigger:</a:t>
            </a:r>
          </a:p>
          <a:p>
            <a:pPr lvl="1"/>
            <a:r>
              <a:rPr lang="en-US" dirty="0"/>
              <a:t>Min value: 0</a:t>
            </a:r>
          </a:p>
          <a:p>
            <a:pPr lvl="1"/>
            <a:r>
              <a:rPr lang="en-US" dirty="0"/>
              <a:t>Max value: 255</a:t>
            </a:r>
          </a:p>
          <a:p>
            <a:endParaRPr lang="en-US" dirty="0"/>
          </a:p>
          <a:p>
            <a:r>
              <a:rPr lang="en-US" dirty="0"/>
              <a:t>Left thumb and right thumb (x, y) :</a:t>
            </a:r>
          </a:p>
          <a:p>
            <a:pPr lvl="1"/>
            <a:r>
              <a:rPr lang="en-US" dirty="0"/>
              <a:t>Min value x = Min value y  =  - 32767</a:t>
            </a:r>
          </a:p>
          <a:p>
            <a:pPr lvl="1"/>
            <a:r>
              <a:rPr lang="en-US" dirty="0"/>
              <a:t>Max value x = Max value y = + 32767</a:t>
            </a:r>
          </a:p>
          <a:p>
            <a:pPr lvl="1"/>
            <a:r>
              <a:rPr lang="en-US" dirty="0"/>
              <a:t>Suggested dead zone: 8689</a:t>
            </a:r>
          </a:p>
        </p:txBody>
      </p:sp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6704976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/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F5B16-4BA6-4E7B-B3CF-38D761B2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2735542"/>
                <a:ext cx="7250446" cy="1278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4419609"/>
                <a:ext cx="7259038" cy="1278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PXINPUT_STATE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PXINPUT_GAMEPAD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320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22</cp:revision>
  <dcterms:created xsi:type="dcterms:W3CDTF">2019-03-12T17:10:32Z</dcterms:created>
  <dcterms:modified xsi:type="dcterms:W3CDTF">2019-03-13T01:17:29Z</dcterms:modified>
</cp:coreProperties>
</file>