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4875" autoAdjust="0"/>
  </p:normalViewPr>
  <p:slideViewPr>
    <p:cSldViewPr snapToGrid="0">
      <p:cViewPr varScale="1">
        <p:scale>
          <a:sx n="97" d="100"/>
          <a:sy n="97" d="100"/>
        </p:scale>
        <p:origin x="8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366B-CABA-4157-958F-ACCE20E689C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611FF-719B-4A57-9344-B37466B7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https://commons.wikimedia.org/wiki/File:360_controller.svg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https://bell0bytes.eu/xinput-and-gamepads/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https://www.wired.com/2014/09/the-ultra-fast-f1-track-where-the-biggest-problem-is-slowing-down/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11FF-719B-4A57-9344-B37466B73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0D86-AC39-466B-97A8-CCA3A4063A7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7E7E-313B-40EA-BB5E-90A01C8C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xinput/getting-started-with-xinput" TargetMode="External"/><Relationship Id="rId2" Type="http://schemas.openxmlformats.org/officeDocument/2006/relationships/hyperlink" Target="https://bell0bytes.eu/xinput-and-gamep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4C7C-A07D-492C-B632-D3FDC9D3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Xbox One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4189-175F-465B-B67C-89AAB0847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6142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15992-05CD-40AD-A8BC-34D4F10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0" y="3216983"/>
            <a:ext cx="186666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1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Right and left bumper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boost feature for movement speed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- When the right bumper is pressed, the speed increases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- When the left bumper is pressed, the speed decreases</a:t>
            </a:r>
          </a:p>
        </p:txBody>
      </p:sp>
    </p:spTree>
    <p:extLst>
      <p:ext uri="{BB962C8B-B14F-4D97-AF65-F5344CB8AC3E}">
        <p14:creationId xmlns:p14="http://schemas.microsoft.com/office/powerpoint/2010/main" val="3314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5A0-3239-42D3-A820-3338FAF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Right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F31-DC71-470F-979A-50065DDA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Move the robot in the direction of the right thumb as follows: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333EE-125B-4D04-B742-A453176B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58" y="3637678"/>
            <a:ext cx="1866667" cy="172381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834B98-459A-4BBB-B50A-156513D31A43}"/>
              </a:ext>
            </a:extLst>
          </p:cNvPr>
          <p:cNvSpPr/>
          <p:nvPr/>
        </p:nvSpPr>
        <p:spPr>
          <a:xfrm rot="16200000">
            <a:off x="5807670" y="264155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36B7C10-840A-48B1-B268-C3A9FCFBB8CA}"/>
              </a:ext>
            </a:extLst>
          </p:cNvPr>
          <p:cNvSpPr/>
          <p:nvPr/>
        </p:nvSpPr>
        <p:spPr>
          <a:xfrm rot="5400000">
            <a:off x="5853562" y="5706368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5265AA-4194-463A-BEFE-2FEFAAE285A0}"/>
              </a:ext>
            </a:extLst>
          </p:cNvPr>
          <p:cNvSpPr/>
          <p:nvPr/>
        </p:nvSpPr>
        <p:spPr>
          <a:xfrm>
            <a:off x="7660811" y="4230289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D4B0BC-8634-48E9-A1EF-77930FB053C7}"/>
              </a:ext>
            </a:extLst>
          </p:cNvPr>
          <p:cNvSpPr/>
          <p:nvPr/>
        </p:nvSpPr>
        <p:spPr>
          <a:xfrm rot="10800000">
            <a:off x="3872805" y="427344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3A4AE-6FF0-48FF-9EDF-6F1003A24B8E}"/>
              </a:ext>
            </a:extLst>
          </p:cNvPr>
          <p:cNvSpPr/>
          <p:nvPr/>
        </p:nvSpPr>
        <p:spPr>
          <a:xfrm rot="18212762">
            <a:off x="7024670" y="307768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BD45BD-E7DA-4986-A7DD-65F0ABF12BB3}"/>
              </a:ext>
            </a:extLst>
          </p:cNvPr>
          <p:cNvSpPr/>
          <p:nvPr/>
        </p:nvSpPr>
        <p:spPr>
          <a:xfrm rot="13798362">
            <a:off x="4669304" y="3175827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F8299D-2BEA-4E39-ABDA-F53231BCC4CE}"/>
              </a:ext>
            </a:extLst>
          </p:cNvPr>
          <p:cNvSpPr/>
          <p:nvPr/>
        </p:nvSpPr>
        <p:spPr>
          <a:xfrm rot="8019315">
            <a:off x="4623519" y="5371240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10E629-E17D-4E41-A04C-4F255996E484}"/>
              </a:ext>
            </a:extLst>
          </p:cNvPr>
          <p:cNvSpPr/>
          <p:nvPr/>
        </p:nvSpPr>
        <p:spPr>
          <a:xfrm rot="2833710">
            <a:off x="7066338" y="5436831"/>
            <a:ext cx="5766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D55F-BF71-461E-8134-7E634DD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Robot racing</a:t>
            </a:r>
          </a:p>
        </p:txBody>
      </p:sp>
      <p:pic>
        <p:nvPicPr>
          <p:cNvPr id="9" name="Picture 8" descr="A picture containing grass, road, outdoor, sky&#10;&#10;Description generated with very high confidence">
            <a:extLst>
              <a:ext uri="{FF2B5EF4-FFF2-40B4-BE49-F238E27FC236}">
                <a16:creationId xmlns:a16="http://schemas.microsoft.com/office/drawing/2014/main" id="{AB52CFD6-9C84-4FA4-B998-65301BEB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52" y="1415247"/>
            <a:ext cx="8544295" cy="5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3DFB-B56E-4BDE-8F10-F0329F79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3CF9-0F69-4C33-9BD2-D5E4D537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and Gamepads By Gilles </a:t>
            </a:r>
            <a:r>
              <a:rPr lang="en-US" dirty="0" err="1"/>
              <a:t>Bellot</a:t>
            </a:r>
            <a:r>
              <a:rPr lang="en-US" dirty="0"/>
              <a:t> - June 25, 2018  </a:t>
            </a:r>
            <a:r>
              <a:rPr lang="en-US" dirty="0">
                <a:hlinkClick r:id="rId2"/>
              </a:rPr>
              <a:t>https://bell0bytes.eu/xinput-and-gamepads/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Started With </a:t>
            </a:r>
            <a:r>
              <a:rPr lang="en-US" dirty="0" err="1"/>
              <a:t>XInput</a:t>
            </a:r>
            <a:r>
              <a:rPr lang="en-US" dirty="0"/>
              <a:t> 05/30/2018 </a:t>
            </a:r>
            <a:r>
              <a:rPr lang="en-US" dirty="0">
                <a:hlinkClick r:id="rId3"/>
              </a:rPr>
              <a:t>https://docs.microsoft.com/en-us/windows/desktop/xinput/getting-started-with-xinput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82550-0613-4285-933B-0DE0588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26131"/>
            <a:ext cx="9951041" cy="45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15A5-894E-4C13-8073-F8B7BA2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GAMEPAD_DPAD_UP          = 0x0001</a:t>
                </a:r>
              </a:p>
              <a:p>
                <a:r>
                  <a:rPr lang="en-US" dirty="0"/>
                  <a:t>GAMEPAD_DPAD_DOWN   = 0x0002</a:t>
                </a:r>
              </a:p>
              <a:p>
                <a:r>
                  <a:rPr lang="en-US" dirty="0"/>
                  <a:t>GAMEPAD_DPAD_LEFT       = 0x0004</a:t>
                </a:r>
              </a:p>
              <a:p>
                <a:r>
                  <a:rPr lang="en-US" dirty="0"/>
                  <a:t>GAMEPAD_DPAD_RIGHT    = 0x0008</a:t>
                </a:r>
              </a:p>
              <a:p>
                <a:endParaRPr lang="en-US" dirty="0"/>
              </a:p>
              <a:p>
                <a:r>
                  <a:rPr lang="en-US" dirty="0"/>
                  <a:t>GAMEPAD_DPAD_UP | GAMEPAD_DPAD_LEFT           = 0x1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GAMEPAD_DPAD_UP | GAMEPAD_DPAD_RIGHT        = 0x1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GAMEPAD_DPAD_LEFT    = 0x2 | 0x4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GAMEPAD_DPAD_DOWN | GAMEPAD_DPAD_RIGHT = 0x2 | 0x8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B7EBA-3F57-4513-9B6E-03545F30B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C2ED6C-5976-4D5E-A8B8-7AC7F845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810" y="1690688"/>
            <a:ext cx="19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E74-B173-464F-AEAB-CF1F5FCB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3E9F-1408-4BB5-B5E6-9C93EC7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trigger and right trigger:</a:t>
            </a:r>
          </a:p>
          <a:p>
            <a:pPr lvl="1"/>
            <a:r>
              <a:rPr lang="en-US" dirty="0"/>
              <a:t>Min value: 0</a:t>
            </a:r>
          </a:p>
          <a:p>
            <a:pPr lvl="1"/>
            <a:r>
              <a:rPr lang="en-US" dirty="0"/>
              <a:t>Max value: 255</a:t>
            </a:r>
          </a:p>
          <a:p>
            <a:endParaRPr lang="en-US" dirty="0"/>
          </a:p>
          <a:p>
            <a:r>
              <a:rPr lang="en-US" dirty="0"/>
              <a:t>Left thumb and right thumb (x, y) :</a:t>
            </a:r>
          </a:p>
          <a:p>
            <a:pPr lvl="1"/>
            <a:r>
              <a:rPr lang="en-US" dirty="0"/>
              <a:t>Min value x = Min value y  =  - 32767</a:t>
            </a:r>
          </a:p>
          <a:p>
            <a:pPr lvl="1"/>
            <a:r>
              <a:rPr lang="en-US" dirty="0"/>
              <a:t>Max value x = Max value y = + 32767</a:t>
            </a:r>
          </a:p>
          <a:p>
            <a:pPr lvl="1"/>
            <a:r>
              <a:rPr lang="en-US" dirty="0"/>
              <a:t>Suggested dead zone: 8689</a:t>
            </a:r>
          </a:p>
        </p:txBody>
      </p:sp>
    </p:spTree>
    <p:extLst>
      <p:ext uri="{BB962C8B-B14F-4D97-AF65-F5344CB8AC3E}">
        <p14:creationId xmlns:p14="http://schemas.microsoft.com/office/powerpoint/2010/main" val="326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E494-8518-4C58-9175-379B98C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Left and right thumb dead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94A41-0F38-4F9B-81B8-1245FC16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4" y="1690688"/>
            <a:ext cx="342138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/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=</m:t>
                      </m:r>
                      <m:rad>
                        <m:radPr>
                          <m:degHide m:val="on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F9518-E337-43D0-9299-9194C0066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83" y="1690688"/>
                <a:ext cx="4867551" cy="596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/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4F5687-1D59-4C92-92BA-1640F771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5124122"/>
                <a:ext cx="5279266" cy="929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/>
              <p:nvPr/>
            </p:nvSpPr>
            <p:spPr>
              <a:xfrm>
                <a:off x="570912" y="3966414"/>
                <a:ext cx="5273495" cy="929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EA42E-B339-4A41-BF67-D71EA193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2" y="3966414"/>
                <a:ext cx="5273495" cy="92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9B42B1D8-F9EA-40BD-813C-4BAA9A10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8" y="2341912"/>
            <a:ext cx="47933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magnitude &gt; DEAD_ZONE: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do_some_action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0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A8B-1F17-4BBD-BC36-382D7A4E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0FBB-BF75-474B-8729-62EC912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Microsoft for Windows and comes with DirectX (9+)</a:t>
            </a:r>
          </a:p>
          <a:p>
            <a:r>
              <a:rPr lang="en-US" dirty="0" err="1"/>
              <a:t>XInput</a:t>
            </a:r>
            <a:r>
              <a:rPr lang="en-US" dirty="0"/>
              <a:t> supports a maximum of four controllers at a time. In our demo we only use one</a:t>
            </a:r>
          </a:p>
          <a:p>
            <a:r>
              <a:rPr lang="en-US" dirty="0" err="1"/>
              <a:t>XInput</a:t>
            </a:r>
            <a:r>
              <a:rPr lang="en-US" dirty="0"/>
              <a:t> is provided as a DLL library (dynamic link library) for C and C++ programs</a:t>
            </a:r>
          </a:p>
          <a:p>
            <a:r>
              <a:rPr lang="en-US" dirty="0"/>
              <a:t>We use </a:t>
            </a:r>
            <a:r>
              <a:rPr lang="en-US" dirty="0" err="1"/>
              <a:t>ctypes</a:t>
            </a:r>
            <a:r>
              <a:rPr lang="en-US" dirty="0"/>
              <a:t> library in python to access </a:t>
            </a:r>
            <a:r>
              <a:rPr lang="en-US" dirty="0" err="1"/>
              <a:t>dll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BC6D1-6715-4603-884D-8C6D4649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056" y="4346396"/>
            <a:ext cx="3579216" cy="21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FD0-6C13-49CA-93F0-F24AAB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Xinput</a:t>
            </a:r>
            <a:r>
              <a:rPr lang="en-US" dirty="0"/>
              <a:t> Library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4BB80-C7FF-4193-9EA9-706FEB3BE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0233"/>
            <a:ext cx="10744200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XInputGetState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b="1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2000" dirty="0">
                <a:solidFill>
                  <a:srgbClr val="B5B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XINPUT_STATE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dwPacketNumber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altLang="en-US" sz="2000" dirty="0">
                <a:solidFill>
                  <a:srgbClr val="9373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wButtons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bLeftTrigger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byte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bRightTrigger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sThumbRY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048FC-E169-4699-BA2F-BDA7ED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F5F106-47C6-4112-9740-5A5AF5F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A8FB18B-892E-4D22-9384-9DFF9485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C5CB0A0-92AC-4C11-ACAD-11FD84D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04C543-AE99-44B3-966C-49E16A49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3976B27-681B-4479-AB62-333ED5F1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D689-F1D9-48DF-88D4-D267017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XINPUT_GAMEPAD </a:t>
            </a:r>
            <a:r>
              <a:rPr lang="en-US" dirty="0"/>
              <a:t>python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D092D-FF33-4FAF-B8F5-F12F889B8A57}"/>
              </a:ext>
            </a:extLst>
          </p:cNvPr>
          <p:cNvSpPr/>
          <p:nvPr/>
        </p:nvSpPr>
        <p:spPr>
          <a:xfrm>
            <a:off x="983225" y="179220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"buttons"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20480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right_trigger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73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-11272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-15314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r_thumb_x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32074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r_thumb_y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16753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2E7E-7CBB-41E8-A8C7-387542B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one controller + </a:t>
            </a:r>
            <a:r>
              <a:rPr lang="en-US" dirty="0" err="1"/>
              <a:t>Cozmo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6A3F0-2B6E-4366-A445-FD58836F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87" y="3172927"/>
            <a:ext cx="1942857" cy="19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754A96-DD78-478B-992D-3AE7ADFC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367" y="2538589"/>
            <a:ext cx="156529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151A3B-25A1-43C5-A667-F9F92A1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609" y="5380790"/>
            <a:ext cx="194285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2C0909-F6B4-4FA4-980B-67F18282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113" y="3974126"/>
            <a:ext cx="184846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4B249F-4D68-4927-8BBB-30703AC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015" y="3974126"/>
            <a:ext cx="17304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59CB46-7C31-47CA-A191-C1116844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61876"/>
            <a:ext cx="60960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robot.drive_wheels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6B946B5-F22C-4C16-9B3B-BED07A2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73" y="2996147"/>
            <a:ext cx="149450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07628DF-D51B-4670-9125-322EA04C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14" y="2963778"/>
            <a:ext cx="141254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39A6BB-2CBD-412A-A7DB-03D6A7A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70" y="4952105"/>
            <a:ext cx="173291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A5864A-1844-4EB8-BD86-F43D7582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415" y="4931118"/>
            <a:ext cx="175997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536</Words>
  <Application>Microsoft Office PowerPoint</Application>
  <PresentationFormat>Widescreen</PresentationFormat>
  <Paragraphs>89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Xbox One Controller</vt:lpstr>
      <vt:lpstr>PowerPoint Presentation</vt:lpstr>
      <vt:lpstr>Buttons</vt:lpstr>
      <vt:lpstr>Analog buttons</vt:lpstr>
      <vt:lpstr>Left and right thumb dead zones</vt:lpstr>
      <vt:lpstr>Xinput Library</vt:lpstr>
      <vt:lpstr>Xinput Library</vt:lpstr>
      <vt:lpstr>XINPUT_GAMEPAD python dictionary</vt:lpstr>
      <vt:lpstr>Xbox one controller + Cozmo</vt:lpstr>
      <vt:lpstr>Xbox one controller + Cozmo</vt:lpstr>
      <vt:lpstr>Task 1: Right and left bumper buttons</vt:lpstr>
      <vt:lpstr>Task 2: Right thumb</vt:lpstr>
      <vt:lpstr>Task 3: Robot racing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One Controller</dc:title>
  <dc:creator>Mudathir Mahgoub</dc:creator>
  <cp:lastModifiedBy>Mudathir Mahgoub</cp:lastModifiedBy>
  <cp:revision>43</cp:revision>
  <dcterms:created xsi:type="dcterms:W3CDTF">2019-03-12T17:10:32Z</dcterms:created>
  <dcterms:modified xsi:type="dcterms:W3CDTF">2019-03-13T04:16:07Z</dcterms:modified>
</cp:coreProperties>
</file>