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1"/>
  </p:sldMasterIdLst>
  <p:notesMasterIdLst>
    <p:notesMasterId r:id="rId21"/>
  </p:notesMasterIdLst>
  <p:sldIdLst>
    <p:sldId id="256" r:id="rId2"/>
    <p:sldId id="362" r:id="rId3"/>
    <p:sldId id="406" r:id="rId4"/>
    <p:sldId id="392" r:id="rId5"/>
    <p:sldId id="283" r:id="rId6"/>
    <p:sldId id="361" r:id="rId7"/>
    <p:sldId id="376" r:id="rId8"/>
    <p:sldId id="429" r:id="rId9"/>
    <p:sldId id="430" r:id="rId10"/>
    <p:sldId id="345" r:id="rId11"/>
    <p:sldId id="433" r:id="rId12"/>
    <p:sldId id="441" r:id="rId13"/>
    <p:sldId id="439" r:id="rId14"/>
    <p:sldId id="436" r:id="rId15"/>
    <p:sldId id="438" r:id="rId16"/>
    <p:sldId id="384" r:id="rId17"/>
    <p:sldId id="432" r:id="rId18"/>
    <p:sldId id="426" r:id="rId19"/>
    <p:sldId id="421"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669B"/>
    <a:srgbClr val="2A6FA6"/>
    <a:srgbClr val="2277BC"/>
    <a:srgbClr val="0078D7"/>
    <a:srgbClr val="075E9C"/>
    <a:srgbClr val="2E6497"/>
    <a:srgbClr val="FF745B"/>
    <a:srgbClr val="3399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85930" autoAdjust="0"/>
  </p:normalViewPr>
  <p:slideViewPr>
    <p:cSldViewPr snapToGrid="0">
      <p:cViewPr varScale="1">
        <p:scale>
          <a:sx n="78" d="100"/>
          <a:sy n="78" d="100"/>
        </p:scale>
        <p:origin x="92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9C43F-9D34-4162-8E94-5DD72A74305A}"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fr-FR"/>
        </a:p>
      </dgm:t>
    </dgm:pt>
    <dgm:pt modelId="{66B8E6A6-A7C9-4ECC-B5F9-A5C6E211EEF2}">
      <dgm:prSet phldrT="[Texte]"/>
      <dgm:spPr/>
      <dgm:t>
        <a:bodyPr/>
        <a:lstStyle/>
        <a:p>
          <a:r>
            <a:rPr lang="fr-FR" dirty="0" smtClean="0"/>
            <a:t>Entrainement d’un bot</a:t>
          </a:r>
          <a:endParaRPr lang="fr-FR" dirty="0"/>
        </a:p>
      </dgm:t>
    </dgm:pt>
    <dgm:pt modelId="{79CB4FAE-AB13-4B61-A069-C3E8FB06B342}" type="parTrans" cxnId="{A7E3F0E3-23FF-4026-954D-57B609EED39C}">
      <dgm:prSet/>
      <dgm:spPr/>
      <dgm:t>
        <a:bodyPr/>
        <a:lstStyle/>
        <a:p>
          <a:endParaRPr lang="fr-FR"/>
        </a:p>
      </dgm:t>
    </dgm:pt>
    <dgm:pt modelId="{D579D4FE-F18D-4338-91A8-F6AD0E99FD43}" type="sibTrans" cxnId="{A7E3F0E3-23FF-4026-954D-57B609EED39C}">
      <dgm:prSet/>
      <dgm:spPr/>
      <dgm:t>
        <a:bodyPr/>
        <a:lstStyle/>
        <a:p>
          <a:endParaRPr lang="fr-FR"/>
        </a:p>
      </dgm:t>
    </dgm:pt>
    <dgm:pt modelId="{62D74715-8EB6-4F4E-B34E-203CE1F28A7B}">
      <dgm:prSet phldrT="[Texte]" custT="1"/>
      <dgm:spPr/>
      <dgm:t>
        <a:bodyPr/>
        <a:lstStyle/>
        <a:p>
          <a:pPr algn="ctr"/>
          <a:r>
            <a:rPr lang="fr-FR" sz="2500" dirty="0" smtClean="0"/>
            <a:t>Faire un bot pour réserver un billet d’avion en s’aidant de LUIS</a:t>
          </a:r>
          <a:endParaRPr lang="fr-FR" sz="2500" dirty="0"/>
        </a:p>
      </dgm:t>
    </dgm:pt>
    <dgm:pt modelId="{28B1A996-699D-4957-8C81-EB7508FD5E39}" type="parTrans" cxnId="{294A9277-FCA6-4E04-ABD2-E16EA6197B9A}">
      <dgm:prSet/>
      <dgm:spPr/>
      <dgm:t>
        <a:bodyPr/>
        <a:lstStyle/>
        <a:p>
          <a:endParaRPr lang="fr-FR"/>
        </a:p>
      </dgm:t>
    </dgm:pt>
    <dgm:pt modelId="{0D4F051C-59FE-4CE9-80CE-C1753527A43B}" type="sibTrans" cxnId="{294A9277-FCA6-4E04-ABD2-E16EA6197B9A}">
      <dgm:prSet/>
      <dgm:spPr/>
      <dgm:t>
        <a:bodyPr/>
        <a:lstStyle/>
        <a:p>
          <a:endParaRPr lang="fr-FR"/>
        </a:p>
      </dgm:t>
    </dgm:pt>
    <dgm:pt modelId="{399CCA2B-7964-432A-B6CE-F17D6AB2E2AF}">
      <dgm:prSet phldrT="[Texte]"/>
      <dgm:spPr/>
      <dgm:t>
        <a:bodyPr/>
        <a:lstStyle/>
        <a:p>
          <a:r>
            <a:rPr lang="fr-FR" dirty="0" smtClean="0"/>
            <a:t>Cloud</a:t>
          </a:r>
        </a:p>
      </dgm:t>
    </dgm:pt>
    <dgm:pt modelId="{58AEF41D-BDA8-486A-996C-8EB65D55E3D0}" type="parTrans" cxnId="{4D2EDC64-C7B9-4D72-A550-64B14CF7811F}">
      <dgm:prSet/>
      <dgm:spPr/>
      <dgm:t>
        <a:bodyPr/>
        <a:lstStyle/>
        <a:p>
          <a:endParaRPr lang="fr-FR"/>
        </a:p>
      </dgm:t>
    </dgm:pt>
    <dgm:pt modelId="{EAF0A7DA-F5BC-4254-A012-E6302F746C32}" type="sibTrans" cxnId="{4D2EDC64-C7B9-4D72-A550-64B14CF7811F}">
      <dgm:prSet/>
      <dgm:spPr/>
      <dgm:t>
        <a:bodyPr/>
        <a:lstStyle/>
        <a:p>
          <a:endParaRPr lang="fr-FR"/>
        </a:p>
      </dgm:t>
    </dgm:pt>
    <dgm:pt modelId="{471E14FF-A98B-4AA5-936F-75758F9D1C02}">
      <dgm:prSet phldrT="[Texte]" custT="1"/>
      <dgm:spPr/>
      <dgm:t>
        <a:bodyPr/>
        <a:lstStyle/>
        <a:p>
          <a:r>
            <a:rPr lang="fr-FR" sz="2500" dirty="0" smtClean="0"/>
            <a:t>Déployer le bot dans le cloud</a:t>
          </a:r>
        </a:p>
        <a:p>
          <a:r>
            <a:rPr lang="fr-FR" sz="2500" dirty="0" smtClean="0"/>
            <a:t> Mise en place de l’architecture</a:t>
          </a:r>
          <a:endParaRPr lang="fr-FR" sz="2500" dirty="0"/>
        </a:p>
      </dgm:t>
    </dgm:pt>
    <dgm:pt modelId="{005F2308-7E58-4E79-84E6-1021338AFCE0}" type="parTrans" cxnId="{04AD19FF-DDAE-46E4-B3ED-A1B366025443}">
      <dgm:prSet/>
      <dgm:spPr/>
      <dgm:t>
        <a:bodyPr/>
        <a:lstStyle/>
        <a:p>
          <a:endParaRPr lang="fr-FR"/>
        </a:p>
      </dgm:t>
    </dgm:pt>
    <dgm:pt modelId="{FF5D23ED-4E1A-42D5-9A0C-EB8038F0ABC0}" type="sibTrans" cxnId="{04AD19FF-DDAE-46E4-B3ED-A1B366025443}">
      <dgm:prSet/>
      <dgm:spPr/>
      <dgm:t>
        <a:bodyPr/>
        <a:lstStyle/>
        <a:p>
          <a:endParaRPr lang="fr-FR"/>
        </a:p>
      </dgm:t>
    </dgm:pt>
    <dgm:pt modelId="{19A377F3-A75C-4A1F-B588-509C2393E115}">
      <dgm:prSet phldrT="[Texte]"/>
      <dgm:spPr/>
      <dgm:t>
        <a:bodyPr/>
        <a:lstStyle/>
        <a:p>
          <a:r>
            <a:rPr lang="fr-FR" dirty="0" smtClean="0"/>
            <a:t>Suivi de la performance</a:t>
          </a:r>
          <a:endParaRPr lang="fr-FR" dirty="0"/>
        </a:p>
      </dgm:t>
    </dgm:pt>
    <dgm:pt modelId="{26A3C521-D08C-45B3-B2CF-B5E3D3C08A51}" type="parTrans" cxnId="{29BA76C6-A78F-4DF3-B7D9-353C5D07A360}">
      <dgm:prSet/>
      <dgm:spPr/>
      <dgm:t>
        <a:bodyPr/>
        <a:lstStyle/>
        <a:p>
          <a:endParaRPr lang="fr-FR"/>
        </a:p>
      </dgm:t>
    </dgm:pt>
    <dgm:pt modelId="{877AAF76-AE0E-499D-A864-6DAEC5277FBB}" type="sibTrans" cxnId="{29BA76C6-A78F-4DF3-B7D9-353C5D07A360}">
      <dgm:prSet/>
      <dgm:spPr/>
      <dgm:t>
        <a:bodyPr/>
        <a:lstStyle/>
        <a:p>
          <a:endParaRPr lang="fr-FR"/>
        </a:p>
      </dgm:t>
    </dgm:pt>
    <dgm:pt modelId="{46E42705-C778-4A43-8F4C-9454B73564D4}">
      <dgm:prSet phldrT="[Texte]" custT="1"/>
      <dgm:spPr/>
      <dgm:t>
        <a:bodyPr/>
        <a:lstStyle/>
        <a:p>
          <a:r>
            <a:rPr lang="fr-FR" sz="2500" dirty="0" smtClean="0"/>
            <a:t>Création d’erreurs personnalisées</a:t>
          </a:r>
        </a:p>
        <a:p>
          <a:r>
            <a:rPr lang="fr-FR" sz="2500" dirty="0" smtClean="0"/>
            <a:t>Mise en place d’alertes</a:t>
          </a:r>
          <a:endParaRPr lang="fr-FR" sz="2500" dirty="0"/>
        </a:p>
      </dgm:t>
    </dgm:pt>
    <dgm:pt modelId="{6BF0EBCB-032F-4C71-9BEB-19AA76D31F4E}" type="parTrans" cxnId="{03020D9E-678E-4852-A1A9-762EDB6D23DC}">
      <dgm:prSet/>
      <dgm:spPr/>
      <dgm:t>
        <a:bodyPr/>
        <a:lstStyle/>
        <a:p>
          <a:endParaRPr lang="fr-FR"/>
        </a:p>
      </dgm:t>
    </dgm:pt>
    <dgm:pt modelId="{FCB45D18-D488-4571-A024-7BAF8F755225}" type="sibTrans" cxnId="{03020D9E-678E-4852-A1A9-762EDB6D23DC}">
      <dgm:prSet/>
      <dgm:spPr/>
      <dgm:t>
        <a:bodyPr/>
        <a:lstStyle/>
        <a:p>
          <a:endParaRPr lang="fr-FR"/>
        </a:p>
      </dgm:t>
    </dgm:pt>
    <dgm:pt modelId="{A377F06C-8014-4BBB-888F-50E9055544C0}" type="pres">
      <dgm:prSet presAssocID="{3799C43F-9D34-4162-8E94-5DD72A74305A}" presName="theList" presStyleCnt="0">
        <dgm:presLayoutVars>
          <dgm:dir/>
          <dgm:animLvl val="lvl"/>
          <dgm:resizeHandles val="exact"/>
        </dgm:presLayoutVars>
      </dgm:prSet>
      <dgm:spPr/>
      <dgm:t>
        <a:bodyPr/>
        <a:lstStyle/>
        <a:p>
          <a:endParaRPr lang="fr-FR"/>
        </a:p>
      </dgm:t>
    </dgm:pt>
    <dgm:pt modelId="{060F77AB-E3C9-4AC8-A2BD-D6DA69C1846F}" type="pres">
      <dgm:prSet presAssocID="{66B8E6A6-A7C9-4ECC-B5F9-A5C6E211EEF2}" presName="compNode" presStyleCnt="0"/>
      <dgm:spPr/>
      <dgm:t>
        <a:bodyPr/>
        <a:lstStyle/>
        <a:p>
          <a:endParaRPr lang="fr-FR"/>
        </a:p>
      </dgm:t>
    </dgm:pt>
    <dgm:pt modelId="{0FE2C5A4-B10E-49C1-9D14-FC416983E9DA}" type="pres">
      <dgm:prSet presAssocID="{66B8E6A6-A7C9-4ECC-B5F9-A5C6E211EEF2}" presName="aNode" presStyleLbl="bgShp" presStyleIdx="0" presStyleCnt="3"/>
      <dgm:spPr/>
      <dgm:t>
        <a:bodyPr/>
        <a:lstStyle/>
        <a:p>
          <a:endParaRPr lang="fr-FR"/>
        </a:p>
      </dgm:t>
    </dgm:pt>
    <dgm:pt modelId="{0D4D22A6-3B0D-4092-BC7D-7CEB0902F544}" type="pres">
      <dgm:prSet presAssocID="{66B8E6A6-A7C9-4ECC-B5F9-A5C6E211EEF2}" presName="textNode" presStyleLbl="bgShp" presStyleIdx="0" presStyleCnt="3"/>
      <dgm:spPr/>
      <dgm:t>
        <a:bodyPr/>
        <a:lstStyle/>
        <a:p>
          <a:endParaRPr lang="fr-FR"/>
        </a:p>
      </dgm:t>
    </dgm:pt>
    <dgm:pt modelId="{8E49BD65-602F-48C4-BA39-D56910C3650C}" type="pres">
      <dgm:prSet presAssocID="{66B8E6A6-A7C9-4ECC-B5F9-A5C6E211EEF2}" presName="compChildNode" presStyleCnt="0"/>
      <dgm:spPr/>
      <dgm:t>
        <a:bodyPr/>
        <a:lstStyle/>
        <a:p>
          <a:endParaRPr lang="fr-FR"/>
        </a:p>
      </dgm:t>
    </dgm:pt>
    <dgm:pt modelId="{BCBE3E39-23EE-4124-B195-4B010CCB5E86}" type="pres">
      <dgm:prSet presAssocID="{66B8E6A6-A7C9-4ECC-B5F9-A5C6E211EEF2}" presName="theInnerList" presStyleCnt="0"/>
      <dgm:spPr/>
      <dgm:t>
        <a:bodyPr/>
        <a:lstStyle/>
        <a:p>
          <a:endParaRPr lang="fr-FR"/>
        </a:p>
      </dgm:t>
    </dgm:pt>
    <dgm:pt modelId="{E329BD37-F66A-4A13-9264-2CE0F8FED1D6}" type="pres">
      <dgm:prSet presAssocID="{62D74715-8EB6-4F4E-B34E-203CE1F28A7B}" presName="childNode" presStyleLbl="node1" presStyleIdx="0" presStyleCnt="3">
        <dgm:presLayoutVars>
          <dgm:bulletEnabled val="1"/>
        </dgm:presLayoutVars>
      </dgm:prSet>
      <dgm:spPr/>
      <dgm:t>
        <a:bodyPr/>
        <a:lstStyle/>
        <a:p>
          <a:endParaRPr lang="fr-FR"/>
        </a:p>
      </dgm:t>
    </dgm:pt>
    <dgm:pt modelId="{83245B1E-7BCB-4E73-99A8-3D8E43010CC4}" type="pres">
      <dgm:prSet presAssocID="{66B8E6A6-A7C9-4ECC-B5F9-A5C6E211EEF2}" presName="aSpace" presStyleCnt="0"/>
      <dgm:spPr/>
      <dgm:t>
        <a:bodyPr/>
        <a:lstStyle/>
        <a:p>
          <a:endParaRPr lang="fr-FR"/>
        </a:p>
      </dgm:t>
    </dgm:pt>
    <dgm:pt modelId="{1A21AF18-7598-43A1-AAF2-C7BD394DAFF0}" type="pres">
      <dgm:prSet presAssocID="{399CCA2B-7964-432A-B6CE-F17D6AB2E2AF}" presName="compNode" presStyleCnt="0"/>
      <dgm:spPr/>
      <dgm:t>
        <a:bodyPr/>
        <a:lstStyle/>
        <a:p>
          <a:endParaRPr lang="fr-FR"/>
        </a:p>
      </dgm:t>
    </dgm:pt>
    <dgm:pt modelId="{1EB6E919-10F6-44DA-8810-589370B392F0}" type="pres">
      <dgm:prSet presAssocID="{399CCA2B-7964-432A-B6CE-F17D6AB2E2AF}" presName="aNode" presStyleLbl="bgShp" presStyleIdx="1" presStyleCnt="3"/>
      <dgm:spPr/>
      <dgm:t>
        <a:bodyPr/>
        <a:lstStyle/>
        <a:p>
          <a:endParaRPr lang="fr-FR"/>
        </a:p>
      </dgm:t>
    </dgm:pt>
    <dgm:pt modelId="{8BC6D699-3F2A-4A98-8D71-ACD42AA75C11}" type="pres">
      <dgm:prSet presAssocID="{399CCA2B-7964-432A-B6CE-F17D6AB2E2AF}" presName="textNode" presStyleLbl="bgShp" presStyleIdx="1" presStyleCnt="3"/>
      <dgm:spPr/>
      <dgm:t>
        <a:bodyPr/>
        <a:lstStyle/>
        <a:p>
          <a:endParaRPr lang="fr-FR"/>
        </a:p>
      </dgm:t>
    </dgm:pt>
    <dgm:pt modelId="{563FB8E6-BA33-4459-87F7-B026B5294CC4}" type="pres">
      <dgm:prSet presAssocID="{399CCA2B-7964-432A-B6CE-F17D6AB2E2AF}" presName="compChildNode" presStyleCnt="0"/>
      <dgm:spPr/>
      <dgm:t>
        <a:bodyPr/>
        <a:lstStyle/>
        <a:p>
          <a:endParaRPr lang="fr-FR"/>
        </a:p>
      </dgm:t>
    </dgm:pt>
    <dgm:pt modelId="{0A117C7C-99B9-4A61-96AB-0C6B24EF5EF3}" type="pres">
      <dgm:prSet presAssocID="{399CCA2B-7964-432A-B6CE-F17D6AB2E2AF}" presName="theInnerList" presStyleCnt="0"/>
      <dgm:spPr/>
      <dgm:t>
        <a:bodyPr/>
        <a:lstStyle/>
        <a:p>
          <a:endParaRPr lang="fr-FR"/>
        </a:p>
      </dgm:t>
    </dgm:pt>
    <dgm:pt modelId="{D3733C34-6B28-46C7-81B4-C61A6BBD0941}" type="pres">
      <dgm:prSet presAssocID="{471E14FF-A98B-4AA5-936F-75758F9D1C02}" presName="childNode" presStyleLbl="node1" presStyleIdx="1" presStyleCnt="3">
        <dgm:presLayoutVars>
          <dgm:bulletEnabled val="1"/>
        </dgm:presLayoutVars>
      </dgm:prSet>
      <dgm:spPr/>
      <dgm:t>
        <a:bodyPr/>
        <a:lstStyle/>
        <a:p>
          <a:endParaRPr lang="fr-FR"/>
        </a:p>
      </dgm:t>
    </dgm:pt>
    <dgm:pt modelId="{907B4AA7-5228-43BC-977B-D8424564C984}" type="pres">
      <dgm:prSet presAssocID="{399CCA2B-7964-432A-B6CE-F17D6AB2E2AF}" presName="aSpace" presStyleCnt="0"/>
      <dgm:spPr/>
      <dgm:t>
        <a:bodyPr/>
        <a:lstStyle/>
        <a:p>
          <a:endParaRPr lang="fr-FR"/>
        </a:p>
      </dgm:t>
    </dgm:pt>
    <dgm:pt modelId="{73E07CE4-96EA-4339-A2C1-FA5DBFDC77A8}" type="pres">
      <dgm:prSet presAssocID="{19A377F3-A75C-4A1F-B588-509C2393E115}" presName="compNode" presStyleCnt="0"/>
      <dgm:spPr/>
      <dgm:t>
        <a:bodyPr/>
        <a:lstStyle/>
        <a:p>
          <a:endParaRPr lang="fr-FR"/>
        </a:p>
      </dgm:t>
    </dgm:pt>
    <dgm:pt modelId="{183EC627-7AD0-462E-8F3F-452BCC428EB5}" type="pres">
      <dgm:prSet presAssocID="{19A377F3-A75C-4A1F-B588-509C2393E115}" presName="aNode" presStyleLbl="bgShp" presStyleIdx="2" presStyleCnt="3"/>
      <dgm:spPr/>
      <dgm:t>
        <a:bodyPr/>
        <a:lstStyle/>
        <a:p>
          <a:endParaRPr lang="fr-FR"/>
        </a:p>
      </dgm:t>
    </dgm:pt>
    <dgm:pt modelId="{045261F1-4A38-4CFF-9FC4-31C54979464E}" type="pres">
      <dgm:prSet presAssocID="{19A377F3-A75C-4A1F-B588-509C2393E115}" presName="textNode" presStyleLbl="bgShp" presStyleIdx="2" presStyleCnt="3"/>
      <dgm:spPr/>
      <dgm:t>
        <a:bodyPr/>
        <a:lstStyle/>
        <a:p>
          <a:endParaRPr lang="fr-FR"/>
        </a:p>
      </dgm:t>
    </dgm:pt>
    <dgm:pt modelId="{7B8B9ABD-B245-4352-AAC8-035164B26347}" type="pres">
      <dgm:prSet presAssocID="{19A377F3-A75C-4A1F-B588-509C2393E115}" presName="compChildNode" presStyleCnt="0"/>
      <dgm:spPr/>
      <dgm:t>
        <a:bodyPr/>
        <a:lstStyle/>
        <a:p>
          <a:endParaRPr lang="fr-FR"/>
        </a:p>
      </dgm:t>
    </dgm:pt>
    <dgm:pt modelId="{D276AA98-66B6-4650-B27F-581453E65411}" type="pres">
      <dgm:prSet presAssocID="{19A377F3-A75C-4A1F-B588-509C2393E115}" presName="theInnerList" presStyleCnt="0"/>
      <dgm:spPr/>
      <dgm:t>
        <a:bodyPr/>
        <a:lstStyle/>
        <a:p>
          <a:endParaRPr lang="fr-FR"/>
        </a:p>
      </dgm:t>
    </dgm:pt>
    <dgm:pt modelId="{7F29F7AD-B7C8-48E5-8696-BBA8DDF762AD}" type="pres">
      <dgm:prSet presAssocID="{46E42705-C778-4A43-8F4C-9454B73564D4}" presName="childNode" presStyleLbl="node1" presStyleIdx="2" presStyleCnt="3">
        <dgm:presLayoutVars>
          <dgm:bulletEnabled val="1"/>
        </dgm:presLayoutVars>
      </dgm:prSet>
      <dgm:spPr/>
      <dgm:t>
        <a:bodyPr/>
        <a:lstStyle/>
        <a:p>
          <a:endParaRPr lang="fr-FR"/>
        </a:p>
      </dgm:t>
    </dgm:pt>
  </dgm:ptLst>
  <dgm:cxnLst>
    <dgm:cxn modelId="{4D2EDC64-C7B9-4D72-A550-64B14CF7811F}" srcId="{3799C43F-9D34-4162-8E94-5DD72A74305A}" destId="{399CCA2B-7964-432A-B6CE-F17D6AB2E2AF}" srcOrd="1" destOrd="0" parTransId="{58AEF41D-BDA8-486A-996C-8EB65D55E3D0}" sibTransId="{EAF0A7DA-F5BC-4254-A012-E6302F746C32}"/>
    <dgm:cxn modelId="{FAD2A3C8-44CC-44B8-BDC4-CF944889A3BB}" type="presOf" srcId="{66B8E6A6-A7C9-4ECC-B5F9-A5C6E211EEF2}" destId="{0FE2C5A4-B10E-49C1-9D14-FC416983E9DA}" srcOrd="0" destOrd="0" presId="urn:microsoft.com/office/officeart/2005/8/layout/lProcess2"/>
    <dgm:cxn modelId="{04AD19FF-DDAE-46E4-B3ED-A1B366025443}" srcId="{399CCA2B-7964-432A-B6CE-F17D6AB2E2AF}" destId="{471E14FF-A98B-4AA5-936F-75758F9D1C02}" srcOrd="0" destOrd="0" parTransId="{005F2308-7E58-4E79-84E6-1021338AFCE0}" sibTransId="{FF5D23ED-4E1A-42D5-9A0C-EB8038F0ABC0}"/>
    <dgm:cxn modelId="{A7E3F0E3-23FF-4026-954D-57B609EED39C}" srcId="{3799C43F-9D34-4162-8E94-5DD72A74305A}" destId="{66B8E6A6-A7C9-4ECC-B5F9-A5C6E211EEF2}" srcOrd="0" destOrd="0" parTransId="{79CB4FAE-AB13-4B61-A069-C3E8FB06B342}" sibTransId="{D579D4FE-F18D-4338-91A8-F6AD0E99FD43}"/>
    <dgm:cxn modelId="{2B768087-6C9E-492B-B384-CB5B3F5A6164}" type="presOf" srcId="{19A377F3-A75C-4A1F-B588-509C2393E115}" destId="{045261F1-4A38-4CFF-9FC4-31C54979464E}" srcOrd="1" destOrd="0" presId="urn:microsoft.com/office/officeart/2005/8/layout/lProcess2"/>
    <dgm:cxn modelId="{759D8ACD-AA88-4A88-8652-A34C5B906639}" type="presOf" srcId="{471E14FF-A98B-4AA5-936F-75758F9D1C02}" destId="{D3733C34-6B28-46C7-81B4-C61A6BBD0941}" srcOrd="0" destOrd="0" presId="urn:microsoft.com/office/officeart/2005/8/layout/lProcess2"/>
    <dgm:cxn modelId="{48DDC02A-9B71-4671-B3C8-7BE692DF9AEE}" type="presOf" srcId="{66B8E6A6-A7C9-4ECC-B5F9-A5C6E211EEF2}" destId="{0D4D22A6-3B0D-4092-BC7D-7CEB0902F544}" srcOrd="1" destOrd="0" presId="urn:microsoft.com/office/officeart/2005/8/layout/lProcess2"/>
    <dgm:cxn modelId="{294A9277-FCA6-4E04-ABD2-E16EA6197B9A}" srcId="{66B8E6A6-A7C9-4ECC-B5F9-A5C6E211EEF2}" destId="{62D74715-8EB6-4F4E-B34E-203CE1F28A7B}" srcOrd="0" destOrd="0" parTransId="{28B1A996-699D-4957-8C81-EB7508FD5E39}" sibTransId="{0D4F051C-59FE-4CE9-80CE-C1753527A43B}"/>
    <dgm:cxn modelId="{409F454B-A30E-42BB-AC1A-A711FE610708}" type="presOf" srcId="{46E42705-C778-4A43-8F4C-9454B73564D4}" destId="{7F29F7AD-B7C8-48E5-8696-BBA8DDF762AD}" srcOrd="0" destOrd="0" presId="urn:microsoft.com/office/officeart/2005/8/layout/lProcess2"/>
    <dgm:cxn modelId="{41591918-6F50-41E6-875E-7AB22528A335}" type="presOf" srcId="{62D74715-8EB6-4F4E-B34E-203CE1F28A7B}" destId="{E329BD37-F66A-4A13-9264-2CE0F8FED1D6}" srcOrd="0" destOrd="0" presId="urn:microsoft.com/office/officeart/2005/8/layout/lProcess2"/>
    <dgm:cxn modelId="{0090B61E-A89D-4D8D-9858-872C610D57FF}" type="presOf" srcId="{399CCA2B-7964-432A-B6CE-F17D6AB2E2AF}" destId="{1EB6E919-10F6-44DA-8810-589370B392F0}" srcOrd="0" destOrd="0" presId="urn:microsoft.com/office/officeart/2005/8/layout/lProcess2"/>
    <dgm:cxn modelId="{ECCEFB2E-9255-4155-B704-F5E1CEA1EF31}" type="presOf" srcId="{19A377F3-A75C-4A1F-B588-509C2393E115}" destId="{183EC627-7AD0-462E-8F3F-452BCC428EB5}" srcOrd="0" destOrd="0" presId="urn:microsoft.com/office/officeart/2005/8/layout/lProcess2"/>
    <dgm:cxn modelId="{03020D9E-678E-4852-A1A9-762EDB6D23DC}" srcId="{19A377F3-A75C-4A1F-B588-509C2393E115}" destId="{46E42705-C778-4A43-8F4C-9454B73564D4}" srcOrd="0" destOrd="0" parTransId="{6BF0EBCB-032F-4C71-9BEB-19AA76D31F4E}" sibTransId="{FCB45D18-D488-4571-A024-7BAF8F755225}"/>
    <dgm:cxn modelId="{29BA76C6-A78F-4DF3-B7D9-353C5D07A360}" srcId="{3799C43F-9D34-4162-8E94-5DD72A74305A}" destId="{19A377F3-A75C-4A1F-B588-509C2393E115}" srcOrd="2" destOrd="0" parTransId="{26A3C521-D08C-45B3-B2CF-B5E3D3C08A51}" sibTransId="{877AAF76-AE0E-499D-A864-6DAEC5277FBB}"/>
    <dgm:cxn modelId="{F3734BFA-FB8A-4A1C-A3B0-CBA2E5CE9BC6}" type="presOf" srcId="{3799C43F-9D34-4162-8E94-5DD72A74305A}" destId="{A377F06C-8014-4BBB-888F-50E9055544C0}" srcOrd="0" destOrd="0" presId="urn:microsoft.com/office/officeart/2005/8/layout/lProcess2"/>
    <dgm:cxn modelId="{24AC1DD5-F28A-477F-9A59-661215A3029F}" type="presOf" srcId="{399CCA2B-7964-432A-B6CE-F17D6AB2E2AF}" destId="{8BC6D699-3F2A-4A98-8D71-ACD42AA75C11}" srcOrd="1" destOrd="0" presId="urn:microsoft.com/office/officeart/2005/8/layout/lProcess2"/>
    <dgm:cxn modelId="{9FB9681B-490B-46C0-80BD-D3B305102BE2}" type="presParOf" srcId="{A377F06C-8014-4BBB-888F-50E9055544C0}" destId="{060F77AB-E3C9-4AC8-A2BD-D6DA69C1846F}" srcOrd="0" destOrd="0" presId="urn:microsoft.com/office/officeart/2005/8/layout/lProcess2"/>
    <dgm:cxn modelId="{BB1F2B17-CA12-4415-915A-58FA624EDAC8}" type="presParOf" srcId="{060F77AB-E3C9-4AC8-A2BD-D6DA69C1846F}" destId="{0FE2C5A4-B10E-49C1-9D14-FC416983E9DA}" srcOrd="0" destOrd="0" presId="urn:microsoft.com/office/officeart/2005/8/layout/lProcess2"/>
    <dgm:cxn modelId="{F57933DA-F03E-477B-B621-C4D48FC6F23C}" type="presParOf" srcId="{060F77AB-E3C9-4AC8-A2BD-D6DA69C1846F}" destId="{0D4D22A6-3B0D-4092-BC7D-7CEB0902F544}" srcOrd="1" destOrd="0" presId="urn:microsoft.com/office/officeart/2005/8/layout/lProcess2"/>
    <dgm:cxn modelId="{108CFADD-B09E-42C9-8ADD-3E901C5370F0}" type="presParOf" srcId="{060F77AB-E3C9-4AC8-A2BD-D6DA69C1846F}" destId="{8E49BD65-602F-48C4-BA39-D56910C3650C}" srcOrd="2" destOrd="0" presId="urn:microsoft.com/office/officeart/2005/8/layout/lProcess2"/>
    <dgm:cxn modelId="{6B031977-6441-4F62-AABC-9305DD148A13}" type="presParOf" srcId="{8E49BD65-602F-48C4-BA39-D56910C3650C}" destId="{BCBE3E39-23EE-4124-B195-4B010CCB5E86}" srcOrd="0" destOrd="0" presId="urn:microsoft.com/office/officeart/2005/8/layout/lProcess2"/>
    <dgm:cxn modelId="{FD61A9B1-A82F-447A-AB21-86B6CDE2D9F4}" type="presParOf" srcId="{BCBE3E39-23EE-4124-B195-4B010CCB5E86}" destId="{E329BD37-F66A-4A13-9264-2CE0F8FED1D6}" srcOrd="0" destOrd="0" presId="urn:microsoft.com/office/officeart/2005/8/layout/lProcess2"/>
    <dgm:cxn modelId="{06289B41-851C-47D8-A454-D7F704EA61F9}" type="presParOf" srcId="{A377F06C-8014-4BBB-888F-50E9055544C0}" destId="{83245B1E-7BCB-4E73-99A8-3D8E43010CC4}" srcOrd="1" destOrd="0" presId="urn:microsoft.com/office/officeart/2005/8/layout/lProcess2"/>
    <dgm:cxn modelId="{4FB5A4B2-0F03-4B64-8326-E81E0405B09C}" type="presParOf" srcId="{A377F06C-8014-4BBB-888F-50E9055544C0}" destId="{1A21AF18-7598-43A1-AAF2-C7BD394DAFF0}" srcOrd="2" destOrd="0" presId="urn:microsoft.com/office/officeart/2005/8/layout/lProcess2"/>
    <dgm:cxn modelId="{5AB12774-F452-4E17-BDFA-EDEEF2E967F4}" type="presParOf" srcId="{1A21AF18-7598-43A1-AAF2-C7BD394DAFF0}" destId="{1EB6E919-10F6-44DA-8810-589370B392F0}" srcOrd="0" destOrd="0" presId="urn:microsoft.com/office/officeart/2005/8/layout/lProcess2"/>
    <dgm:cxn modelId="{D067E09C-864B-4037-8C3A-EB6E4AA61BF8}" type="presParOf" srcId="{1A21AF18-7598-43A1-AAF2-C7BD394DAFF0}" destId="{8BC6D699-3F2A-4A98-8D71-ACD42AA75C11}" srcOrd="1" destOrd="0" presId="urn:microsoft.com/office/officeart/2005/8/layout/lProcess2"/>
    <dgm:cxn modelId="{6CD654CB-7E1A-4C74-AFB0-2BC86C6BBB64}" type="presParOf" srcId="{1A21AF18-7598-43A1-AAF2-C7BD394DAFF0}" destId="{563FB8E6-BA33-4459-87F7-B026B5294CC4}" srcOrd="2" destOrd="0" presId="urn:microsoft.com/office/officeart/2005/8/layout/lProcess2"/>
    <dgm:cxn modelId="{4EF06554-3691-4D4A-9EF8-2036184D0BA0}" type="presParOf" srcId="{563FB8E6-BA33-4459-87F7-B026B5294CC4}" destId="{0A117C7C-99B9-4A61-96AB-0C6B24EF5EF3}" srcOrd="0" destOrd="0" presId="urn:microsoft.com/office/officeart/2005/8/layout/lProcess2"/>
    <dgm:cxn modelId="{B00E4D70-B041-4E27-A219-32692097A606}" type="presParOf" srcId="{0A117C7C-99B9-4A61-96AB-0C6B24EF5EF3}" destId="{D3733C34-6B28-46C7-81B4-C61A6BBD0941}" srcOrd="0" destOrd="0" presId="urn:microsoft.com/office/officeart/2005/8/layout/lProcess2"/>
    <dgm:cxn modelId="{9724560B-8212-4FF7-8E68-F9F16567229C}" type="presParOf" srcId="{A377F06C-8014-4BBB-888F-50E9055544C0}" destId="{907B4AA7-5228-43BC-977B-D8424564C984}" srcOrd="3" destOrd="0" presId="urn:microsoft.com/office/officeart/2005/8/layout/lProcess2"/>
    <dgm:cxn modelId="{797E92E9-8586-46E3-89A6-8D8740470F91}" type="presParOf" srcId="{A377F06C-8014-4BBB-888F-50E9055544C0}" destId="{73E07CE4-96EA-4339-A2C1-FA5DBFDC77A8}" srcOrd="4" destOrd="0" presId="urn:microsoft.com/office/officeart/2005/8/layout/lProcess2"/>
    <dgm:cxn modelId="{0E38FA7B-480B-4020-8556-5420C0464DF2}" type="presParOf" srcId="{73E07CE4-96EA-4339-A2C1-FA5DBFDC77A8}" destId="{183EC627-7AD0-462E-8F3F-452BCC428EB5}" srcOrd="0" destOrd="0" presId="urn:microsoft.com/office/officeart/2005/8/layout/lProcess2"/>
    <dgm:cxn modelId="{8AB42718-A701-469C-BB97-397B5CEB90B4}" type="presParOf" srcId="{73E07CE4-96EA-4339-A2C1-FA5DBFDC77A8}" destId="{045261F1-4A38-4CFF-9FC4-31C54979464E}" srcOrd="1" destOrd="0" presId="urn:microsoft.com/office/officeart/2005/8/layout/lProcess2"/>
    <dgm:cxn modelId="{40C756D5-D5CF-4457-8BCE-962905EBED54}" type="presParOf" srcId="{73E07CE4-96EA-4339-A2C1-FA5DBFDC77A8}" destId="{7B8B9ABD-B245-4352-AAC8-035164B26347}" srcOrd="2" destOrd="0" presId="urn:microsoft.com/office/officeart/2005/8/layout/lProcess2"/>
    <dgm:cxn modelId="{0285DEE3-6E7E-42D2-9774-859AFF07724F}" type="presParOf" srcId="{7B8B9ABD-B245-4352-AAC8-035164B26347}" destId="{D276AA98-66B6-4650-B27F-581453E65411}" srcOrd="0" destOrd="0" presId="urn:microsoft.com/office/officeart/2005/8/layout/lProcess2"/>
    <dgm:cxn modelId="{DC447469-1148-48D0-8E17-F81B3F7EFBD0}" type="presParOf" srcId="{D276AA98-66B6-4650-B27F-581453E65411}" destId="{7F29F7AD-B7C8-48E5-8696-BBA8DDF762A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EE9C3F-F833-42E9-A58F-1290265A50AC}"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fr-FR"/>
        </a:p>
      </dgm:t>
    </dgm:pt>
    <dgm:pt modelId="{157680BB-C87E-4C39-AA01-3BE5B5208A63}">
      <dgm:prSet phldrT="[Texte]"/>
      <dgm:spPr/>
      <dgm:t>
        <a:bodyPr/>
        <a:lstStyle/>
        <a:p>
          <a:r>
            <a:rPr lang="fr-FR" dirty="0" err="1" smtClean="0">
              <a:solidFill>
                <a:schemeClr val="accent1"/>
              </a:solidFill>
            </a:rPr>
            <a:t>VSCode</a:t>
          </a:r>
          <a:endParaRPr lang="fr-FR" dirty="0">
            <a:solidFill>
              <a:schemeClr val="accent1"/>
            </a:solidFill>
          </a:endParaRPr>
        </a:p>
      </dgm:t>
    </dgm:pt>
    <dgm:pt modelId="{FCE11694-16CB-4FA8-8C36-5C2886D5C308}" type="parTrans" cxnId="{51672EF1-1F8B-489C-9530-7B76088CE1B2}">
      <dgm:prSet/>
      <dgm:spPr/>
      <dgm:t>
        <a:bodyPr/>
        <a:lstStyle/>
        <a:p>
          <a:endParaRPr lang="fr-FR"/>
        </a:p>
      </dgm:t>
    </dgm:pt>
    <dgm:pt modelId="{86053D38-98A4-4E60-A330-D4D7B5BE1CB9}" type="sibTrans" cxnId="{51672EF1-1F8B-489C-9530-7B76088CE1B2}">
      <dgm:prSet/>
      <dgm:spPr/>
      <dgm:t>
        <a:bodyPr/>
        <a:lstStyle/>
        <a:p>
          <a:endParaRPr lang="fr-FR"/>
        </a:p>
      </dgm:t>
    </dgm:pt>
    <dgm:pt modelId="{67516BE5-412A-43CF-8F6A-B337B8E17F59}">
      <dgm:prSet phldrT="[Texte]"/>
      <dgm:spPr/>
      <dgm:t>
        <a:bodyPr/>
        <a:lstStyle/>
        <a:p>
          <a:r>
            <a:rPr lang="fr-FR" dirty="0" smtClean="0"/>
            <a:t>On modifie le bot pour répondre a notre besoin </a:t>
          </a:r>
          <a:endParaRPr lang="fr-FR" dirty="0"/>
        </a:p>
      </dgm:t>
    </dgm:pt>
    <dgm:pt modelId="{DC0B6782-9755-4ABA-931F-B76CB5DDF101}" type="parTrans" cxnId="{A3AED7C6-0BBF-4FFA-92B1-337281D0989C}">
      <dgm:prSet/>
      <dgm:spPr/>
      <dgm:t>
        <a:bodyPr/>
        <a:lstStyle/>
        <a:p>
          <a:endParaRPr lang="fr-FR"/>
        </a:p>
      </dgm:t>
    </dgm:pt>
    <dgm:pt modelId="{DFFEB0B2-FCB7-4A91-99FD-D9EAA9FC0B92}" type="sibTrans" cxnId="{A3AED7C6-0BBF-4FFA-92B1-337281D0989C}">
      <dgm:prSet/>
      <dgm:spPr/>
      <dgm:t>
        <a:bodyPr/>
        <a:lstStyle/>
        <a:p>
          <a:endParaRPr lang="fr-FR"/>
        </a:p>
      </dgm:t>
    </dgm:pt>
    <dgm:pt modelId="{82B3B958-A9B1-4764-8AF5-9CEED030D756}">
      <dgm:prSet phldrT="[Texte]"/>
      <dgm:spPr/>
      <dgm:t>
        <a:bodyPr/>
        <a:lstStyle/>
        <a:p>
          <a:r>
            <a:rPr lang="fr-FR" dirty="0" err="1" smtClean="0">
              <a:solidFill>
                <a:schemeClr val="accent1"/>
              </a:solidFill>
            </a:rPr>
            <a:t>Github</a:t>
          </a:r>
          <a:endParaRPr lang="fr-FR" dirty="0">
            <a:solidFill>
              <a:schemeClr val="accent1"/>
            </a:solidFill>
          </a:endParaRPr>
        </a:p>
      </dgm:t>
    </dgm:pt>
    <dgm:pt modelId="{16FF789C-AF16-4E0F-AA09-0A5D8877B1B2}" type="parTrans" cxnId="{4694DBF6-D75B-4A8D-9EDD-BADF7E397FD8}">
      <dgm:prSet/>
      <dgm:spPr/>
      <dgm:t>
        <a:bodyPr/>
        <a:lstStyle/>
        <a:p>
          <a:endParaRPr lang="fr-FR"/>
        </a:p>
      </dgm:t>
    </dgm:pt>
    <dgm:pt modelId="{90FD8370-9E2B-4E21-A8EE-ED0D54316462}" type="sibTrans" cxnId="{4694DBF6-D75B-4A8D-9EDD-BADF7E397FD8}">
      <dgm:prSet/>
      <dgm:spPr/>
      <dgm:t>
        <a:bodyPr/>
        <a:lstStyle/>
        <a:p>
          <a:endParaRPr lang="fr-FR"/>
        </a:p>
      </dgm:t>
    </dgm:pt>
    <dgm:pt modelId="{79878DDE-D54E-44FC-B9EA-8A7603C79723}">
      <dgm:prSet phldrT="[Texte]"/>
      <dgm:spPr/>
      <dgm:t>
        <a:bodyPr/>
        <a:lstStyle/>
        <a:p>
          <a:r>
            <a:rPr lang="fr-FR" dirty="0" smtClean="0">
              <a:solidFill>
                <a:schemeClr val="accent1"/>
              </a:solidFill>
            </a:rPr>
            <a:t>App Service</a:t>
          </a:r>
          <a:endParaRPr lang="fr-FR" dirty="0">
            <a:solidFill>
              <a:schemeClr val="accent1"/>
            </a:solidFill>
          </a:endParaRPr>
        </a:p>
      </dgm:t>
    </dgm:pt>
    <dgm:pt modelId="{E785C794-6ECD-41F5-9986-7056964FB87C}" type="parTrans" cxnId="{8C6351AF-7DEA-4786-B75D-3E8284945225}">
      <dgm:prSet/>
      <dgm:spPr/>
      <dgm:t>
        <a:bodyPr/>
        <a:lstStyle/>
        <a:p>
          <a:endParaRPr lang="fr-FR"/>
        </a:p>
      </dgm:t>
    </dgm:pt>
    <dgm:pt modelId="{3CBE9ABB-D805-487C-AC66-57CEBD808D26}" type="sibTrans" cxnId="{8C6351AF-7DEA-4786-B75D-3E8284945225}">
      <dgm:prSet/>
      <dgm:spPr/>
      <dgm:t>
        <a:bodyPr/>
        <a:lstStyle/>
        <a:p>
          <a:endParaRPr lang="fr-FR"/>
        </a:p>
      </dgm:t>
    </dgm:pt>
    <dgm:pt modelId="{62165BBD-8A9B-4113-B517-80311BCCBAC8}">
      <dgm:prSet phldrT="[Texte]"/>
      <dgm:spPr/>
      <dgm:t>
        <a:bodyPr/>
        <a:lstStyle/>
        <a:p>
          <a:r>
            <a:rPr lang="fr-FR" dirty="0" smtClean="0"/>
            <a:t>On utilise </a:t>
          </a:r>
          <a:r>
            <a:rPr lang="fr-FR" dirty="0" err="1" smtClean="0"/>
            <a:t>Github</a:t>
          </a:r>
          <a:r>
            <a:rPr lang="fr-FR" dirty="0" smtClean="0"/>
            <a:t> Actions, qui permet d’avoir un déploiement continu</a:t>
          </a:r>
          <a:endParaRPr lang="fr-FR" dirty="0"/>
        </a:p>
      </dgm:t>
    </dgm:pt>
    <dgm:pt modelId="{E2DCB7B1-C807-46D5-B99C-614A2A716765}" type="parTrans" cxnId="{2351282B-9C31-42CA-A7C8-12FDFDE26F4E}">
      <dgm:prSet/>
      <dgm:spPr/>
      <dgm:t>
        <a:bodyPr/>
        <a:lstStyle/>
        <a:p>
          <a:endParaRPr lang="fr-FR"/>
        </a:p>
      </dgm:t>
    </dgm:pt>
    <dgm:pt modelId="{D61BAA59-93F1-4FA7-907E-CE3D88C72AE8}" type="sibTrans" cxnId="{2351282B-9C31-42CA-A7C8-12FDFDE26F4E}">
      <dgm:prSet/>
      <dgm:spPr/>
      <dgm:t>
        <a:bodyPr/>
        <a:lstStyle/>
        <a:p>
          <a:endParaRPr lang="fr-FR"/>
        </a:p>
      </dgm:t>
    </dgm:pt>
    <dgm:pt modelId="{629665E5-65AC-465E-927A-76EC074928FF}">
      <dgm:prSet phldrT="[Texte]"/>
      <dgm:spPr/>
      <dgm:t>
        <a:bodyPr/>
        <a:lstStyle/>
        <a:p>
          <a:r>
            <a:rPr lang="fr-FR" dirty="0" err="1" smtClean="0"/>
            <a:t>Github</a:t>
          </a:r>
          <a:r>
            <a:rPr lang="fr-FR" dirty="0" smtClean="0"/>
            <a:t> nous permet d’avoir accès a notre code de n’importe où (il est ligne)</a:t>
          </a:r>
          <a:endParaRPr lang="fr-FR" dirty="0"/>
        </a:p>
      </dgm:t>
    </dgm:pt>
    <dgm:pt modelId="{8F1A2814-095E-4C45-B97F-911B0EF232A6}" type="parTrans" cxnId="{3F2B2E4E-EE28-4E51-BF54-31F1F01D7503}">
      <dgm:prSet/>
      <dgm:spPr/>
      <dgm:t>
        <a:bodyPr/>
        <a:lstStyle/>
        <a:p>
          <a:endParaRPr lang="fr-FR"/>
        </a:p>
      </dgm:t>
    </dgm:pt>
    <dgm:pt modelId="{E705A9AC-B6AD-4743-B732-118362CCBBA3}" type="sibTrans" cxnId="{3F2B2E4E-EE28-4E51-BF54-31F1F01D7503}">
      <dgm:prSet/>
      <dgm:spPr/>
      <dgm:t>
        <a:bodyPr/>
        <a:lstStyle/>
        <a:p>
          <a:endParaRPr lang="fr-FR"/>
        </a:p>
      </dgm:t>
    </dgm:pt>
    <dgm:pt modelId="{DD7786F9-2C92-4504-B2A3-A9C1F642093D}">
      <dgm:prSet phldrT="[Texte]"/>
      <dgm:spPr/>
      <dgm:t>
        <a:bodyPr/>
        <a:lstStyle/>
        <a:p>
          <a:r>
            <a:rPr lang="fr-FR" dirty="0" smtClean="0"/>
            <a:t>Pour vérifier le bon fonctionnement de notre bot, on utilise des tests unitaires</a:t>
          </a:r>
          <a:endParaRPr lang="fr-FR" dirty="0"/>
        </a:p>
      </dgm:t>
    </dgm:pt>
    <dgm:pt modelId="{2248B515-09A5-4645-8107-14AF0785D873}" type="parTrans" cxnId="{30E8F534-9930-4846-9D8D-3BC055F4765A}">
      <dgm:prSet/>
      <dgm:spPr/>
      <dgm:t>
        <a:bodyPr/>
        <a:lstStyle/>
        <a:p>
          <a:endParaRPr lang="fr-FR"/>
        </a:p>
      </dgm:t>
    </dgm:pt>
    <dgm:pt modelId="{D5B6808C-3775-4AA4-986C-CA31E78F1245}" type="sibTrans" cxnId="{30E8F534-9930-4846-9D8D-3BC055F4765A}">
      <dgm:prSet/>
      <dgm:spPr/>
      <dgm:t>
        <a:bodyPr/>
        <a:lstStyle/>
        <a:p>
          <a:endParaRPr lang="fr-FR"/>
        </a:p>
      </dgm:t>
    </dgm:pt>
    <dgm:pt modelId="{426C3047-8D79-497A-8461-0DFB5B947596}">
      <dgm:prSet phldrT="[Texte]"/>
      <dgm:spPr/>
      <dgm:t>
        <a:bodyPr/>
        <a:lstStyle/>
        <a:p>
          <a:endParaRPr lang="fr-FR" dirty="0"/>
        </a:p>
      </dgm:t>
    </dgm:pt>
    <dgm:pt modelId="{6C50614F-5931-49FA-85F1-F9083B5068B1}" type="parTrans" cxnId="{6C5511CD-8D41-4682-83B2-20C32B3B02AA}">
      <dgm:prSet/>
      <dgm:spPr/>
      <dgm:t>
        <a:bodyPr/>
        <a:lstStyle/>
        <a:p>
          <a:endParaRPr lang="fr-FR"/>
        </a:p>
      </dgm:t>
    </dgm:pt>
    <dgm:pt modelId="{CCA163FE-D831-40D6-8252-B1DA4699D9EC}" type="sibTrans" cxnId="{6C5511CD-8D41-4682-83B2-20C32B3B02AA}">
      <dgm:prSet/>
      <dgm:spPr/>
      <dgm:t>
        <a:bodyPr/>
        <a:lstStyle/>
        <a:p>
          <a:endParaRPr lang="fr-FR"/>
        </a:p>
      </dgm:t>
    </dgm:pt>
    <dgm:pt modelId="{8A3A7249-0993-4168-8538-9EC78F33E2E3}">
      <dgm:prSet phldrT="[Texte]"/>
      <dgm:spPr/>
      <dgm:t>
        <a:bodyPr/>
        <a:lstStyle/>
        <a:p>
          <a:r>
            <a:rPr lang="fr-FR" dirty="0" smtClean="0"/>
            <a:t>Via </a:t>
          </a:r>
          <a:r>
            <a:rPr lang="fr-FR" dirty="0" err="1" smtClean="0"/>
            <a:t>Vscode</a:t>
          </a:r>
          <a:r>
            <a:rPr lang="fr-FR" dirty="0" smtClean="0"/>
            <a:t>, on déploie sur </a:t>
          </a:r>
          <a:r>
            <a:rPr lang="fr-FR" dirty="0" err="1" smtClean="0"/>
            <a:t>Github</a:t>
          </a:r>
          <a:endParaRPr lang="fr-FR" dirty="0"/>
        </a:p>
      </dgm:t>
    </dgm:pt>
    <dgm:pt modelId="{9AF3BCC8-CC41-4CF5-95B3-F3CF2F928219}" type="parTrans" cxnId="{522845AA-6293-48F3-9E23-6421B563EAD2}">
      <dgm:prSet/>
      <dgm:spPr/>
      <dgm:t>
        <a:bodyPr/>
        <a:lstStyle/>
        <a:p>
          <a:endParaRPr lang="fr-FR"/>
        </a:p>
      </dgm:t>
    </dgm:pt>
    <dgm:pt modelId="{4ADF404E-1964-432F-A9EB-AD0D3394BE7C}" type="sibTrans" cxnId="{522845AA-6293-48F3-9E23-6421B563EAD2}">
      <dgm:prSet/>
      <dgm:spPr/>
      <dgm:t>
        <a:bodyPr/>
        <a:lstStyle/>
        <a:p>
          <a:endParaRPr lang="fr-FR"/>
        </a:p>
      </dgm:t>
    </dgm:pt>
    <dgm:pt modelId="{9E8CDE90-3292-4046-96AC-D3D0ED2AD352}">
      <dgm:prSet phldrT="[Texte]"/>
      <dgm:spPr/>
      <dgm:t>
        <a:bodyPr/>
        <a:lstStyle/>
        <a:p>
          <a:endParaRPr lang="fr-FR" dirty="0"/>
        </a:p>
      </dgm:t>
    </dgm:pt>
    <dgm:pt modelId="{7AF2B8ED-0D35-4F98-9AAB-60028426AC96}" type="parTrans" cxnId="{F71BD049-E33D-4E98-988A-6F286C525C21}">
      <dgm:prSet/>
      <dgm:spPr/>
      <dgm:t>
        <a:bodyPr/>
        <a:lstStyle/>
        <a:p>
          <a:endParaRPr lang="fr-FR"/>
        </a:p>
      </dgm:t>
    </dgm:pt>
    <dgm:pt modelId="{EF1070E7-1B84-4899-ADFC-32F34F3146BC}" type="sibTrans" cxnId="{F71BD049-E33D-4E98-988A-6F286C525C21}">
      <dgm:prSet/>
      <dgm:spPr/>
      <dgm:t>
        <a:bodyPr/>
        <a:lstStyle/>
        <a:p>
          <a:endParaRPr lang="fr-FR"/>
        </a:p>
      </dgm:t>
    </dgm:pt>
    <dgm:pt modelId="{71A93DFC-F713-46A4-83DC-361B662BC80C}">
      <dgm:prSet phldrT="[Texte]"/>
      <dgm:spPr/>
      <dgm:t>
        <a:bodyPr/>
        <a:lstStyle/>
        <a:p>
          <a:r>
            <a:rPr lang="fr-FR" dirty="0" smtClean="0"/>
            <a:t>Une fois sur App service, l’appli est prête a être utilisée avec le Bot Service</a:t>
          </a:r>
          <a:endParaRPr lang="fr-FR" dirty="0"/>
        </a:p>
      </dgm:t>
    </dgm:pt>
    <dgm:pt modelId="{E814FDB6-C712-4F5F-9E56-BF94F74D2D66}" type="parTrans" cxnId="{63CB10EE-C7F2-4477-8B78-553CE3AD5D45}">
      <dgm:prSet/>
      <dgm:spPr/>
      <dgm:t>
        <a:bodyPr/>
        <a:lstStyle/>
        <a:p>
          <a:endParaRPr lang="fr-FR"/>
        </a:p>
      </dgm:t>
    </dgm:pt>
    <dgm:pt modelId="{F3CBC43C-E06E-40F3-A041-0F23CB00C3F9}" type="sibTrans" cxnId="{63CB10EE-C7F2-4477-8B78-553CE3AD5D45}">
      <dgm:prSet/>
      <dgm:spPr/>
      <dgm:t>
        <a:bodyPr/>
        <a:lstStyle/>
        <a:p>
          <a:endParaRPr lang="fr-FR"/>
        </a:p>
      </dgm:t>
    </dgm:pt>
    <dgm:pt modelId="{846198F2-B7D0-4281-BE45-21DCCB2C9A7F}">
      <dgm:prSet phldrT="[Texte]"/>
      <dgm:spPr/>
      <dgm:t>
        <a:bodyPr/>
        <a:lstStyle/>
        <a:p>
          <a:endParaRPr lang="fr-FR" dirty="0"/>
        </a:p>
      </dgm:t>
    </dgm:pt>
    <dgm:pt modelId="{A07323BF-B519-4DA0-9750-B18C7489BB53}" type="parTrans" cxnId="{BDA8CE95-7A86-42FC-B96C-703778748A45}">
      <dgm:prSet/>
      <dgm:spPr/>
      <dgm:t>
        <a:bodyPr/>
        <a:lstStyle/>
        <a:p>
          <a:endParaRPr lang="fr-FR"/>
        </a:p>
      </dgm:t>
    </dgm:pt>
    <dgm:pt modelId="{9CE8B9DB-D1B2-4EB5-B17C-1C94A3A19AB0}" type="sibTrans" cxnId="{BDA8CE95-7A86-42FC-B96C-703778748A45}">
      <dgm:prSet/>
      <dgm:spPr/>
      <dgm:t>
        <a:bodyPr/>
        <a:lstStyle/>
        <a:p>
          <a:endParaRPr lang="fr-FR"/>
        </a:p>
      </dgm:t>
    </dgm:pt>
    <dgm:pt modelId="{7C31CCFB-1415-40F6-BB24-8DF21F53DC9C}" type="pres">
      <dgm:prSet presAssocID="{35EE9C3F-F833-42E9-A58F-1290265A50AC}" presName="linearFlow" presStyleCnt="0">
        <dgm:presLayoutVars>
          <dgm:dir/>
          <dgm:animLvl val="lvl"/>
          <dgm:resizeHandles/>
        </dgm:presLayoutVars>
      </dgm:prSet>
      <dgm:spPr/>
      <dgm:t>
        <a:bodyPr/>
        <a:lstStyle/>
        <a:p>
          <a:endParaRPr lang="fr-FR"/>
        </a:p>
      </dgm:t>
    </dgm:pt>
    <dgm:pt modelId="{FBE3993C-4E15-4F34-BD72-2E97588281FE}" type="pres">
      <dgm:prSet presAssocID="{157680BB-C87E-4C39-AA01-3BE5B5208A63}" presName="compositeNode" presStyleCnt="0">
        <dgm:presLayoutVars>
          <dgm:bulletEnabled val="1"/>
        </dgm:presLayoutVars>
      </dgm:prSet>
      <dgm:spPr/>
    </dgm:pt>
    <dgm:pt modelId="{7C99793B-5CCA-4623-B90E-C76FA3717446}" type="pres">
      <dgm:prSet presAssocID="{157680BB-C87E-4C39-AA01-3BE5B5208A63}" presName="imag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E6C4DAE2-EBC1-412F-9865-90209873C221}" type="pres">
      <dgm:prSet presAssocID="{157680BB-C87E-4C39-AA01-3BE5B5208A63}" presName="childNode" presStyleLbl="node1" presStyleIdx="0" presStyleCnt="3">
        <dgm:presLayoutVars>
          <dgm:bulletEnabled val="1"/>
        </dgm:presLayoutVars>
      </dgm:prSet>
      <dgm:spPr/>
      <dgm:t>
        <a:bodyPr/>
        <a:lstStyle/>
        <a:p>
          <a:endParaRPr lang="fr-FR"/>
        </a:p>
      </dgm:t>
    </dgm:pt>
    <dgm:pt modelId="{CE3B838F-CD7A-42AA-90BD-4068E91316B2}" type="pres">
      <dgm:prSet presAssocID="{157680BB-C87E-4C39-AA01-3BE5B5208A63}" presName="parentNode" presStyleLbl="revTx" presStyleIdx="0" presStyleCnt="3">
        <dgm:presLayoutVars>
          <dgm:chMax val="0"/>
          <dgm:bulletEnabled val="1"/>
        </dgm:presLayoutVars>
      </dgm:prSet>
      <dgm:spPr/>
      <dgm:t>
        <a:bodyPr/>
        <a:lstStyle/>
        <a:p>
          <a:endParaRPr lang="fr-FR"/>
        </a:p>
      </dgm:t>
    </dgm:pt>
    <dgm:pt modelId="{2D19F8ED-74E3-4724-A307-6DF550F3B8AB}" type="pres">
      <dgm:prSet presAssocID="{86053D38-98A4-4E60-A330-D4D7B5BE1CB9}" presName="sibTrans" presStyleCnt="0"/>
      <dgm:spPr/>
    </dgm:pt>
    <dgm:pt modelId="{F62D6845-00C5-4D5B-B172-82A54C83CA1E}" type="pres">
      <dgm:prSet presAssocID="{82B3B958-A9B1-4764-8AF5-9CEED030D756}" presName="compositeNode" presStyleCnt="0">
        <dgm:presLayoutVars>
          <dgm:bulletEnabled val="1"/>
        </dgm:presLayoutVars>
      </dgm:prSet>
      <dgm:spPr/>
    </dgm:pt>
    <dgm:pt modelId="{C550C19E-2927-4E2A-81D3-7B6DF0D49B17}" type="pres">
      <dgm:prSet presAssocID="{82B3B958-A9B1-4764-8AF5-9CEED030D756}" presName="image" presStyleLbl="fgImgPlace1" presStyleIdx="1" presStyleCnt="3" custLinFactNeighborX="-12987" custLinFactNeighborY="-973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fr-FR"/>
        </a:p>
      </dgm:t>
    </dgm:pt>
    <dgm:pt modelId="{642CB464-8C33-4A43-B12F-FE93F325A64B}" type="pres">
      <dgm:prSet presAssocID="{82B3B958-A9B1-4764-8AF5-9CEED030D756}" presName="childNode" presStyleLbl="node1" presStyleIdx="1" presStyleCnt="3" custLinFactNeighborX="306" custLinFactNeighborY="2330">
        <dgm:presLayoutVars>
          <dgm:bulletEnabled val="1"/>
        </dgm:presLayoutVars>
      </dgm:prSet>
      <dgm:spPr/>
      <dgm:t>
        <a:bodyPr/>
        <a:lstStyle/>
        <a:p>
          <a:endParaRPr lang="fr-FR"/>
        </a:p>
      </dgm:t>
    </dgm:pt>
    <dgm:pt modelId="{4E0D809C-611C-4D6D-88DB-02E9E9A48B36}" type="pres">
      <dgm:prSet presAssocID="{82B3B958-A9B1-4764-8AF5-9CEED030D756}" presName="parentNode" presStyleLbl="revTx" presStyleIdx="1" presStyleCnt="3">
        <dgm:presLayoutVars>
          <dgm:chMax val="0"/>
          <dgm:bulletEnabled val="1"/>
        </dgm:presLayoutVars>
      </dgm:prSet>
      <dgm:spPr/>
      <dgm:t>
        <a:bodyPr/>
        <a:lstStyle/>
        <a:p>
          <a:endParaRPr lang="fr-FR"/>
        </a:p>
      </dgm:t>
    </dgm:pt>
    <dgm:pt modelId="{C60318C7-002B-4C9D-B630-8356B6C29EBC}" type="pres">
      <dgm:prSet presAssocID="{90FD8370-9E2B-4E21-A8EE-ED0D54316462}" presName="sibTrans" presStyleCnt="0"/>
      <dgm:spPr/>
    </dgm:pt>
    <dgm:pt modelId="{AE8527FF-C68C-4AEB-8088-252DAA776DAB}" type="pres">
      <dgm:prSet presAssocID="{79878DDE-D54E-44FC-B9EA-8A7603C79723}" presName="compositeNode" presStyleCnt="0">
        <dgm:presLayoutVars>
          <dgm:bulletEnabled val="1"/>
        </dgm:presLayoutVars>
      </dgm:prSet>
      <dgm:spPr/>
    </dgm:pt>
    <dgm:pt modelId="{D78323BD-C78F-4FA1-ADC8-493CEAE59A02}" type="pres">
      <dgm:prSet presAssocID="{79878DDE-D54E-44FC-B9EA-8A7603C79723}" presName="image" presStyleLbl="fgImgPlace1" presStyleIdx="2" presStyleCnt="3" custLinFactNeighborX="-5412" custLinFactNeighborY="-973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2F17E6D-206F-463B-B023-4CAFC936003E}" type="pres">
      <dgm:prSet presAssocID="{79878DDE-D54E-44FC-B9EA-8A7603C79723}" presName="childNode" presStyleLbl="node1" presStyleIdx="2" presStyleCnt="3">
        <dgm:presLayoutVars>
          <dgm:bulletEnabled val="1"/>
        </dgm:presLayoutVars>
      </dgm:prSet>
      <dgm:spPr/>
      <dgm:t>
        <a:bodyPr/>
        <a:lstStyle/>
        <a:p>
          <a:endParaRPr lang="fr-FR"/>
        </a:p>
      </dgm:t>
    </dgm:pt>
    <dgm:pt modelId="{5688E44F-FB10-4DD5-AB68-DBA7B8339B20}" type="pres">
      <dgm:prSet presAssocID="{79878DDE-D54E-44FC-B9EA-8A7603C79723}" presName="parentNode" presStyleLbl="revTx" presStyleIdx="2" presStyleCnt="3">
        <dgm:presLayoutVars>
          <dgm:chMax val="0"/>
          <dgm:bulletEnabled val="1"/>
        </dgm:presLayoutVars>
      </dgm:prSet>
      <dgm:spPr/>
      <dgm:t>
        <a:bodyPr/>
        <a:lstStyle/>
        <a:p>
          <a:endParaRPr lang="fr-FR"/>
        </a:p>
      </dgm:t>
    </dgm:pt>
  </dgm:ptLst>
  <dgm:cxnLst>
    <dgm:cxn modelId="{C8428AF1-4D6A-4895-A2A4-FBB309943CB0}" type="presOf" srcId="{35EE9C3F-F833-42E9-A58F-1290265A50AC}" destId="{7C31CCFB-1415-40F6-BB24-8DF21F53DC9C}" srcOrd="0" destOrd="0" presId="urn:microsoft.com/office/officeart/2005/8/layout/hList2"/>
    <dgm:cxn modelId="{2351282B-9C31-42CA-A7C8-12FDFDE26F4E}" srcId="{79878DDE-D54E-44FC-B9EA-8A7603C79723}" destId="{62165BBD-8A9B-4113-B517-80311BCCBAC8}" srcOrd="0" destOrd="0" parTransId="{E2DCB7B1-C807-46D5-B99C-614A2A716765}" sibTransId="{D61BAA59-93F1-4FA7-907E-CE3D88C72AE8}"/>
    <dgm:cxn modelId="{AAA2EAF1-F99F-4D7C-9F51-71BA6765B4F2}" type="presOf" srcId="{8A3A7249-0993-4168-8538-9EC78F33E2E3}" destId="{642CB464-8C33-4A43-B12F-FE93F325A64B}" srcOrd="0" destOrd="0" presId="urn:microsoft.com/office/officeart/2005/8/layout/hList2"/>
    <dgm:cxn modelId="{522845AA-6293-48F3-9E23-6421B563EAD2}" srcId="{82B3B958-A9B1-4764-8AF5-9CEED030D756}" destId="{8A3A7249-0993-4168-8538-9EC78F33E2E3}" srcOrd="0" destOrd="0" parTransId="{9AF3BCC8-CC41-4CF5-95B3-F3CF2F928219}" sibTransId="{4ADF404E-1964-432F-A9EB-AD0D3394BE7C}"/>
    <dgm:cxn modelId="{63CB10EE-C7F2-4477-8B78-553CE3AD5D45}" srcId="{79878DDE-D54E-44FC-B9EA-8A7603C79723}" destId="{71A93DFC-F713-46A4-83DC-361B662BC80C}" srcOrd="2" destOrd="0" parTransId="{E814FDB6-C712-4F5F-9E56-BF94F74D2D66}" sibTransId="{F3CBC43C-E06E-40F3-A041-0F23CB00C3F9}"/>
    <dgm:cxn modelId="{758F4529-E1B1-41C2-BE5E-A1199D32B3DA}" type="presOf" srcId="{82B3B958-A9B1-4764-8AF5-9CEED030D756}" destId="{4E0D809C-611C-4D6D-88DB-02E9E9A48B36}" srcOrd="0" destOrd="0" presId="urn:microsoft.com/office/officeart/2005/8/layout/hList2"/>
    <dgm:cxn modelId="{4694DBF6-D75B-4A8D-9EDD-BADF7E397FD8}" srcId="{35EE9C3F-F833-42E9-A58F-1290265A50AC}" destId="{82B3B958-A9B1-4764-8AF5-9CEED030D756}" srcOrd="1" destOrd="0" parTransId="{16FF789C-AF16-4E0F-AA09-0A5D8877B1B2}" sibTransId="{90FD8370-9E2B-4E21-A8EE-ED0D54316462}"/>
    <dgm:cxn modelId="{FDAEB94E-D30A-415E-8545-8FD61005A5C9}" type="presOf" srcId="{67516BE5-412A-43CF-8F6A-B337B8E17F59}" destId="{E6C4DAE2-EBC1-412F-9865-90209873C221}" srcOrd="0" destOrd="0" presId="urn:microsoft.com/office/officeart/2005/8/layout/hList2"/>
    <dgm:cxn modelId="{E2EFE3CA-E9DD-46D2-AB29-7F18016D31B5}" type="presOf" srcId="{71A93DFC-F713-46A4-83DC-361B662BC80C}" destId="{42F17E6D-206F-463B-B023-4CAFC936003E}" srcOrd="0" destOrd="2" presId="urn:microsoft.com/office/officeart/2005/8/layout/hList2"/>
    <dgm:cxn modelId="{BDA8CE95-7A86-42FC-B96C-703778748A45}" srcId="{79878DDE-D54E-44FC-B9EA-8A7603C79723}" destId="{846198F2-B7D0-4281-BE45-21DCCB2C9A7F}" srcOrd="1" destOrd="0" parTransId="{A07323BF-B519-4DA0-9750-B18C7489BB53}" sibTransId="{9CE8B9DB-D1B2-4EB5-B17C-1C94A3A19AB0}"/>
    <dgm:cxn modelId="{A3AED7C6-0BBF-4FFA-92B1-337281D0989C}" srcId="{157680BB-C87E-4C39-AA01-3BE5B5208A63}" destId="{67516BE5-412A-43CF-8F6A-B337B8E17F59}" srcOrd="0" destOrd="0" parTransId="{DC0B6782-9755-4ABA-931F-B76CB5DDF101}" sibTransId="{DFFEB0B2-FCB7-4A91-99FD-D9EAA9FC0B92}"/>
    <dgm:cxn modelId="{8C6351AF-7DEA-4786-B75D-3E8284945225}" srcId="{35EE9C3F-F833-42E9-A58F-1290265A50AC}" destId="{79878DDE-D54E-44FC-B9EA-8A7603C79723}" srcOrd="2" destOrd="0" parTransId="{E785C794-6ECD-41F5-9986-7056964FB87C}" sibTransId="{3CBE9ABB-D805-487C-AC66-57CEBD808D26}"/>
    <dgm:cxn modelId="{30E8F534-9930-4846-9D8D-3BC055F4765A}" srcId="{157680BB-C87E-4C39-AA01-3BE5B5208A63}" destId="{DD7786F9-2C92-4504-B2A3-A9C1F642093D}" srcOrd="2" destOrd="0" parTransId="{2248B515-09A5-4645-8107-14AF0785D873}" sibTransId="{D5B6808C-3775-4AA4-986C-CA31E78F1245}"/>
    <dgm:cxn modelId="{94163ED0-056D-4957-B37C-C1C3A3042195}" type="presOf" srcId="{62165BBD-8A9B-4113-B517-80311BCCBAC8}" destId="{42F17E6D-206F-463B-B023-4CAFC936003E}" srcOrd="0" destOrd="0" presId="urn:microsoft.com/office/officeart/2005/8/layout/hList2"/>
    <dgm:cxn modelId="{CF979D0E-0B22-4BF6-9220-C6AFC98C3979}" type="presOf" srcId="{157680BB-C87E-4C39-AA01-3BE5B5208A63}" destId="{CE3B838F-CD7A-42AA-90BD-4068E91316B2}" srcOrd="0" destOrd="0" presId="urn:microsoft.com/office/officeart/2005/8/layout/hList2"/>
    <dgm:cxn modelId="{F71BD049-E33D-4E98-988A-6F286C525C21}" srcId="{82B3B958-A9B1-4764-8AF5-9CEED030D756}" destId="{9E8CDE90-3292-4046-96AC-D3D0ED2AD352}" srcOrd="1" destOrd="0" parTransId="{7AF2B8ED-0D35-4F98-9AAB-60028426AC96}" sibTransId="{EF1070E7-1B84-4899-ADFC-32F34F3146BC}"/>
    <dgm:cxn modelId="{884B7061-12FB-4B30-93DD-506B68B266E0}" type="presOf" srcId="{629665E5-65AC-465E-927A-76EC074928FF}" destId="{642CB464-8C33-4A43-B12F-FE93F325A64B}" srcOrd="0" destOrd="2" presId="urn:microsoft.com/office/officeart/2005/8/layout/hList2"/>
    <dgm:cxn modelId="{FA041CB4-BF37-45A0-A780-A6F4EAABD654}" type="presOf" srcId="{79878DDE-D54E-44FC-B9EA-8A7603C79723}" destId="{5688E44F-FB10-4DD5-AB68-DBA7B8339B20}" srcOrd="0" destOrd="0" presId="urn:microsoft.com/office/officeart/2005/8/layout/hList2"/>
    <dgm:cxn modelId="{3561B909-B005-4322-B868-33EC6D5DF641}" type="presOf" srcId="{DD7786F9-2C92-4504-B2A3-A9C1F642093D}" destId="{E6C4DAE2-EBC1-412F-9865-90209873C221}" srcOrd="0" destOrd="2" presId="urn:microsoft.com/office/officeart/2005/8/layout/hList2"/>
    <dgm:cxn modelId="{6C5511CD-8D41-4682-83B2-20C32B3B02AA}" srcId="{157680BB-C87E-4C39-AA01-3BE5B5208A63}" destId="{426C3047-8D79-497A-8461-0DFB5B947596}" srcOrd="1" destOrd="0" parTransId="{6C50614F-5931-49FA-85F1-F9083B5068B1}" sibTransId="{CCA163FE-D831-40D6-8252-B1DA4699D9EC}"/>
    <dgm:cxn modelId="{2047272E-7DDF-4906-802A-5AABDF60D519}" type="presOf" srcId="{846198F2-B7D0-4281-BE45-21DCCB2C9A7F}" destId="{42F17E6D-206F-463B-B023-4CAFC936003E}" srcOrd="0" destOrd="1" presId="urn:microsoft.com/office/officeart/2005/8/layout/hList2"/>
    <dgm:cxn modelId="{1979792A-D857-4604-BBA1-06C0221A7579}" type="presOf" srcId="{426C3047-8D79-497A-8461-0DFB5B947596}" destId="{E6C4DAE2-EBC1-412F-9865-90209873C221}" srcOrd="0" destOrd="1" presId="urn:microsoft.com/office/officeart/2005/8/layout/hList2"/>
    <dgm:cxn modelId="{3F2B2E4E-EE28-4E51-BF54-31F1F01D7503}" srcId="{82B3B958-A9B1-4764-8AF5-9CEED030D756}" destId="{629665E5-65AC-465E-927A-76EC074928FF}" srcOrd="2" destOrd="0" parTransId="{8F1A2814-095E-4C45-B97F-911B0EF232A6}" sibTransId="{E705A9AC-B6AD-4743-B732-118362CCBBA3}"/>
    <dgm:cxn modelId="{912E93ED-6002-45B8-A39B-C471945A5959}" type="presOf" srcId="{9E8CDE90-3292-4046-96AC-D3D0ED2AD352}" destId="{642CB464-8C33-4A43-B12F-FE93F325A64B}" srcOrd="0" destOrd="1" presId="urn:microsoft.com/office/officeart/2005/8/layout/hList2"/>
    <dgm:cxn modelId="{51672EF1-1F8B-489C-9530-7B76088CE1B2}" srcId="{35EE9C3F-F833-42E9-A58F-1290265A50AC}" destId="{157680BB-C87E-4C39-AA01-3BE5B5208A63}" srcOrd="0" destOrd="0" parTransId="{FCE11694-16CB-4FA8-8C36-5C2886D5C308}" sibTransId="{86053D38-98A4-4E60-A330-D4D7B5BE1CB9}"/>
    <dgm:cxn modelId="{05738171-8EE2-4BB5-9C1C-0018214300D6}" type="presParOf" srcId="{7C31CCFB-1415-40F6-BB24-8DF21F53DC9C}" destId="{FBE3993C-4E15-4F34-BD72-2E97588281FE}" srcOrd="0" destOrd="0" presId="urn:microsoft.com/office/officeart/2005/8/layout/hList2"/>
    <dgm:cxn modelId="{E16A1B53-EE3D-4B68-B933-01E4E07D1A13}" type="presParOf" srcId="{FBE3993C-4E15-4F34-BD72-2E97588281FE}" destId="{7C99793B-5CCA-4623-B90E-C76FA3717446}" srcOrd="0" destOrd="0" presId="urn:microsoft.com/office/officeart/2005/8/layout/hList2"/>
    <dgm:cxn modelId="{6C8D5995-0AFB-4B42-BE25-615B695B5D35}" type="presParOf" srcId="{FBE3993C-4E15-4F34-BD72-2E97588281FE}" destId="{E6C4DAE2-EBC1-412F-9865-90209873C221}" srcOrd="1" destOrd="0" presId="urn:microsoft.com/office/officeart/2005/8/layout/hList2"/>
    <dgm:cxn modelId="{9E70F1CF-C5E2-4FDC-B83E-8C011F6F53C0}" type="presParOf" srcId="{FBE3993C-4E15-4F34-BD72-2E97588281FE}" destId="{CE3B838F-CD7A-42AA-90BD-4068E91316B2}" srcOrd="2" destOrd="0" presId="urn:microsoft.com/office/officeart/2005/8/layout/hList2"/>
    <dgm:cxn modelId="{78B912A5-FFC4-45AF-8933-AF6F0F2C999B}" type="presParOf" srcId="{7C31CCFB-1415-40F6-BB24-8DF21F53DC9C}" destId="{2D19F8ED-74E3-4724-A307-6DF550F3B8AB}" srcOrd="1" destOrd="0" presId="urn:microsoft.com/office/officeart/2005/8/layout/hList2"/>
    <dgm:cxn modelId="{00E5091A-C632-4763-87F6-84BC2786EE38}" type="presParOf" srcId="{7C31CCFB-1415-40F6-BB24-8DF21F53DC9C}" destId="{F62D6845-00C5-4D5B-B172-82A54C83CA1E}" srcOrd="2" destOrd="0" presId="urn:microsoft.com/office/officeart/2005/8/layout/hList2"/>
    <dgm:cxn modelId="{DEB8FE82-73A7-4B68-81AF-2550DB922ADC}" type="presParOf" srcId="{F62D6845-00C5-4D5B-B172-82A54C83CA1E}" destId="{C550C19E-2927-4E2A-81D3-7B6DF0D49B17}" srcOrd="0" destOrd="0" presId="urn:microsoft.com/office/officeart/2005/8/layout/hList2"/>
    <dgm:cxn modelId="{3EA39350-A458-4060-93EE-536EDB895DCF}" type="presParOf" srcId="{F62D6845-00C5-4D5B-B172-82A54C83CA1E}" destId="{642CB464-8C33-4A43-B12F-FE93F325A64B}" srcOrd="1" destOrd="0" presId="urn:microsoft.com/office/officeart/2005/8/layout/hList2"/>
    <dgm:cxn modelId="{F5E16257-B4FB-41C5-891B-5E7E11F8D052}" type="presParOf" srcId="{F62D6845-00C5-4D5B-B172-82A54C83CA1E}" destId="{4E0D809C-611C-4D6D-88DB-02E9E9A48B36}" srcOrd="2" destOrd="0" presId="urn:microsoft.com/office/officeart/2005/8/layout/hList2"/>
    <dgm:cxn modelId="{A105CA2F-31CA-485D-827F-997D2A00DEA2}" type="presParOf" srcId="{7C31CCFB-1415-40F6-BB24-8DF21F53DC9C}" destId="{C60318C7-002B-4C9D-B630-8356B6C29EBC}" srcOrd="3" destOrd="0" presId="urn:microsoft.com/office/officeart/2005/8/layout/hList2"/>
    <dgm:cxn modelId="{2BE886AA-438B-4713-A5E8-7E48EB820105}" type="presParOf" srcId="{7C31CCFB-1415-40F6-BB24-8DF21F53DC9C}" destId="{AE8527FF-C68C-4AEB-8088-252DAA776DAB}" srcOrd="4" destOrd="0" presId="urn:microsoft.com/office/officeart/2005/8/layout/hList2"/>
    <dgm:cxn modelId="{303108F8-85B2-44CD-8D28-F710A25D1808}" type="presParOf" srcId="{AE8527FF-C68C-4AEB-8088-252DAA776DAB}" destId="{D78323BD-C78F-4FA1-ADC8-493CEAE59A02}" srcOrd="0" destOrd="0" presId="urn:microsoft.com/office/officeart/2005/8/layout/hList2"/>
    <dgm:cxn modelId="{7D33F759-8D66-414A-BD90-287FE775F37D}" type="presParOf" srcId="{AE8527FF-C68C-4AEB-8088-252DAA776DAB}" destId="{42F17E6D-206F-463B-B023-4CAFC936003E}" srcOrd="1" destOrd="0" presId="urn:microsoft.com/office/officeart/2005/8/layout/hList2"/>
    <dgm:cxn modelId="{10FE0871-7FB3-4E73-BDA7-72CFF771B5F6}" type="presParOf" srcId="{AE8527FF-C68C-4AEB-8088-252DAA776DAB}" destId="{5688E44F-FB10-4DD5-AB68-DBA7B8339B20}"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2C5A4-B10E-49C1-9D14-FC416983E9DA}">
      <dsp:nvSpPr>
        <dsp:cNvPr id="0" name=""/>
        <dsp:cNvSpPr/>
      </dsp:nvSpPr>
      <dsp:spPr>
        <a:xfrm>
          <a:off x="1361" y="0"/>
          <a:ext cx="3540621" cy="4662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fr-FR" sz="3900" kern="1200" dirty="0" smtClean="0"/>
            <a:t>Entrainement d’un bot</a:t>
          </a:r>
          <a:endParaRPr lang="fr-FR" sz="3900" kern="1200" dirty="0"/>
        </a:p>
      </dsp:txBody>
      <dsp:txXfrm>
        <a:off x="1361" y="0"/>
        <a:ext cx="3540621" cy="1398690"/>
      </dsp:txXfrm>
    </dsp:sp>
    <dsp:sp modelId="{E329BD37-F66A-4A13-9264-2CE0F8FED1D6}">
      <dsp:nvSpPr>
        <dsp:cNvPr id="0" name=""/>
        <dsp:cNvSpPr/>
      </dsp:nvSpPr>
      <dsp:spPr>
        <a:xfrm>
          <a:off x="355423" y="1398690"/>
          <a:ext cx="2832497" cy="30304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a:lnSpc>
              <a:spcPct val="90000"/>
            </a:lnSpc>
            <a:spcBef>
              <a:spcPct val="0"/>
            </a:spcBef>
            <a:spcAft>
              <a:spcPct val="35000"/>
            </a:spcAft>
          </a:pPr>
          <a:r>
            <a:rPr lang="fr-FR" sz="2500" kern="1200" dirty="0" smtClean="0"/>
            <a:t>Faire un bot pour réserver un billet d’avion en s’aidant de LUIS</a:t>
          </a:r>
          <a:endParaRPr lang="fr-FR" sz="2500" kern="1200" dirty="0"/>
        </a:p>
      </dsp:txBody>
      <dsp:txXfrm>
        <a:off x="438384" y="1481651"/>
        <a:ext cx="2666575" cy="2864574"/>
      </dsp:txXfrm>
    </dsp:sp>
    <dsp:sp modelId="{1EB6E919-10F6-44DA-8810-589370B392F0}">
      <dsp:nvSpPr>
        <dsp:cNvPr id="0" name=""/>
        <dsp:cNvSpPr/>
      </dsp:nvSpPr>
      <dsp:spPr>
        <a:xfrm>
          <a:off x="3807529" y="0"/>
          <a:ext cx="3540621" cy="4662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fr-FR" sz="3900" kern="1200" dirty="0" smtClean="0"/>
            <a:t>Cloud</a:t>
          </a:r>
        </a:p>
      </dsp:txBody>
      <dsp:txXfrm>
        <a:off x="3807529" y="0"/>
        <a:ext cx="3540621" cy="1398690"/>
      </dsp:txXfrm>
    </dsp:sp>
    <dsp:sp modelId="{D3733C34-6B28-46C7-81B4-C61A6BBD0941}">
      <dsp:nvSpPr>
        <dsp:cNvPr id="0" name=""/>
        <dsp:cNvSpPr/>
      </dsp:nvSpPr>
      <dsp:spPr>
        <a:xfrm>
          <a:off x="4161591" y="1398690"/>
          <a:ext cx="2832497" cy="30304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a:lnSpc>
              <a:spcPct val="90000"/>
            </a:lnSpc>
            <a:spcBef>
              <a:spcPct val="0"/>
            </a:spcBef>
            <a:spcAft>
              <a:spcPct val="35000"/>
            </a:spcAft>
          </a:pPr>
          <a:r>
            <a:rPr lang="fr-FR" sz="2500" kern="1200" dirty="0" smtClean="0"/>
            <a:t>Déployer le bot dans le cloud</a:t>
          </a:r>
        </a:p>
        <a:p>
          <a:pPr lvl="0" algn="ctr" defTabSz="1111250">
            <a:lnSpc>
              <a:spcPct val="90000"/>
            </a:lnSpc>
            <a:spcBef>
              <a:spcPct val="0"/>
            </a:spcBef>
            <a:spcAft>
              <a:spcPct val="35000"/>
            </a:spcAft>
          </a:pPr>
          <a:r>
            <a:rPr lang="fr-FR" sz="2500" kern="1200" dirty="0" smtClean="0"/>
            <a:t> Mise en place de l’architecture</a:t>
          </a:r>
          <a:endParaRPr lang="fr-FR" sz="2500" kern="1200" dirty="0"/>
        </a:p>
      </dsp:txBody>
      <dsp:txXfrm>
        <a:off x="4244552" y="1481651"/>
        <a:ext cx="2666575" cy="2864574"/>
      </dsp:txXfrm>
    </dsp:sp>
    <dsp:sp modelId="{183EC627-7AD0-462E-8F3F-452BCC428EB5}">
      <dsp:nvSpPr>
        <dsp:cNvPr id="0" name=""/>
        <dsp:cNvSpPr/>
      </dsp:nvSpPr>
      <dsp:spPr>
        <a:xfrm>
          <a:off x="7613697" y="0"/>
          <a:ext cx="3540621" cy="4662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fr-FR" sz="3900" kern="1200" dirty="0" smtClean="0"/>
            <a:t>Suivi de la performance</a:t>
          </a:r>
          <a:endParaRPr lang="fr-FR" sz="3900" kern="1200" dirty="0"/>
        </a:p>
      </dsp:txBody>
      <dsp:txXfrm>
        <a:off x="7613697" y="0"/>
        <a:ext cx="3540621" cy="1398690"/>
      </dsp:txXfrm>
    </dsp:sp>
    <dsp:sp modelId="{7F29F7AD-B7C8-48E5-8696-BBA8DDF762AD}">
      <dsp:nvSpPr>
        <dsp:cNvPr id="0" name=""/>
        <dsp:cNvSpPr/>
      </dsp:nvSpPr>
      <dsp:spPr>
        <a:xfrm>
          <a:off x="7967759" y="1398690"/>
          <a:ext cx="2832497" cy="30304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a:lnSpc>
              <a:spcPct val="90000"/>
            </a:lnSpc>
            <a:spcBef>
              <a:spcPct val="0"/>
            </a:spcBef>
            <a:spcAft>
              <a:spcPct val="35000"/>
            </a:spcAft>
          </a:pPr>
          <a:r>
            <a:rPr lang="fr-FR" sz="2500" kern="1200" dirty="0" smtClean="0"/>
            <a:t>Création d’erreurs personnalisées</a:t>
          </a:r>
        </a:p>
        <a:p>
          <a:pPr lvl="0" algn="ctr" defTabSz="1111250">
            <a:lnSpc>
              <a:spcPct val="90000"/>
            </a:lnSpc>
            <a:spcBef>
              <a:spcPct val="0"/>
            </a:spcBef>
            <a:spcAft>
              <a:spcPct val="35000"/>
            </a:spcAft>
          </a:pPr>
          <a:r>
            <a:rPr lang="fr-FR" sz="2500" kern="1200" dirty="0" smtClean="0"/>
            <a:t>Mise en place d’alertes</a:t>
          </a:r>
          <a:endParaRPr lang="fr-FR" sz="2500" kern="1200" dirty="0"/>
        </a:p>
      </dsp:txBody>
      <dsp:txXfrm>
        <a:off x="8050720" y="1481651"/>
        <a:ext cx="2666575" cy="286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B838F-CD7A-42AA-90BD-4068E91316B2}">
      <dsp:nvSpPr>
        <dsp:cNvPr id="0" name=""/>
        <dsp:cNvSpPr/>
      </dsp:nvSpPr>
      <dsp:spPr>
        <a:xfrm rot="16200000">
          <a:off x="-1507690" y="2448537"/>
          <a:ext cx="3687155" cy="53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8400" bIns="0" numCol="1" spcCol="1270" anchor="t" anchorCtr="0">
          <a:noAutofit/>
        </a:bodyPr>
        <a:lstStyle/>
        <a:p>
          <a:pPr lvl="0" algn="r" defTabSz="1689100">
            <a:lnSpc>
              <a:spcPct val="90000"/>
            </a:lnSpc>
            <a:spcBef>
              <a:spcPct val="0"/>
            </a:spcBef>
            <a:spcAft>
              <a:spcPct val="35000"/>
            </a:spcAft>
          </a:pPr>
          <a:r>
            <a:rPr lang="fr-FR" sz="3800" kern="1200" dirty="0" err="1" smtClean="0">
              <a:solidFill>
                <a:schemeClr val="accent1"/>
              </a:solidFill>
            </a:rPr>
            <a:t>VSCode</a:t>
          </a:r>
          <a:endParaRPr lang="fr-FR" sz="3800" kern="1200" dirty="0">
            <a:solidFill>
              <a:schemeClr val="accent1"/>
            </a:solidFill>
          </a:endParaRPr>
        </a:p>
      </dsp:txBody>
      <dsp:txXfrm>
        <a:off x="-1507690" y="2448537"/>
        <a:ext cx="3687155" cy="531099"/>
      </dsp:txXfrm>
    </dsp:sp>
    <dsp:sp modelId="{E6C4DAE2-EBC1-412F-9865-90209873C221}">
      <dsp:nvSpPr>
        <dsp:cNvPr id="0" name=""/>
        <dsp:cNvSpPr/>
      </dsp:nvSpPr>
      <dsp:spPr>
        <a:xfrm>
          <a:off x="601437" y="870509"/>
          <a:ext cx="2645438" cy="36871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468400" rIns="184912" bIns="184912" numCol="1" spcCol="1270" anchor="t" anchorCtr="0">
          <a:noAutofit/>
        </a:bodyPr>
        <a:lstStyle/>
        <a:p>
          <a:pPr marL="228600" lvl="1" indent="-228600" algn="l" defTabSz="889000">
            <a:lnSpc>
              <a:spcPct val="90000"/>
            </a:lnSpc>
            <a:spcBef>
              <a:spcPct val="0"/>
            </a:spcBef>
            <a:spcAft>
              <a:spcPct val="15000"/>
            </a:spcAft>
            <a:buChar char="••"/>
          </a:pPr>
          <a:r>
            <a:rPr lang="fr-FR" sz="2000" kern="1200" dirty="0" smtClean="0"/>
            <a:t>On modifie le bot pour répondre a notre besoin </a:t>
          </a:r>
          <a:endParaRPr lang="fr-FR" sz="2000" kern="1200" dirty="0"/>
        </a:p>
        <a:p>
          <a:pPr marL="228600" lvl="1" indent="-228600" algn="l" defTabSz="889000">
            <a:lnSpc>
              <a:spcPct val="90000"/>
            </a:lnSpc>
            <a:spcBef>
              <a:spcPct val="0"/>
            </a:spcBef>
            <a:spcAft>
              <a:spcPct val="15000"/>
            </a:spcAft>
            <a:buChar char="••"/>
          </a:pPr>
          <a:endParaRPr lang="fr-FR" sz="2000" kern="1200" dirty="0"/>
        </a:p>
        <a:p>
          <a:pPr marL="228600" lvl="1" indent="-228600" algn="l" defTabSz="889000">
            <a:lnSpc>
              <a:spcPct val="90000"/>
            </a:lnSpc>
            <a:spcBef>
              <a:spcPct val="0"/>
            </a:spcBef>
            <a:spcAft>
              <a:spcPct val="15000"/>
            </a:spcAft>
            <a:buChar char="••"/>
          </a:pPr>
          <a:r>
            <a:rPr lang="fr-FR" sz="2000" kern="1200" dirty="0" smtClean="0"/>
            <a:t>Pour vérifier le bon fonctionnement de notre bot, on utilise des tests unitaires</a:t>
          </a:r>
          <a:endParaRPr lang="fr-FR" sz="2000" kern="1200" dirty="0"/>
        </a:p>
      </dsp:txBody>
      <dsp:txXfrm>
        <a:off x="601437" y="870509"/>
        <a:ext cx="2645438" cy="3687155"/>
      </dsp:txXfrm>
    </dsp:sp>
    <dsp:sp modelId="{7C99793B-5CCA-4623-B90E-C76FA3717446}">
      <dsp:nvSpPr>
        <dsp:cNvPr id="0" name=""/>
        <dsp:cNvSpPr/>
      </dsp:nvSpPr>
      <dsp:spPr>
        <a:xfrm>
          <a:off x="70337" y="169457"/>
          <a:ext cx="1062198" cy="106219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0D809C-611C-4D6D-88DB-02E9E9A48B36}">
      <dsp:nvSpPr>
        <dsp:cNvPr id="0" name=""/>
        <dsp:cNvSpPr/>
      </dsp:nvSpPr>
      <dsp:spPr>
        <a:xfrm rot="16200000">
          <a:off x="2368229" y="2448537"/>
          <a:ext cx="3687155" cy="53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8400" bIns="0" numCol="1" spcCol="1270" anchor="t" anchorCtr="0">
          <a:noAutofit/>
        </a:bodyPr>
        <a:lstStyle/>
        <a:p>
          <a:pPr lvl="0" algn="r" defTabSz="1689100">
            <a:lnSpc>
              <a:spcPct val="90000"/>
            </a:lnSpc>
            <a:spcBef>
              <a:spcPct val="0"/>
            </a:spcBef>
            <a:spcAft>
              <a:spcPct val="35000"/>
            </a:spcAft>
          </a:pPr>
          <a:r>
            <a:rPr lang="fr-FR" sz="3800" kern="1200" dirty="0" err="1" smtClean="0">
              <a:solidFill>
                <a:schemeClr val="accent1"/>
              </a:solidFill>
            </a:rPr>
            <a:t>Github</a:t>
          </a:r>
          <a:endParaRPr lang="fr-FR" sz="3800" kern="1200" dirty="0">
            <a:solidFill>
              <a:schemeClr val="accent1"/>
            </a:solidFill>
          </a:endParaRPr>
        </a:p>
      </dsp:txBody>
      <dsp:txXfrm>
        <a:off x="2368229" y="2448537"/>
        <a:ext cx="3687155" cy="531099"/>
      </dsp:txXfrm>
    </dsp:sp>
    <dsp:sp modelId="{642CB464-8C33-4A43-B12F-FE93F325A64B}">
      <dsp:nvSpPr>
        <dsp:cNvPr id="0" name=""/>
        <dsp:cNvSpPr/>
      </dsp:nvSpPr>
      <dsp:spPr>
        <a:xfrm>
          <a:off x="4485452" y="956419"/>
          <a:ext cx="2645438" cy="36871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468400" rIns="184912" bIns="184912" numCol="1" spcCol="1270" anchor="t" anchorCtr="0">
          <a:noAutofit/>
        </a:bodyPr>
        <a:lstStyle/>
        <a:p>
          <a:pPr marL="228600" lvl="1" indent="-228600" algn="l" defTabSz="889000">
            <a:lnSpc>
              <a:spcPct val="90000"/>
            </a:lnSpc>
            <a:spcBef>
              <a:spcPct val="0"/>
            </a:spcBef>
            <a:spcAft>
              <a:spcPct val="15000"/>
            </a:spcAft>
            <a:buChar char="••"/>
          </a:pPr>
          <a:r>
            <a:rPr lang="fr-FR" sz="2000" kern="1200" dirty="0" smtClean="0"/>
            <a:t>Via </a:t>
          </a:r>
          <a:r>
            <a:rPr lang="fr-FR" sz="2000" kern="1200" dirty="0" err="1" smtClean="0"/>
            <a:t>Vscode</a:t>
          </a:r>
          <a:r>
            <a:rPr lang="fr-FR" sz="2000" kern="1200" dirty="0" smtClean="0"/>
            <a:t>, on déploie sur </a:t>
          </a:r>
          <a:r>
            <a:rPr lang="fr-FR" sz="2000" kern="1200" dirty="0" err="1" smtClean="0"/>
            <a:t>Github</a:t>
          </a:r>
          <a:endParaRPr lang="fr-FR" sz="2000" kern="1200" dirty="0"/>
        </a:p>
        <a:p>
          <a:pPr marL="228600" lvl="1" indent="-228600" algn="l" defTabSz="889000">
            <a:lnSpc>
              <a:spcPct val="90000"/>
            </a:lnSpc>
            <a:spcBef>
              <a:spcPct val="0"/>
            </a:spcBef>
            <a:spcAft>
              <a:spcPct val="15000"/>
            </a:spcAft>
            <a:buChar char="••"/>
          </a:pPr>
          <a:endParaRPr lang="fr-FR" sz="2000" kern="1200" dirty="0"/>
        </a:p>
        <a:p>
          <a:pPr marL="228600" lvl="1" indent="-228600" algn="l" defTabSz="889000">
            <a:lnSpc>
              <a:spcPct val="90000"/>
            </a:lnSpc>
            <a:spcBef>
              <a:spcPct val="0"/>
            </a:spcBef>
            <a:spcAft>
              <a:spcPct val="15000"/>
            </a:spcAft>
            <a:buChar char="••"/>
          </a:pPr>
          <a:r>
            <a:rPr lang="fr-FR" sz="2000" kern="1200" dirty="0" err="1" smtClean="0"/>
            <a:t>Github</a:t>
          </a:r>
          <a:r>
            <a:rPr lang="fr-FR" sz="2000" kern="1200" dirty="0" smtClean="0"/>
            <a:t> nous permet d’avoir accès a notre code de n’importe où (il est ligne)</a:t>
          </a:r>
          <a:endParaRPr lang="fr-FR" sz="2000" kern="1200" dirty="0"/>
        </a:p>
      </dsp:txBody>
      <dsp:txXfrm>
        <a:off x="4485452" y="956419"/>
        <a:ext cx="2645438" cy="3687155"/>
      </dsp:txXfrm>
    </dsp:sp>
    <dsp:sp modelId="{C550C19E-2927-4E2A-81D3-7B6DF0D49B17}">
      <dsp:nvSpPr>
        <dsp:cNvPr id="0" name=""/>
        <dsp:cNvSpPr/>
      </dsp:nvSpPr>
      <dsp:spPr>
        <a:xfrm>
          <a:off x="3808310" y="66084"/>
          <a:ext cx="1062198" cy="106219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88E44F-FB10-4DD5-AB68-DBA7B8339B20}">
      <dsp:nvSpPr>
        <dsp:cNvPr id="0" name=""/>
        <dsp:cNvSpPr/>
      </dsp:nvSpPr>
      <dsp:spPr>
        <a:xfrm rot="16200000">
          <a:off x="6244150" y="2448537"/>
          <a:ext cx="3687155" cy="53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8400" bIns="0" numCol="1" spcCol="1270" anchor="t" anchorCtr="0">
          <a:noAutofit/>
        </a:bodyPr>
        <a:lstStyle/>
        <a:p>
          <a:pPr lvl="0" algn="r" defTabSz="1689100">
            <a:lnSpc>
              <a:spcPct val="90000"/>
            </a:lnSpc>
            <a:spcBef>
              <a:spcPct val="0"/>
            </a:spcBef>
            <a:spcAft>
              <a:spcPct val="35000"/>
            </a:spcAft>
          </a:pPr>
          <a:r>
            <a:rPr lang="fr-FR" sz="3800" kern="1200" dirty="0" smtClean="0">
              <a:solidFill>
                <a:schemeClr val="accent1"/>
              </a:solidFill>
            </a:rPr>
            <a:t>App Service</a:t>
          </a:r>
          <a:endParaRPr lang="fr-FR" sz="3800" kern="1200" dirty="0">
            <a:solidFill>
              <a:schemeClr val="accent1"/>
            </a:solidFill>
          </a:endParaRPr>
        </a:p>
      </dsp:txBody>
      <dsp:txXfrm>
        <a:off x="6244150" y="2448537"/>
        <a:ext cx="3687155" cy="531099"/>
      </dsp:txXfrm>
    </dsp:sp>
    <dsp:sp modelId="{42F17E6D-206F-463B-B023-4CAFC936003E}">
      <dsp:nvSpPr>
        <dsp:cNvPr id="0" name=""/>
        <dsp:cNvSpPr/>
      </dsp:nvSpPr>
      <dsp:spPr>
        <a:xfrm>
          <a:off x="8353277" y="870509"/>
          <a:ext cx="2645438" cy="36871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468400" rIns="184912" bIns="184912" numCol="1" spcCol="1270" anchor="t" anchorCtr="0">
          <a:noAutofit/>
        </a:bodyPr>
        <a:lstStyle/>
        <a:p>
          <a:pPr marL="228600" lvl="1" indent="-228600" algn="l" defTabSz="889000">
            <a:lnSpc>
              <a:spcPct val="90000"/>
            </a:lnSpc>
            <a:spcBef>
              <a:spcPct val="0"/>
            </a:spcBef>
            <a:spcAft>
              <a:spcPct val="15000"/>
            </a:spcAft>
            <a:buChar char="••"/>
          </a:pPr>
          <a:r>
            <a:rPr lang="fr-FR" sz="2000" kern="1200" dirty="0" smtClean="0"/>
            <a:t>On utilise </a:t>
          </a:r>
          <a:r>
            <a:rPr lang="fr-FR" sz="2000" kern="1200" dirty="0" err="1" smtClean="0"/>
            <a:t>Github</a:t>
          </a:r>
          <a:r>
            <a:rPr lang="fr-FR" sz="2000" kern="1200" dirty="0" smtClean="0"/>
            <a:t> Actions, qui permet d’avoir un déploiement continu</a:t>
          </a:r>
          <a:endParaRPr lang="fr-FR" sz="2000" kern="1200" dirty="0"/>
        </a:p>
        <a:p>
          <a:pPr marL="228600" lvl="1" indent="-228600" algn="l" defTabSz="889000">
            <a:lnSpc>
              <a:spcPct val="90000"/>
            </a:lnSpc>
            <a:spcBef>
              <a:spcPct val="0"/>
            </a:spcBef>
            <a:spcAft>
              <a:spcPct val="15000"/>
            </a:spcAft>
            <a:buChar char="••"/>
          </a:pPr>
          <a:endParaRPr lang="fr-FR" sz="2000" kern="1200" dirty="0"/>
        </a:p>
        <a:p>
          <a:pPr marL="228600" lvl="1" indent="-228600" algn="l" defTabSz="889000">
            <a:lnSpc>
              <a:spcPct val="90000"/>
            </a:lnSpc>
            <a:spcBef>
              <a:spcPct val="0"/>
            </a:spcBef>
            <a:spcAft>
              <a:spcPct val="15000"/>
            </a:spcAft>
            <a:buChar char="••"/>
          </a:pPr>
          <a:r>
            <a:rPr lang="fr-FR" sz="2000" kern="1200" dirty="0" smtClean="0"/>
            <a:t>Une fois sur App service, l’appli est prête a être utilisée avec le Bot Service</a:t>
          </a:r>
          <a:endParaRPr lang="fr-FR" sz="2000" kern="1200" dirty="0"/>
        </a:p>
      </dsp:txBody>
      <dsp:txXfrm>
        <a:off x="8353277" y="870509"/>
        <a:ext cx="2645438" cy="3687155"/>
      </dsp:txXfrm>
    </dsp:sp>
    <dsp:sp modelId="{D78323BD-C78F-4FA1-ADC8-493CEAE59A02}">
      <dsp:nvSpPr>
        <dsp:cNvPr id="0" name=""/>
        <dsp:cNvSpPr/>
      </dsp:nvSpPr>
      <dsp:spPr>
        <a:xfrm>
          <a:off x="7764692" y="66084"/>
          <a:ext cx="1062198" cy="106219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A1F01-3970-491A-BA73-631962EB412C}" type="datetimeFigureOut">
              <a:rPr lang="fr-FR" smtClean="0"/>
              <a:t>14/11/2022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6B564-9DA8-4EFD-A218-570B74DE2EBD}" type="slidenum">
              <a:rPr lang="fr-FR" smtClean="0"/>
              <a:t>‹N°›</a:t>
            </a:fld>
            <a:endParaRPr lang="fr-FR"/>
          </a:p>
        </p:txBody>
      </p:sp>
    </p:spTree>
    <p:extLst>
      <p:ext uri="{BB962C8B-B14F-4D97-AF65-F5344CB8AC3E}">
        <p14:creationId xmlns:p14="http://schemas.microsoft.com/office/powerpoint/2010/main" val="19567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a:t>
            </a:fld>
            <a:endParaRPr lang="fr-FR"/>
          </a:p>
        </p:txBody>
      </p:sp>
    </p:spTree>
    <p:extLst>
      <p:ext uri="{BB962C8B-B14F-4D97-AF65-F5344CB8AC3E}">
        <p14:creationId xmlns:p14="http://schemas.microsoft.com/office/powerpoint/2010/main" val="164932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11</a:t>
            </a:fld>
            <a:endParaRPr lang="fr-FR"/>
          </a:p>
        </p:txBody>
      </p:sp>
    </p:spTree>
    <p:extLst>
      <p:ext uri="{BB962C8B-B14F-4D97-AF65-F5344CB8AC3E}">
        <p14:creationId xmlns:p14="http://schemas.microsoft.com/office/powerpoint/2010/main" val="370781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12</a:t>
            </a:fld>
            <a:endParaRPr lang="fr-FR"/>
          </a:p>
        </p:txBody>
      </p:sp>
    </p:spTree>
    <p:extLst>
      <p:ext uri="{BB962C8B-B14F-4D97-AF65-F5344CB8AC3E}">
        <p14:creationId xmlns:p14="http://schemas.microsoft.com/office/powerpoint/2010/main" val="399586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13</a:t>
            </a:fld>
            <a:endParaRPr lang="fr-FR"/>
          </a:p>
        </p:txBody>
      </p:sp>
    </p:spTree>
    <p:extLst>
      <p:ext uri="{BB962C8B-B14F-4D97-AF65-F5344CB8AC3E}">
        <p14:creationId xmlns:p14="http://schemas.microsoft.com/office/powerpoint/2010/main" val="333928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14</a:t>
            </a:fld>
            <a:endParaRPr lang="fr-FR"/>
          </a:p>
        </p:txBody>
      </p:sp>
    </p:spTree>
    <p:extLst>
      <p:ext uri="{BB962C8B-B14F-4D97-AF65-F5344CB8AC3E}">
        <p14:creationId xmlns:p14="http://schemas.microsoft.com/office/powerpoint/2010/main" val="379742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17</a:t>
            </a:fld>
            <a:endParaRPr lang="fr-FR"/>
          </a:p>
        </p:txBody>
      </p:sp>
    </p:spTree>
    <p:extLst>
      <p:ext uri="{BB962C8B-B14F-4D97-AF65-F5344CB8AC3E}">
        <p14:creationId xmlns:p14="http://schemas.microsoft.com/office/powerpoint/2010/main" val="238302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18</a:t>
            </a:fld>
            <a:endParaRPr lang="fr-FR"/>
          </a:p>
        </p:txBody>
      </p:sp>
    </p:spTree>
    <p:extLst>
      <p:ext uri="{BB962C8B-B14F-4D97-AF65-F5344CB8AC3E}">
        <p14:creationId xmlns:p14="http://schemas.microsoft.com/office/powerpoint/2010/main" val="221669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19</a:t>
            </a:fld>
            <a:endParaRPr lang="fr-FR"/>
          </a:p>
        </p:txBody>
      </p:sp>
    </p:spTree>
    <p:extLst>
      <p:ext uri="{BB962C8B-B14F-4D97-AF65-F5344CB8AC3E}">
        <p14:creationId xmlns:p14="http://schemas.microsoft.com/office/powerpoint/2010/main" val="142731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2</a:t>
            </a:fld>
            <a:endParaRPr lang="fr-FR"/>
          </a:p>
        </p:txBody>
      </p:sp>
    </p:spTree>
    <p:extLst>
      <p:ext uri="{BB962C8B-B14F-4D97-AF65-F5344CB8AC3E}">
        <p14:creationId xmlns:p14="http://schemas.microsoft.com/office/powerpoint/2010/main" val="428330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3</a:t>
            </a:fld>
            <a:endParaRPr lang="fr-FR"/>
          </a:p>
        </p:txBody>
      </p:sp>
    </p:spTree>
    <p:extLst>
      <p:ext uri="{BB962C8B-B14F-4D97-AF65-F5344CB8AC3E}">
        <p14:creationId xmlns:p14="http://schemas.microsoft.com/office/powerpoint/2010/main" val="78252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4</a:t>
            </a:fld>
            <a:endParaRPr lang="fr-FR"/>
          </a:p>
        </p:txBody>
      </p:sp>
    </p:spTree>
    <p:extLst>
      <p:ext uri="{BB962C8B-B14F-4D97-AF65-F5344CB8AC3E}">
        <p14:creationId xmlns:p14="http://schemas.microsoft.com/office/powerpoint/2010/main" val="6419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5</a:t>
            </a:fld>
            <a:endParaRPr lang="fr-FR"/>
          </a:p>
        </p:txBody>
      </p:sp>
    </p:spTree>
    <p:extLst>
      <p:ext uri="{BB962C8B-B14F-4D97-AF65-F5344CB8AC3E}">
        <p14:creationId xmlns:p14="http://schemas.microsoft.com/office/powerpoint/2010/main" val="345811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6</a:t>
            </a:fld>
            <a:endParaRPr lang="fr-FR"/>
          </a:p>
        </p:txBody>
      </p:sp>
    </p:spTree>
    <p:extLst>
      <p:ext uri="{BB962C8B-B14F-4D97-AF65-F5344CB8AC3E}">
        <p14:creationId xmlns:p14="http://schemas.microsoft.com/office/powerpoint/2010/main" val="179895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7</a:t>
            </a:fld>
            <a:endParaRPr lang="fr-FR"/>
          </a:p>
        </p:txBody>
      </p:sp>
    </p:spTree>
    <p:extLst>
      <p:ext uri="{BB962C8B-B14F-4D97-AF65-F5344CB8AC3E}">
        <p14:creationId xmlns:p14="http://schemas.microsoft.com/office/powerpoint/2010/main" val="218978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9</a:t>
            </a:fld>
            <a:endParaRPr lang="fr-FR"/>
          </a:p>
        </p:txBody>
      </p:sp>
    </p:spTree>
    <p:extLst>
      <p:ext uri="{BB962C8B-B14F-4D97-AF65-F5344CB8AC3E}">
        <p14:creationId xmlns:p14="http://schemas.microsoft.com/office/powerpoint/2010/main" val="4274767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10</a:t>
            </a:fld>
            <a:endParaRPr lang="fr-FR"/>
          </a:p>
        </p:txBody>
      </p:sp>
    </p:spTree>
    <p:extLst>
      <p:ext uri="{BB962C8B-B14F-4D97-AF65-F5344CB8AC3E}">
        <p14:creationId xmlns:p14="http://schemas.microsoft.com/office/powerpoint/2010/main" val="92075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6CBAD5A-994D-4AF5-A030-843D37A905D2}"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89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CC5D46-0095-4C1A-9EFB-A3AA028921AF}"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66777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42DFF4C-4576-4F62-94A0-9951E30876A9}"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43145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040DEDE-75F4-4752-A8D3-92957711F089}"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97962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3473D0A-7D19-487F-B857-94A0F947F587}"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63996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96387F1-8583-4F51-98B4-28B974866C7F}" type="datetime1">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96982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A324317-EEC3-4295-8B96-53575BC7F298}" type="datetime1">
              <a:rPr lang="fr-FR" smtClean="0"/>
              <a:t>14/11/2022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81636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8DE28F9-6BC8-4111-8840-F575CF6158F7}" type="datetime1">
              <a:rPr lang="fr-FR" smtClean="0"/>
              <a:t>14/11/2022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262296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D8E2474-0DF1-450C-BCB0-F91918FEAA3B}" type="datetime1">
              <a:rPr lang="fr-FR" smtClean="0"/>
              <a:t>14/11/2022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20291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CA7B0D1-59F5-42C3-8E9E-8E7F123B02D9}" type="datetime1">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81501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1B95945-AC97-45D2-8586-7C0F2DA4E927}" type="datetime1">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70606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2B28C-1EA1-4C4B-85A7-F47E8681D7C1}" type="datetime1">
              <a:rPr lang="fr-FR" smtClean="0"/>
              <a:t>14/11/2022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BDACD-33AC-4A26-8801-5356CCA481A7}" type="slidenum">
              <a:rPr lang="fr-FR" smtClean="0"/>
              <a:t>‹N°›</a:t>
            </a:fld>
            <a:endParaRPr lang="fr-FR"/>
          </a:p>
        </p:txBody>
      </p:sp>
    </p:spTree>
    <p:extLst>
      <p:ext uri="{BB962C8B-B14F-4D97-AF65-F5344CB8AC3E}">
        <p14:creationId xmlns:p14="http://schemas.microsoft.com/office/powerpoint/2010/main" val="29689614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12244" y="2968007"/>
            <a:ext cx="9144000" cy="2387600"/>
          </a:xfrm>
        </p:spPr>
        <p:txBody>
          <a:bodyPr>
            <a:normAutofit fontScale="90000"/>
          </a:bodyPr>
          <a:lstStyle/>
          <a:p>
            <a:r>
              <a:rPr lang="fr-FR" b="1" dirty="0">
                <a:solidFill>
                  <a:schemeClr val="accent1"/>
                </a:solidFill>
              </a:rPr>
              <a:t>Développez un </a:t>
            </a:r>
            <a:r>
              <a:rPr lang="fr-FR" b="1" dirty="0" err="1">
                <a:solidFill>
                  <a:schemeClr val="accent1"/>
                </a:solidFill>
              </a:rPr>
              <a:t>chatbot</a:t>
            </a:r>
            <a:r>
              <a:rPr lang="fr-FR" b="1" dirty="0">
                <a:solidFill>
                  <a:schemeClr val="accent1"/>
                </a:solidFill>
              </a:rPr>
              <a:t> pour réserver des vacances</a:t>
            </a:r>
            <a:br>
              <a:rPr lang="fr-FR" b="1" dirty="0">
                <a:solidFill>
                  <a:schemeClr val="accent1"/>
                </a:solidFill>
              </a:rPr>
            </a:br>
            <a:r>
              <a:rPr lang="fr-FR" dirty="0">
                <a:solidFill>
                  <a:schemeClr val="accent1"/>
                </a:solidFill>
              </a:rPr>
              <a:t/>
            </a:r>
            <a:br>
              <a:rPr lang="fr-FR" dirty="0">
                <a:solidFill>
                  <a:schemeClr val="accent1"/>
                </a:solidFill>
              </a:rPr>
            </a:br>
            <a:endParaRPr lang="fr-FR"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a:t>
            </a:fld>
            <a:endParaRPr lang="fr-FR"/>
          </a:p>
        </p:txBody>
      </p:sp>
      <p:sp>
        <p:nvSpPr>
          <p:cNvPr id="6" name="Sous-titre 5"/>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1206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5600" b="1" dirty="0" smtClean="0">
                <a:solidFill>
                  <a:schemeClr val="accent1"/>
                </a:solidFill>
              </a:rPr>
              <a:t>Evaluation LUIS </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10</a:t>
            </a:fld>
            <a:endParaRPr lang="fr-FR"/>
          </a:p>
        </p:txBody>
      </p:sp>
      <p:sp>
        <p:nvSpPr>
          <p:cNvPr id="6" name="Espace réservé du contenu 2"/>
          <p:cNvSpPr>
            <a:spLocks noGrp="1"/>
          </p:cNvSpPr>
          <p:nvPr>
            <p:ph idx="1"/>
          </p:nvPr>
        </p:nvSpPr>
        <p:spPr>
          <a:xfrm>
            <a:off x="838200" y="6108867"/>
            <a:ext cx="10515600" cy="4351338"/>
          </a:xfrm>
        </p:spPr>
        <p:txBody>
          <a:bodyPr>
            <a:normAutofit/>
          </a:bodyPr>
          <a:lstStyle/>
          <a:p>
            <a:pPr marL="0" indent="0" algn="ctr">
              <a:buNone/>
            </a:pPr>
            <a:r>
              <a:rPr lang="fr-FR" sz="2500" dirty="0" smtClean="0"/>
              <a:t>On peut entrainer et évaluer directement via la plateforme LUIS</a:t>
            </a:r>
            <a:endParaRPr lang="fr-FR" sz="250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465" y="1690688"/>
            <a:ext cx="4020111" cy="3829584"/>
          </a:xfrm>
          <a:prstGeom prst="rect">
            <a:avLst/>
          </a:prstGeom>
        </p:spPr>
      </p:pic>
    </p:spTree>
    <p:extLst>
      <p:ext uri="{BB962C8B-B14F-4D97-AF65-F5344CB8AC3E}">
        <p14:creationId xmlns:p14="http://schemas.microsoft.com/office/powerpoint/2010/main" val="2575740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88758"/>
            <a:ext cx="12124623" cy="1325563"/>
          </a:xfrm>
        </p:spPr>
        <p:txBody>
          <a:bodyPr>
            <a:noAutofit/>
          </a:bodyPr>
          <a:lstStyle/>
          <a:p>
            <a:pPr algn="ctr"/>
            <a:r>
              <a:rPr lang="fr-FR" sz="5600" b="1" dirty="0" smtClean="0">
                <a:solidFill>
                  <a:schemeClr val="accent1"/>
                </a:solidFill>
              </a:rPr>
              <a:t>Luis : Correction des erreurs</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11</a:t>
            </a:fld>
            <a:endParaRPr lang="fr-F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68" y="1457936"/>
            <a:ext cx="10829122" cy="3826334"/>
          </a:xfrm>
          <a:prstGeom prst="rect">
            <a:avLst/>
          </a:prstGeom>
        </p:spPr>
      </p:pic>
      <p:sp>
        <p:nvSpPr>
          <p:cNvPr id="5" name="ZoneTexte 4"/>
          <p:cNvSpPr txBox="1"/>
          <p:nvPr/>
        </p:nvSpPr>
        <p:spPr>
          <a:xfrm>
            <a:off x="1200701" y="5688635"/>
            <a:ext cx="9698255" cy="369332"/>
          </a:xfrm>
          <a:prstGeom prst="rect">
            <a:avLst/>
          </a:prstGeom>
          <a:noFill/>
        </p:spPr>
        <p:txBody>
          <a:bodyPr wrap="square" rtlCol="0">
            <a:spAutoFit/>
          </a:bodyPr>
          <a:lstStyle/>
          <a:p>
            <a:r>
              <a:rPr lang="fr-FR" dirty="0" smtClean="0"/>
              <a:t>On peut indiquer au Luis bot les éventuelles erreurs qu’il a commise et les corriger pour le </a:t>
            </a:r>
            <a:r>
              <a:rPr lang="fr-FR" dirty="0" err="1" smtClean="0"/>
              <a:t>réentrainer</a:t>
            </a:r>
            <a:endParaRPr lang="fr-FR" dirty="0"/>
          </a:p>
        </p:txBody>
      </p:sp>
    </p:spTree>
    <p:extLst>
      <p:ext uri="{BB962C8B-B14F-4D97-AF65-F5344CB8AC3E}">
        <p14:creationId xmlns:p14="http://schemas.microsoft.com/office/powerpoint/2010/main" val="1984946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85" y="0"/>
            <a:ext cx="12124623" cy="1325563"/>
          </a:xfrm>
        </p:spPr>
        <p:txBody>
          <a:bodyPr>
            <a:noAutofit/>
          </a:bodyPr>
          <a:lstStyle/>
          <a:p>
            <a:pPr algn="ctr"/>
            <a:r>
              <a:rPr lang="fr-FR" sz="5600" b="1" dirty="0" smtClean="0">
                <a:solidFill>
                  <a:schemeClr val="accent1"/>
                </a:solidFill>
              </a:rPr>
              <a:t>Exemple de dialogue </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12</a:t>
            </a:fld>
            <a:endParaRPr lang="fr-FR"/>
          </a:p>
        </p:txBody>
      </p:sp>
      <p:sp>
        <p:nvSpPr>
          <p:cNvPr id="5" name="ZoneTexte 4"/>
          <p:cNvSpPr txBox="1"/>
          <p:nvPr/>
        </p:nvSpPr>
        <p:spPr>
          <a:xfrm>
            <a:off x="1123699" y="6230441"/>
            <a:ext cx="9698255" cy="369332"/>
          </a:xfrm>
          <a:prstGeom prst="rect">
            <a:avLst/>
          </a:prstGeom>
          <a:noFill/>
        </p:spPr>
        <p:txBody>
          <a:bodyPr wrap="square" rtlCol="0">
            <a:spAutoFit/>
          </a:bodyPr>
          <a:lstStyle/>
          <a:p>
            <a:pPr algn="ctr"/>
            <a:r>
              <a:rPr lang="fr-FR" dirty="0" smtClean="0"/>
              <a:t>Le </a:t>
            </a:r>
            <a:r>
              <a:rPr lang="fr-FR" dirty="0" err="1" smtClean="0"/>
              <a:t>chatbot</a:t>
            </a:r>
            <a:r>
              <a:rPr lang="fr-FR" dirty="0" smtClean="0"/>
              <a:t> va récupérer les données qui sont manquantes </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788" y="1077717"/>
            <a:ext cx="3588075" cy="5031022"/>
          </a:xfrm>
          <a:prstGeom prst="rect">
            <a:avLst/>
          </a:prstGeom>
        </p:spPr>
      </p:pic>
    </p:spTree>
    <p:extLst>
      <p:ext uri="{BB962C8B-B14F-4D97-AF65-F5344CB8AC3E}">
        <p14:creationId xmlns:p14="http://schemas.microsoft.com/office/powerpoint/2010/main" val="3911628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9287" y="2360512"/>
            <a:ext cx="8430928" cy="1325563"/>
          </a:xfrm>
        </p:spPr>
        <p:txBody>
          <a:bodyPr>
            <a:normAutofit/>
          </a:bodyPr>
          <a:lstStyle/>
          <a:p>
            <a:pPr algn="ctr"/>
            <a:r>
              <a:rPr lang="fr-FR" sz="5500" b="1" dirty="0" smtClean="0">
                <a:solidFill>
                  <a:schemeClr val="accent1"/>
                </a:solidFill>
              </a:rPr>
              <a:t>Déploiement du </a:t>
            </a:r>
            <a:r>
              <a:rPr lang="fr-FR" sz="5500" b="1" dirty="0" err="1" smtClean="0">
                <a:solidFill>
                  <a:schemeClr val="accent1"/>
                </a:solidFill>
              </a:rPr>
              <a:t>chatbot</a:t>
            </a:r>
            <a:endParaRPr lang="fr-FR" sz="5500" b="1" dirty="0">
              <a:solidFill>
                <a:schemeClr val="accent1"/>
              </a:solidFill>
            </a:endParaRPr>
          </a:p>
        </p:txBody>
      </p:sp>
      <p:sp>
        <p:nvSpPr>
          <p:cNvPr id="3" name="Espace réservé du contenu 2"/>
          <p:cNvSpPr>
            <a:spLocks noGrp="1"/>
          </p:cNvSpPr>
          <p:nvPr>
            <p:ph idx="1"/>
          </p:nvPr>
        </p:nvSpPr>
        <p:spPr>
          <a:xfrm>
            <a:off x="0" y="6858000"/>
            <a:ext cx="10515600" cy="4351338"/>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13</a:t>
            </a:fld>
            <a:endParaRPr lang="fr-FR"/>
          </a:p>
        </p:txBody>
      </p:sp>
    </p:spTree>
    <p:extLst>
      <p:ext uri="{BB962C8B-B14F-4D97-AF65-F5344CB8AC3E}">
        <p14:creationId xmlns:p14="http://schemas.microsoft.com/office/powerpoint/2010/main" val="3780182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627" y="0"/>
            <a:ext cx="12124623" cy="1325563"/>
          </a:xfrm>
        </p:spPr>
        <p:txBody>
          <a:bodyPr>
            <a:noAutofit/>
          </a:bodyPr>
          <a:lstStyle/>
          <a:p>
            <a:pPr algn="ctr"/>
            <a:r>
              <a:rPr lang="fr-FR" sz="5600" b="1" dirty="0" smtClean="0">
                <a:solidFill>
                  <a:schemeClr val="accent1"/>
                </a:solidFill>
              </a:rPr>
              <a:t>Déploiement continu</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14</a:t>
            </a:fld>
            <a:endParaRPr lang="fr-FR"/>
          </a:p>
        </p:txBody>
      </p:sp>
      <p:graphicFrame>
        <p:nvGraphicFramePr>
          <p:cNvPr id="7" name="Diagramme 6"/>
          <p:cNvGraphicFramePr/>
          <p:nvPr>
            <p:extLst>
              <p:ext uri="{D42A27DB-BD31-4B8C-83A1-F6EECF244321}">
                <p14:modId xmlns:p14="http://schemas.microsoft.com/office/powerpoint/2010/main" val="165490591"/>
              </p:ext>
            </p:extLst>
          </p:nvPr>
        </p:nvGraphicFramePr>
        <p:xfrm>
          <a:off x="163628" y="1325562"/>
          <a:ext cx="11069054" cy="4727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lèche droite rayée 9"/>
          <p:cNvSpPr/>
          <p:nvPr/>
        </p:nvSpPr>
        <p:spPr>
          <a:xfrm>
            <a:off x="7308782" y="5234537"/>
            <a:ext cx="1209576" cy="6930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rayée 10"/>
          <p:cNvSpPr/>
          <p:nvPr/>
        </p:nvSpPr>
        <p:spPr>
          <a:xfrm>
            <a:off x="3384883" y="5234537"/>
            <a:ext cx="1283370" cy="6930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3401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600" b="1" dirty="0" smtClean="0">
                <a:solidFill>
                  <a:schemeClr val="accent1"/>
                </a:solidFill>
              </a:rPr>
              <a:t>Architecture MVP </a:t>
            </a:r>
            <a:endParaRPr lang="fr-FR" sz="5600" b="1" dirty="0">
              <a:solidFill>
                <a:schemeClr val="accent1"/>
              </a:solidFill>
            </a:endParaRPr>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flipV="1">
            <a:off x="1429915" y="2434046"/>
            <a:ext cx="1053698" cy="1053698"/>
          </a:xfrm>
        </p:spPr>
      </p:pic>
      <p:sp>
        <p:nvSpPr>
          <p:cNvPr id="4" name="Espace réservé du numéro de diapositive 3"/>
          <p:cNvSpPr>
            <a:spLocks noGrp="1"/>
          </p:cNvSpPr>
          <p:nvPr>
            <p:ph type="sldNum" sz="quarter" idx="12"/>
          </p:nvPr>
        </p:nvSpPr>
        <p:spPr/>
        <p:txBody>
          <a:bodyPr/>
          <a:lstStyle/>
          <a:p>
            <a:fld id="{3A6BDACD-33AC-4A26-8801-5356CCA481A7}" type="slidenum">
              <a:rPr lang="fr-FR" smtClean="0"/>
              <a:t>15</a:t>
            </a:fld>
            <a:endParaRPr lang="fr-FR" dirty="0"/>
          </a:p>
        </p:txBody>
      </p:sp>
      <p:sp>
        <p:nvSpPr>
          <p:cNvPr id="12" name="ZoneTexte 11"/>
          <p:cNvSpPr txBox="1"/>
          <p:nvPr/>
        </p:nvSpPr>
        <p:spPr>
          <a:xfrm>
            <a:off x="1352912" y="3532362"/>
            <a:ext cx="1207704" cy="369332"/>
          </a:xfrm>
          <a:prstGeom prst="rect">
            <a:avLst/>
          </a:prstGeom>
          <a:noFill/>
        </p:spPr>
        <p:txBody>
          <a:bodyPr wrap="square" rtlCol="0">
            <a:spAutoFit/>
          </a:bodyPr>
          <a:lstStyle/>
          <a:p>
            <a:r>
              <a:rPr lang="fr-FR" dirty="0" smtClean="0">
                <a:solidFill>
                  <a:schemeClr val="accent1"/>
                </a:solidFill>
              </a:rPr>
              <a:t>Utilisateur </a:t>
            </a:r>
            <a:endParaRPr lang="fr-FR" dirty="0">
              <a:solidFill>
                <a:schemeClr val="accent1"/>
              </a:solidFill>
            </a:endParaRPr>
          </a:p>
        </p:txBody>
      </p:sp>
      <p:grpSp>
        <p:nvGrpSpPr>
          <p:cNvPr id="29" name="Groupe 28"/>
          <p:cNvGrpSpPr/>
          <p:nvPr/>
        </p:nvGrpSpPr>
        <p:grpSpPr>
          <a:xfrm>
            <a:off x="9496437" y="2362736"/>
            <a:ext cx="1356502" cy="1556103"/>
            <a:chOff x="4795760" y="5123412"/>
            <a:chExt cx="1356502" cy="1556103"/>
          </a:xfrm>
        </p:grpSpPr>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065" y="5123412"/>
              <a:ext cx="730638" cy="934011"/>
            </a:xfrm>
            <a:prstGeom prst="rect">
              <a:avLst/>
            </a:prstGeom>
          </p:spPr>
        </p:pic>
        <p:sp>
          <p:nvSpPr>
            <p:cNvPr id="27" name="ZoneTexte 26"/>
            <p:cNvSpPr txBox="1"/>
            <p:nvPr/>
          </p:nvSpPr>
          <p:spPr>
            <a:xfrm>
              <a:off x="4795760" y="6033184"/>
              <a:ext cx="1356502" cy="646331"/>
            </a:xfrm>
            <a:prstGeom prst="rect">
              <a:avLst/>
            </a:prstGeom>
            <a:noFill/>
          </p:spPr>
          <p:txBody>
            <a:bodyPr wrap="square" rtlCol="0">
              <a:spAutoFit/>
            </a:bodyPr>
            <a:lstStyle/>
            <a:p>
              <a:r>
                <a:rPr lang="fr-FR" dirty="0" smtClean="0">
                  <a:solidFill>
                    <a:schemeClr val="accent1"/>
                  </a:solidFill>
                </a:rPr>
                <a:t>App insights</a:t>
              </a:r>
            </a:p>
            <a:p>
              <a:r>
                <a:rPr lang="fr-FR" dirty="0" smtClean="0">
                  <a:solidFill>
                    <a:schemeClr val="accent1"/>
                  </a:solidFill>
                </a:rPr>
                <a:t>(télémétrie)</a:t>
              </a:r>
              <a:endParaRPr lang="fr-FR" dirty="0">
                <a:solidFill>
                  <a:schemeClr val="accent1"/>
                </a:solidFill>
              </a:endParaRPr>
            </a:p>
          </p:txBody>
        </p:sp>
      </p:grpSp>
      <p:cxnSp>
        <p:nvCxnSpPr>
          <p:cNvPr id="28" name="Connecteur droit avec flèche 27"/>
          <p:cNvCxnSpPr/>
          <p:nvPr/>
        </p:nvCxnSpPr>
        <p:spPr>
          <a:xfrm>
            <a:off x="7946457" y="3049036"/>
            <a:ext cx="129941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8" name="Groupe 37"/>
          <p:cNvGrpSpPr/>
          <p:nvPr/>
        </p:nvGrpSpPr>
        <p:grpSpPr>
          <a:xfrm>
            <a:off x="4356375" y="1887661"/>
            <a:ext cx="3390665" cy="2159970"/>
            <a:chOff x="3721108" y="2127409"/>
            <a:chExt cx="3390665" cy="2159970"/>
          </a:xfrm>
        </p:grpSpPr>
        <p:grpSp>
          <p:nvGrpSpPr>
            <p:cNvPr id="17" name="Groupe 16"/>
            <p:cNvGrpSpPr/>
            <p:nvPr/>
          </p:nvGrpSpPr>
          <p:grpSpPr>
            <a:xfrm>
              <a:off x="3721108" y="2127409"/>
              <a:ext cx="3390665" cy="2159970"/>
              <a:chOff x="4251794" y="2604535"/>
              <a:chExt cx="3390665" cy="2159970"/>
            </a:xfrm>
          </p:grpSpPr>
          <p:sp>
            <p:nvSpPr>
              <p:cNvPr id="11" name="Parenthèses 10"/>
              <p:cNvSpPr/>
              <p:nvPr/>
            </p:nvSpPr>
            <p:spPr>
              <a:xfrm>
                <a:off x="4251794" y="2945331"/>
                <a:ext cx="3390665" cy="18191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p:cNvSpPr txBox="1"/>
              <p:nvPr/>
            </p:nvSpPr>
            <p:spPr>
              <a:xfrm>
                <a:off x="4328796" y="4362893"/>
                <a:ext cx="1391182" cy="369332"/>
              </a:xfrm>
              <a:prstGeom prst="rect">
                <a:avLst/>
              </a:prstGeom>
              <a:noFill/>
            </p:spPr>
            <p:txBody>
              <a:bodyPr wrap="square" rtlCol="0">
                <a:spAutoFit/>
              </a:bodyPr>
              <a:lstStyle/>
              <a:p>
                <a:r>
                  <a:rPr lang="fr-FR" dirty="0" smtClean="0">
                    <a:solidFill>
                      <a:schemeClr val="accent1"/>
                    </a:solidFill>
                  </a:rPr>
                  <a:t>App service</a:t>
                </a:r>
                <a:endParaRPr lang="fr-FR" dirty="0">
                  <a:solidFill>
                    <a:schemeClr val="accent1"/>
                  </a:solidFill>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229" y="3299227"/>
                <a:ext cx="1053698" cy="105369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4327" y="3309195"/>
                <a:ext cx="1412172" cy="1053698"/>
              </a:xfrm>
              <a:prstGeom prst="rect">
                <a:avLst/>
              </a:prstGeom>
            </p:spPr>
          </p:pic>
          <p:sp>
            <p:nvSpPr>
              <p:cNvPr id="14" name="ZoneTexte 13"/>
              <p:cNvSpPr txBox="1"/>
              <p:nvPr/>
            </p:nvSpPr>
            <p:spPr>
              <a:xfrm>
                <a:off x="6230287" y="4379033"/>
                <a:ext cx="1412172" cy="369332"/>
              </a:xfrm>
              <a:prstGeom prst="rect">
                <a:avLst/>
              </a:prstGeom>
              <a:noFill/>
            </p:spPr>
            <p:txBody>
              <a:bodyPr wrap="square" rtlCol="0">
                <a:spAutoFit/>
              </a:bodyPr>
              <a:lstStyle/>
              <a:p>
                <a:r>
                  <a:rPr lang="fr-FR" dirty="0" smtClean="0">
                    <a:solidFill>
                      <a:schemeClr val="accent1"/>
                    </a:solidFill>
                  </a:rPr>
                  <a:t>Bot service</a:t>
                </a:r>
                <a:endParaRPr lang="fr-FR" dirty="0">
                  <a:solidFill>
                    <a:schemeClr val="accent1"/>
                  </a:solidFill>
                </a:endParaRPr>
              </a:p>
            </p:txBody>
          </p:sp>
          <p:sp>
            <p:nvSpPr>
              <p:cNvPr id="15" name="ZoneTexte 14"/>
              <p:cNvSpPr txBox="1"/>
              <p:nvPr/>
            </p:nvSpPr>
            <p:spPr>
              <a:xfrm>
                <a:off x="5190758" y="2604535"/>
                <a:ext cx="2079057" cy="477054"/>
              </a:xfrm>
              <a:prstGeom prst="rect">
                <a:avLst/>
              </a:prstGeom>
              <a:noFill/>
            </p:spPr>
            <p:txBody>
              <a:bodyPr wrap="square" rtlCol="0">
                <a:spAutoFit/>
              </a:bodyPr>
              <a:lstStyle/>
              <a:p>
                <a:r>
                  <a:rPr lang="fr-FR" sz="2500" b="1" dirty="0" smtClean="0">
                    <a:solidFill>
                      <a:schemeClr val="accent1"/>
                    </a:solidFill>
                  </a:rPr>
                  <a:t>Application</a:t>
                </a:r>
                <a:endParaRPr lang="fr-FR" sz="2500" b="1" dirty="0">
                  <a:solidFill>
                    <a:schemeClr val="accent1"/>
                  </a:solidFill>
                </a:endParaRPr>
              </a:p>
            </p:txBody>
          </p:sp>
        </p:grpSp>
        <p:cxnSp>
          <p:nvCxnSpPr>
            <p:cNvPr id="31" name="Connecteur droit avec flèche 30"/>
            <p:cNvCxnSpPr/>
            <p:nvPr/>
          </p:nvCxnSpPr>
          <p:spPr>
            <a:xfrm>
              <a:off x="5076180" y="3380536"/>
              <a:ext cx="68052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35" name="Imag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13248" y="5148749"/>
            <a:ext cx="2271562" cy="1277754"/>
          </a:xfrm>
          <a:prstGeom prst="rect">
            <a:avLst/>
          </a:prstGeom>
        </p:spPr>
      </p:pic>
      <p:cxnSp>
        <p:nvCxnSpPr>
          <p:cNvPr id="37" name="Connecteur droit avec flèche 36"/>
          <p:cNvCxnSpPr/>
          <p:nvPr/>
        </p:nvCxnSpPr>
        <p:spPr>
          <a:xfrm>
            <a:off x="2723949" y="3111946"/>
            <a:ext cx="1289785"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eur en angle 47"/>
          <p:cNvCxnSpPr>
            <a:stCxn id="35" idx="3"/>
          </p:cNvCxnSpPr>
          <p:nvPr/>
        </p:nvCxnSpPr>
        <p:spPr>
          <a:xfrm flipV="1">
            <a:off x="4584810" y="4129237"/>
            <a:ext cx="563586" cy="165838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a:endCxn id="55" idx="1"/>
          </p:cNvCxnSpPr>
          <p:nvPr/>
        </p:nvCxnSpPr>
        <p:spPr>
          <a:xfrm rot="16200000" flipH="1">
            <a:off x="6437247" y="4596153"/>
            <a:ext cx="1710735" cy="755241"/>
          </a:xfrm>
          <a:prstGeom prst="bentConnector2">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1" name="Groupe 80"/>
          <p:cNvGrpSpPr/>
          <p:nvPr/>
        </p:nvGrpSpPr>
        <p:grpSpPr>
          <a:xfrm>
            <a:off x="7670235" y="5226174"/>
            <a:ext cx="2522407" cy="1200329"/>
            <a:chOff x="6406999" y="5354251"/>
            <a:chExt cx="2522407" cy="1200329"/>
          </a:xfrm>
        </p:grpSpPr>
        <p:pic>
          <p:nvPicPr>
            <p:cNvPr id="55" name="Image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06999" y="5604833"/>
              <a:ext cx="704772" cy="704772"/>
            </a:xfrm>
            <a:prstGeom prst="rect">
              <a:avLst/>
            </a:prstGeom>
          </p:spPr>
        </p:pic>
        <p:sp>
          <p:nvSpPr>
            <p:cNvPr id="80" name="ZoneTexte 79"/>
            <p:cNvSpPr txBox="1"/>
            <p:nvPr/>
          </p:nvSpPr>
          <p:spPr>
            <a:xfrm>
              <a:off x="7289101" y="5354251"/>
              <a:ext cx="1640305" cy="1200329"/>
            </a:xfrm>
            <a:prstGeom prst="rect">
              <a:avLst/>
            </a:prstGeom>
            <a:noFill/>
          </p:spPr>
          <p:txBody>
            <a:bodyPr wrap="square" rtlCol="0">
              <a:spAutoFit/>
            </a:bodyPr>
            <a:lstStyle/>
            <a:p>
              <a:r>
                <a:rPr lang="fr-FR" dirty="0" smtClean="0">
                  <a:solidFill>
                    <a:schemeClr val="accent1"/>
                  </a:solidFill>
                </a:rPr>
                <a:t>Natural </a:t>
              </a:r>
              <a:r>
                <a:rPr lang="fr-FR" dirty="0" err="1" smtClean="0">
                  <a:solidFill>
                    <a:schemeClr val="accent1"/>
                  </a:solidFill>
                </a:rPr>
                <a:t>Language</a:t>
              </a:r>
              <a:r>
                <a:rPr lang="fr-FR" dirty="0" smtClean="0">
                  <a:solidFill>
                    <a:schemeClr val="accent1"/>
                  </a:solidFill>
                </a:rPr>
                <a:t> </a:t>
              </a:r>
              <a:r>
                <a:rPr lang="fr-FR" dirty="0" err="1" smtClean="0">
                  <a:solidFill>
                    <a:schemeClr val="accent1"/>
                  </a:solidFill>
                </a:rPr>
                <a:t>Understanding</a:t>
              </a:r>
              <a:r>
                <a:rPr lang="fr-FR" dirty="0" smtClean="0">
                  <a:solidFill>
                    <a:schemeClr val="accent1"/>
                  </a:solidFill>
                </a:rPr>
                <a:t> (LUIS)</a:t>
              </a:r>
              <a:endParaRPr lang="fr-FR" dirty="0">
                <a:solidFill>
                  <a:schemeClr val="accent1"/>
                </a:solidFill>
              </a:endParaRPr>
            </a:p>
          </p:txBody>
        </p:sp>
      </p:grpSp>
    </p:spTree>
    <p:extLst>
      <p:ext uri="{BB962C8B-B14F-4D97-AF65-F5344CB8AC3E}">
        <p14:creationId xmlns:p14="http://schemas.microsoft.com/office/powerpoint/2010/main" val="2078436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1573" y="85993"/>
            <a:ext cx="10515600" cy="1325563"/>
          </a:xfrm>
        </p:spPr>
        <p:txBody>
          <a:bodyPr/>
          <a:lstStyle/>
          <a:p>
            <a:pPr algn="ctr"/>
            <a:r>
              <a:rPr lang="fr-FR" b="1" dirty="0" smtClean="0">
                <a:solidFill>
                  <a:schemeClr val="accent1"/>
                </a:solidFill>
              </a:rPr>
              <a:t>Tests unitaires</a:t>
            </a:r>
            <a:endParaRPr lang="fr-FR"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16</a:t>
            </a:fld>
            <a:endParaRPr lang="fr-F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75" y="1690688"/>
            <a:ext cx="6419907" cy="4351338"/>
          </a:xfrm>
        </p:spPr>
      </p:pic>
      <p:sp>
        <p:nvSpPr>
          <p:cNvPr id="6" name="ZoneTexte 5"/>
          <p:cNvSpPr txBox="1"/>
          <p:nvPr/>
        </p:nvSpPr>
        <p:spPr>
          <a:xfrm>
            <a:off x="7786838" y="1588168"/>
            <a:ext cx="3801979" cy="3693319"/>
          </a:xfrm>
          <a:prstGeom prst="rect">
            <a:avLst/>
          </a:prstGeom>
          <a:noFill/>
        </p:spPr>
        <p:txBody>
          <a:bodyPr wrap="square" rtlCol="0">
            <a:spAutoFit/>
          </a:bodyPr>
          <a:lstStyle/>
          <a:p>
            <a:r>
              <a:rPr lang="fr-FR" dirty="0" smtClean="0">
                <a:solidFill>
                  <a:schemeClr val="accent1"/>
                </a:solidFill>
              </a:rPr>
              <a:t>Il est très utile de faire des tests unitaires notamment dans un gros projet, où changer une fonctionnalité peut en impacter d’autres de manière inattendue</a:t>
            </a:r>
          </a:p>
          <a:p>
            <a:endParaRPr lang="fr-FR" dirty="0">
              <a:solidFill>
                <a:schemeClr val="accent1"/>
              </a:solidFill>
            </a:endParaRPr>
          </a:p>
          <a:p>
            <a:endParaRPr lang="fr-FR" dirty="0">
              <a:solidFill>
                <a:schemeClr val="accent1"/>
              </a:solidFill>
            </a:endParaRPr>
          </a:p>
          <a:p>
            <a:r>
              <a:rPr lang="fr-FR" dirty="0" smtClean="0">
                <a:solidFill>
                  <a:schemeClr val="accent1"/>
                </a:solidFill>
              </a:rPr>
              <a:t>Ici, on vérifie que Luis détecte bien les différentes entités en comparant la réponse de Luis et ce qu’il devrait nous renvoyer. </a:t>
            </a:r>
          </a:p>
          <a:p>
            <a:r>
              <a:rPr lang="fr-FR" dirty="0" smtClean="0">
                <a:solidFill>
                  <a:schemeClr val="accent1"/>
                </a:solidFill>
              </a:rPr>
              <a:t>Si les deux sont égaux, le test est validé</a:t>
            </a:r>
            <a:endParaRPr lang="fr-FR" dirty="0">
              <a:solidFill>
                <a:schemeClr val="accent1"/>
              </a:solidFill>
            </a:endParaRPr>
          </a:p>
        </p:txBody>
      </p:sp>
      <p:sp>
        <p:nvSpPr>
          <p:cNvPr id="7" name="ZoneTexte 6"/>
          <p:cNvSpPr txBox="1"/>
          <p:nvPr/>
        </p:nvSpPr>
        <p:spPr>
          <a:xfrm>
            <a:off x="625642" y="6170529"/>
            <a:ext cx="11367435" cy="646331"/>
          </a:xfrm>
          <a:prstGeom prst="rect">
            <a:avLst/>
          </a:prstGeom>
          <a:noFill/>
        </p:spPr>
        <p:txBody>
          <a:bodyPr wrap="square" rtlCol="0">
            <a:spAutoFit/>
          </a:bodyPr>
          <a:lstStyle/>
          <a:p>
            <a:r>
              <a:rPr lang="fr-FR" dirty="0">
                <a:solidFill>
                  <a:schemeClr val="accent1"/>
                </a:solidFill>
              </a:rPr>
              <a:t>Les tests unitaires nous permettent de vérifier si certaines fonctionnalités de notre code </a:t>
            </a:r>
            <a:r>
              <a:rPr lang="fr-FR" dirty="0" smtClean="0">
                <a:solidFill>
                  <a:schemeClr val="accent1"/>
                </a:solidFill>
              </a:rPr>
              <a:t>fonctionnent </a:t>
            </a:r>
            <a:r>
              <a:rPr lang="fr-FR" dirty="0">
                <a:solidFill>
                  <a:schemeClr val="accent1"/>
                </a:solidFill>
              </a:rPr>
              <a:t>normalement</a:t>
            </a:r>
          </a:p>
          <a:p>
            <a:endParaRPr lang="fr-FR" dirty="0"/>
          </a:p>
        </p:txBody>
      </p:sp>
    </p:spTree>
    <p:extLst>
      <p:ext uri="{BB962C8B-B14F-4D97-AF65-F5344CB8AC3E}">
        <p14:creationId xmlns:p14="http://schemas.microsoft.com/office/powerpoint/2010/main" val="4101385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9222" y="0"/>
            <a:ext cx="10515600" cy="1325563"/>
          </a:xfrm>
        </p:spPr>
        <p:txBody>
          <a:bodyPr>
            <a:normAutofit/>
          </a:bodyPr>
          <a:lstStyle/>
          <a:p>
            <a:pPr algn="ctr"/>
            <a:r>
              <a:rPr lang="fr-FR" sz="5200" b="1" dirty="0" smtClean="0">
                <a:solidFill>
                  <a:schemeClr val="accent1"/>
                </a:solidFill>
              </a:rPr>
              <a:t>Suivi de performance</a:t>
            </a:r>
            <a:endParaRPr lang="fr-FR" sz="52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17</a:t>
            </a:fld>
            <a:endParaRPr lang="fr-FR"/>
          </a:p>
        </p:txBody>
      </p:sp>
      <p:pic>
        <p:nvPicPr>
          <p:cNvPr id="10" name="Espace réservé du contenu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1811" y="3171480"/>
            <a:ext cx="612593" cy="590317"/>
          </a:xfrm>
        </p:spPr>
      </p:pic>
      <p:cxnSp>
        <p:nvCxnSpPr>
          <p:cNvPr id="12" name="Connecteur droit avec flèche 11"/>
          <p:cNvCxnSpPr/>
          <p:nvPr/>
        </p:nvCxnSpPr>
        <p:spPr>
          <a:xfrm>
            <a:off x="834404" y="3449206"/>
            <a:ext cx="1421695" cy="1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129950" y="3525779"/>
            <a:ext cx="1116530" cy="307777"/>
          </a:xfrm>
          <a:prstGeom prst="rect">
            <a:avLst/>
          </a:prstGeom>
          <a:noFill/>
        </p:spPr>
        <p:txBody>
          <a:bodyPr wrap="square" rtlCol="0">
            <a:spAutoFit/>
          </a:bodyPr>
          <a:lstStyle/>
          <a:p>
            <a:r>
              <a:rPr lang="fr-FR" sz="1400" dirty="0" smtClean="0">
                <a:solidFill>
                  <a:schemeClr val="accent1"/>
                </a:solidFill>
              </a:rPr>
              <a:t>Message </a:t>
            </a:r>
            <a:endParaRPr lang="fr-FR" sz="1400" dirty="0">
              <a:solidFill>
                <a:schemeClr val="accent1"/>
              </a:solidFill>
            </a:endParaRPr>
          </a:p>
        </p:txBody>
      </p:sp>
      <p:grpSp>
        <p:nvGrpSpPr>
          <p:cNvPr id="5" name="Groupe 4"/>
          <p:cNvGrpSpPr/>
          <p:nvPr/>
        </p:nvGrpSpPr>
        <p:grpSpPr>
          <a:xfrm>
            <a:off x="5646880" y="2348715"/>
            <a:ext cx="2464067" cy="2367815"/>
            <a:chOff x="6368775" y="2569945"/>
            <a:chExt cx="2464067" cy="2367815"/>
          </a:xfrm>
        </p:grpSpPr>
        <p:sp>
          <p:nvSpPr>
            <p:cNvPr id="14" name="Rectangle 13"/>
            <p:cNvSpPr/>
            <p:nvPr/>
          </p:nvSpPr>
          <p:spPr>
            <a:xfrm>
              <a:off x="6368775" y="3313398"/>
              <a:ext cx="2464067" cy="84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Des informations sont elles manquantes ? </a:t>
              </a:r>
              <a:endParaRPr lang="fr-FR" sz="1600" dirty="0"/>
            </a:p>
          </p:txBody>
        </p:sp>
        <p:cxnSp>
          <p:nvCxnSpPr>
            <p:cNvPr id="22" name="Connecteur droit avec flèche 21"/>
            <p:cNvCxnSpPr>
              <a:stCxn id="14" idx="2"/>
              <a:endCxn id="38" idx="0"/>
            </p:cNvCxnSpPr>
            <p:nvPr/>
          </p:nvCxnSpPr>
          <p:spPr>
            <a:xfrm>
              <a:off x="7600809" y="4158589"/>
              <a:ext cx="0" cy="779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4" idx="0"/>
            </p:cNvCxnSpPr>
            <p:nvPr/>
          </p:nvCxnSpPr>
          <p:spPr>
            <a:xfrm flipH="1" flipV="1">
              <a:off x="7600808" y="2569945"/>
              <a:ext cx="1" cy="74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2407273" y="3044042"/>
            <a:ext cx="2303274" cy="84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Le bot comprend il le message ? </a:t>
            </a:r>
            <a:endParaRPr lang="fr-FR" sz="1600" dirty="0"/>
          </a:p>
        </p:txBody>
      </p:sp>
      <p:cxnSp>
        <p:nvCxnSpPr>
          <p:cNvPr id="32" name="Connecteur droit avec flèche 31"/>
          <p:cNvCxnSpPr>
            <a:stCxn id="30" idx="3"/>
          </p:cNvCxnSpPr>
          <p:nvPr/>
        </p:nvCxnSpPr>
        <p:spPr>
          <a:xfrm flipV="1">
            <a:off x="4710547" y="3465838"/>
            <a:ext cx="936333" cy="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4895326" y="3088590"/>
            <a:ext cx="599603" cy="369332"/>
          </a:xfrm>
          <a:prstGeom prst="rect">
            <a:avLst/>
          </a:prstGeom>
          <a:noFill/>
        </p:spPr>
        <p:txBody>
          <a:bodyPr wrap="square" rtlCol="0">
            <a:spAutoFit/>
          </a:bodyPr>
          <a:lstStyle/>
          <a:p>
            <a:r>
              <a:rPr lang="fr-FR" dirty="0" smtClean="0">
                <a:solidFill>
                  <a:schemeClr val="accent1"/>
                </a:solidFill>
              </a:rPr>
              <a:t>OUI</a:t>
            </a:r>
            <a:endParaRPr lang="fr-FR" dirty="0">
              <a:solidFill>
                <a:schemeClr val="accent1"/>
              </a:solidFill>
            </a:endParaRPr>
          </a:p>
        </p:txBody>
      </p:sp>
      <p:cxnSp>
        <p:nvCxnSpPr>
          <p:cNvPr id="35" name="Connecteur droit avec flèche 34"/>
          <p:cNvCxnSpPr>
            <a:stCxn id="30" idx="2"/>
          </p:cNvCxnSpPr>
          <p:nvPr/>
        </p:nvCxnSpPr>
        <p:spPr>
          <a:xfrm>
            <a:off x="3558910" y="3889233"/>
            <a:ext cx="0" cy="827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3559711" y="4078165"/>
            <a:ext cx="695456" cy="369332"/>
          </a:xfrm>
          <a:prstGeom prst="rect">
            <a:avLst/>
          </a:prstGeom>
          <a:noFill/>
        </p:spPr>
        <p:txBody>
          <a:bodyPr wrap="square" rtlCol="0">
            <a:spAutoFit/>
          </a:bodyPr>
          <a:lstStyle/>
          <a:p>
            <a:r>
              <a:rPr lang="fr-FR" dirty="0" smtClean="0">
                <a:solidFill>
                  <a:schemeClr val="accent1"/>
                </a:solidFill>
              </a:rPr>
              <a:t>NON</a:t>
            </a:r>
            <a:endParaRPr lang="fr-FR" dirty="0">
              <a:solidFill>
                <a:schemeClr val="accent1"/>
              </a:solidFill>
            </a:endParaRPr>
          </a:p>
        </p:txBody>
      </p:sp>
      <p:sp>
        <p:nvSpPr>
          <p:cNvPr id="37" name="Rectangle 36"/>
          <p:cNvSpPr/>
          <p:nvPr/>
        </p:nvSpPr>
        <p:spPr>
          <a:xfrm>
            <a:off x="2407273" y="4716530"/>
            <a:ext cx="2303274" cy="68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Demande de reformulation </a:t>
            </a:r>
            <a:endParaRPr lang="fr-FR" sz="1600" dirty="0"/>
          </a:p>
        </p:txBody>
      </p:sp>
      <p:sp>
        <p:nvSpPr>
          <p:cNvPr id="38" name="Rectangle 37"/>
          <p:cNvSpPr/>
          <p:nvPr/>
        </p:nvSpPr>
        <p:spPr>
          <a:xfrm>
            <a:off x="5646880" y="4716530"/>
            <a:ext cx="2464067" cy="68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Récupération des informations manquantes une a une </a:t>
            </a:r>
            <a:endParaRPr lang="fr-FR" sz="1600" dirty="0"/>
          </a:p>
        </p:txBody>
      </p:sp>
      <p:sp>
        <p:nvSpPr>
          <p:cNvPr id="45" name="ZoneTexte 44"/>
          <p:cNvSpPr txBox="1"/>
          <p:nvPr/>
        </p:nvSpPr>
        <p:spPr>
          <a:xfrm>
            <a:off x="6878913" y="2484907"/>
            <a:ext cx="695456" cy="369332"/>
          </a:xfrm>
          <a:prstGeom prst="rect">
            <a:avLst/>
          </a:prstGeom>
          <a:noFill/>
        </p:spPr>
        <p:txBody>
          <a:bodyPr wrap="square" rtlCol="0">
            <a:spAutoFit/>
          </a:bodyPr>
          <a:lstStyle/>
          <a:p>
            <a:r>
              <a:rPr lang="fr-FR" dirty="0" smtClean="0">
                <a:solidFill>
                  <a:schemeClr val="accent1"/>
                </a:solidFill>
              </a:rPr>
              <a:t>NON</a:t>
            </a:r>
            <a:endParaRPr lang="fr-FR" dirty="0">
              <a:solidFill>
                <a:schemeClr val="accent1"/>
              </a:solidFill>
            </a:endParaRPr>
          </a:p>
        </p:txBody>
      </p:sp>
      <p:sp>
        <p:nvSpPr>
          <p:cNvPr id="46" name="ZoneTexte 45"/>
          <p:cNvSpPr txBox="1"/>
          <p:nvPr/>
        </p:nvSpPr>
        <p:spPr>
          <a:xfrm>
            <a:off x="6926839" y="4078165"/>
            <a:ext cx="599603" cy="369332"/>
          </a:xfrm>
          <a:prstGeom prst="rect">
            <a:avLst/>
          </a:prstGeom>
          <a:noFill/>
        </p:spPr>
        <p:txBody>
          <a:bodyPr wrap="square" rtlCol="0">
            <a:spAutoFit/>
          </a:bodyPr>
          <a:lstStyle/>
          <a:p>
            <a:r>
              <a:rPr lang="fr-FR" dirty="0" smtClean="0">
                <a:solidFill>
                  <a:schemeClr val="accent1"/>
                </a:solidFill>
              </a:rPr>
              <a:t>OUI</a:t>
            </a:r>
            <a:endParaRPr lang="fr-FR" dirty="0">
              <a:solidFill>
                <a:schemeClr val="accent1"/>
              </a:solidFill>
            </a:endParaRPr>
          </a:p>
        </p:txBody>
      </p:sp>
      <p:sp>
        <p:nvSpPr>
          <p:cNvPr id="48" name="Rectangle 47"/>
          <p:cNvSpPr/>
          <p:nvPr/>
        </p:nvSpPr>
        <p:spPr>
          <a:xfrm>
            <a:off x="5646879" y="1540843"/>
            <a:ext cx="2464067" cy="7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Résumé de la demande et confirmation</a:t>
            </a:r>
            <a:endParaRPr lang="fr-FR" sz="1600" dirty="0"/>
          </a:p>
        </p:txBody>
      </p:sp>
      <p:cxnSp>
        <p:nvCxnSpPr>
          <p:cNvPr id="8" name="Connecteur en angle 7"/>
          <p:cNvCxnSpPr>
            <a:stCxn id="38" idx="3"/>
            <a:endCxn id="48" idx="3"/>
          </p:cNvCxnSpPr>
          <p:nvPr/>
        </p:nvCxnSpPr>
        <p:spPr>
          <a:xfrm flipH="1" flipV="1">
            <a:off x="8110946" y="1911416"/>
            <a:ext cx="1" cy="3146811"/>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p:nvPr/>
        </p:nvCxnSpPr>
        <p:spPr>
          <a:xfrm rot="16200000" flipH="1">
            <a:off x="6082024" y="2876810"/>
            <a:ext cx="538863" cy="55850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144001" y="5563402"/>
            <a:ext cx="2209799" cy="70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Erreur critique ?</a:t>
            </a:r>
            <a:endParaRPr lang="fr-FR" dirty="0"/>
          </a:p>
        </p:txBody>
      </p:sp>
      <p:sp>
        <p:nvSpPr>
          <p:cNvPr id="25" name="Rectangle 24"/>
          <p:cNvSpPr/>
          <p:nvPr/>
        </p:nvSpPr>
        <p:spPr>
          <a:xfrm>
            <a:off x="5584129" y="5972174"/>
            <a:ext cx="1534651" cy="307777"/>
          </a:xfrm>
          <a:prstGeom prst="rect">
            <a:avLst/>
          </a:prstGeom>
        </p:spPr>
        <p:txBody>
          <a:bodyPr wrap="none">
            <a:spAutoFit/>
          </a:bodyPr>
          <a:lstStyle/>
          <a:p>
            <a:pPr algn="ctr"/>
            <a:r>
              <a:rPr lang="fr-FR" sz="1400" dirty="0" smtClean="0">
                <a:solidFill>
                  <a:schemeClr val="accent1"/>
                </a:solidFill>
              </a:rPr>
              <a:t>Envoi </a:t>
            </a:r>
            <a:r>
              <a:rPr lang="fr-FR" sz="1400" dirty="0">
                <a:solidFill>
                  <a:schemeClr val="accent1"/>
                </a:solidFill>
              </a:rPr>
              <a:t>d’une </a:t>
            </a:r>
            <a:r>
              <a:rPr lang="fr-FR" sz="1400" dirty="0" smtClean="0">
                <a:solidFill>
                  <a:schemeClr val="accent1"/>
                </a:solidFill>
              </a:rPr>
              <a:t>erreur</a:t>
            </a:r>
            <a:endParaRPr lang="fr-FR" sz="1400" dirty="0">
              <a:solidFill>
                <a:schemeClr val="accent1"/>
              </a:solidFill>
            </a:endParaRPr>
          </a:p>
        </p:txBody>
      </p:sp>
      <p:cxnSp>
        <p:nvCxnSpPr>
          <p:cNvPr id="28" name="Connecteur en angle 27"/>
          <p:cNvCxnSpPr>
            <a:stCxn id="23" idx="0"/>
          </p:cNvCxnSpPr>
          <p:nvPr/>
        </p:nvCxnSpPr>
        <p:spPr>
          <a:xfrm rot="16200000" flipV="1">
            <a:off x="9046746" y="4361246"/>
            <a:ext cx="1376413" cy="10278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23" idx="0"/>
          </p:cNvCxnSpPr>
          <p:nvPr/>
        </p:nvCxnSpPr>
        <p:spPr>
          <a:xfrm rot="5400000" flipH="1" flipV="1">
            <a:off x="10023655" y="4412234"/>
            <a:ext cx="1376414" cy="9259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610600" y="2935705"/>
            <a:ext cx="1587516" cy="1251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L’erreur est remontée dans </a:t>
            </a:r>
            <a:r>
              <a:rPr lang="fr-FR" sz="1600" dirty="0" smtClean="0"/>
              <a:t>insights +</a:t>
            </a:r>
          </a:p>
          <a:p>
            <a:pPr algn="ctr"/>
            <a:r>
              <a:rPr lang="fr-FR" sz="1600" dirty="0"/>
              <a:t>e</a:t>
            </a:r>
            <a:r>
              <a:rPr lang="fr-FR" sz="1600" dirty="0" smtClean="0"/>
              <a:t>nvoi d’un mail (alerte)</a:t>
            </a:r>
            <a:endParaRPr lang="fr-FR" sz="1600" dirty="0"/>
          </a:p>
        </p:txBody>
      </p:sp>
      <p:sp>
        <p:nvSpPr>
          <p:cNvPr id="43" name="Rectangle 42"/>
          <p:cNvSpPr/>
          <p:nvPr/>
        </p:nvSpPr>
        <p:spPr>
          <a:xfrm>
            <a:off x="10481853" y="2935705"/>
            <a:ext cx="1371600" cy="125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L’erreur est remontée dans insights</a:t>
            </a:r>
            <a:endParaRPr lang="fr-FR" sz="1600" dirty="0"/>
          </a:p>
        </p:txBody>
      </p:sp>
      <p:cxnSp>
        <p:nvCxnSpPr>
          <p:cNvPr id="41" name="Connecteur en angle 40"/>
          <p:cNvCxnSpPr>
            <a:stCxn id="37" idx="1"/>
          </p:cNvCxnSpPr>
          <p:nvPr/>
        </p:nvCxnSpPr>
        <p:spPr>
          <a:xfrm rot="10800000">
            <a:off x="943277" y="3494923"/>
            <a:ext cx="1463997" cy="15633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Imag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9721" y="6266046"/>
            <a:ext cx="283469" cy="362373"/>
          </a:xfrm>
          <a:prstGeom prst="rect">
            <a:avLst/>
          </a:prstGeom>
        </p:spPr>
      </p:pic>
      <p:cxnSp>
        <p:nvCxnSpPr>
          <p:cNvPr id="47" name="Connecteur en angle 46"/>
          <p:cNvCxnSpPr>
            <a:stCxn id="39" idx="0"/>
            <a:endCxn id="50" idx="2"/>
          </p:cNvCxnSpPr>
          <p:nvPr/>
        </p:nvCxnSpPr>
        <p:spPr>
          <a:xfrm rot="5400000" flipH="1" flipV="1">
            <a:off x="9444916" y="2125137"/>
            <a:ext cx="770011" cy="8511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221003" y="1374914"/>
            <a:ext cx="2068964" cy="790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Correction du problème </a:t>
            </a:r>
            <a:endParaRPr lang="fr-FR" dirty="0"/>
          </a:p>
        </p:txBody>
      </p:sp>
      <p:sp>
        <p:nvSpPr>
          <p:cNvPr id="52" name="ZoneTexte 51"/>
          <p:cNvSpPr txBox="1"/>
          <p:nvPr/>
        </p:nvSpPr>
        <p:spPr>
          <a:xfrm>
            <a:off x="9221003" y="4313132"/>
            <a:ext cx="599603" cy="369332"/>
          </a:xfrm>
          <a:prstGeom prst="rect">
            <a:avLst/>
          </a:prstGeom>
          <a:noFill/>
        </p:spPr>
        <p:txBody>
          <a:bodyPr wrap="square" rtlCol="0">
            <a:spAutoFit/>
          </a:bodyPr>
          <a:lstStyle/>
          <a:p>
            <a:r>
              <a:rPr lang="fr-FR" dirty="0" smtClean="0">
                <a:solidFill>
                  <a:schemeClr val="accent1"/>
                </a:solidFill>
              </a:rPr>
              <a:t>OUI</a:t>
            </a:r>
            <a:endParaRPr lang="fr-FR" dirty="0">
              <a:solidFill>
                <a:schemeClr val="accent1"/>
              </a:solidFill>
            </a:endParaRPr>
          </a:p>
        </p:txBody>
      </p:sp>
      <p:sp>
        <p:nvSpPr>
          <p:cNvPr id="53" name="ZoneTexte 52"/>
          <p:cNvSpPr txBox="1"/>
          <p:nvPr/>
        </p:nvSpPr>
        <p:spPr>
          <a:xfrm>
            <a:off x="11157997" y="4306755"/>
            <a:ext cx="695456" cy="369332"/>
          </a:xfrm>
          <a:prstGeom prst="rect">
            <a:avLst/>
          </a:prstGeom>
          <a:noFill/>
        </p:spPr>
        <p:txBody>
          <a:bodyPr wrap="square" rtlCol="0">
            <a:spAutoFit/>
          </a:bodyPr>
          <a:lstStyle/>
          <a:p>
            <a:r>
              <a:rPr lang="fr-FR" dirty="0" smtClean="0">
                <a:solidFill>
                  <a:schemeClr val="accent1"/>
                </a:solidFill>
              </a:rPr>
              <a:t>NON</a:t>
            </a:r>
            <a:endParaRPr lang="fr-FR" dirty="0">
              <a:solidFill>
                <a:schemeClr val="accent1"/>
              </a:solidFill>
            </a:endParaRPr>
          </a:p>
        </p:txBody>
      </p:sp>
    </p:spTree>
    <p:extLst>
      <p:ext uri="{BB962C8B-B14F-4D97-AF65-F5344CB8AC3E}">
        <p14:creationId xmlns:p14="http://schemas.microsoft.com/office/powerpoint/2010/main" val="2317485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5503"/>
            <a:ext cx="12124623" cy="1325563"/>
          </a:xfrm>
        </p:spPr>
        <p:txBody>
          <a:bodyPr>
            <a:noAutofit/>
          </a:bodyPr>
          <a:lstStyle/>
          <a:p>
            <a:pPr algn="ctr"/>
            <a:r>
              <a:rPr lang="fr-FR" sz="5600" b="1" dirty="0" smtClean="0">
                <a:solidFill>
                  <a:schemeClr val="accent1"/>
                </a:solidFill>
              </a:rPr>
              <a:t>Mise en place d’alertes</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18</a:t>
            </a:fld>
            <a:endParaRPr lang="fr-F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86" y="1441066"/>
            <a:ext cx="11697940" cy="1927776"/>
          </a:xfrm>
          <a:prstGeom prst="rect">
            <a:avLst/>
          </a:prstGeom>
        </p:spPr>
      </p:pic>
      <p:sp>
        <p:nvSpPr>
          <p:cNvPr id="8" name="Ellipse 7"/>
          <p:cNvSpPr/>
          <p:nvPr/>
        </p:nvSpPr>
        <p:spPr>
          <a:xfrm>
            <a:off x="9837821" y="2751451"/>
            <a:ext cx="721894" cy="36673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85" y="3855563"/>
            <a:ext cx="11277933" cy="1881093"/>
          </a:xfrm>
          <a:prstGeom prst="rect">
            <a:avLst/>
          </a:prstGeom>
        </p:spPr>
      </p:pic>
      <p:sp>
        <p:nvSpPr>
          <p:cNvPr id="11" name="Rectangle 10"/>
          <p:cNvSpPr/>
          <p:nvPr/>
        </p:nvSpPr>
        <p:spPr>
          <a:xfrm>
            <a:off x="336885" y="1441066"/>
            <a:ext cx="11697941" cy="230316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2" name="Rectangle 11"/>
          <p:cNvSpPr/>
          <p:nvPr/>
        </p:nvSpPr>
        <p:spPr>
          <a:xfrm>
            <a:off x="336885" y="3855563"/>
            <a:ext cx="11697941" cy="2189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2464068" y="6044665"/>
            <a:ext cx="7729086" cy="646331"/>
          </a:xfrm>
          <a:prstGeom prst="rect">
            <a:avLst/>
          </a:prstGeom>
          <a:noFill/>
        </p:spPr>
        <p:txBody>
          <a:bodyPr wrap="square" rtlCol="0">
            <a:spAutoFit/>
          </a:bodyPr>
          <a:lstStyle/>
          <a:p>
            <a:pPr algn="ctr"/>
            <a:r>
              <a:rPr lang="fr-FR" dirty="0" smtClean="0"/>
              <a:t>Nous pouvons faire des alertes personnalisées et recevoir un mail par exemple si des conditions que l’ont défini a l’avance se remplissent</a:t>
            </a:r>
            <a:endParaRPr lang="fr-FR" dirty="0"/>
          </a:p>
        </p:txBody>
      </p:sp>
    </p:spTree>
    <p:extLst>
      <p:ext uri="{BB962C8B-B14F-4D97-AF65-F5344CB8AC3E}">
        <p14:creationId xmlns:p14="http://schemas.microsoft.com/office/powerpoint/2010/main" val="1422473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8693" y="2569945"/>
            <a:ext cx="10515600" cy="1325563"/>
          </a:xfrm>
        </p:spPr>
        <p:txBody>
          <a:bodyPr>
            <a:normAutofit/>
          </a:bodyPr>
          <a:lstStyle/>
          <a:p>
            <a:pPr algn="ctr"/>
            <a:r>
              <a:rPr lang="fr-FR" sz="6500" b="1" dirty="0" smtClean="0">
                <a:solidFill>
                  <a:schemeClr val="accent1"/>
                </a:solidFill>
              </a:rPr>
              <a:t>Conclusion</a:t>
            </a:r>
            <a:endParaRPr lang="fr-FR" sz="6500" b="1" dirty="0">
              <a:solidFill>
                <a:schemeClr val="accent1"/>
              </a:solidFill>
            </a:endParaRPr>
          </a:p>
        </p:txBody>
      </p:sp>
      <p:sp>
        <p:nvSpPr>
          <p:cNvPr id="3" name="Espace réservé du contenu 2"/>
          <p:cNvSpPr>
            <a:spLocks noGrp="1"/>
          </p:cNvSpPr>
          <p:nvPr>
            <p:ph idx="1"/>
          </p:nvPr>
        </p:nvSpPr>
        <p:spPr>
          <a:xfrm>
            <a:off x="568693" y="6599980"/>
            <a:ext cx="10515600" cy="4351338"/>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19</a:t>
            </a:fld>
            <a:endParaRPr lang="fr-FR"/>
          </a:p>
        </p:txBody>
      </p:sp>
    </p:spTree>
    <p:extLst>
      <p:ext uri="{BB962C8B-B14F-4D97-AF65-F5344CB8AC3E}">
        <p14:creationId xmlns:p14="http://schemas.microsoft.com/office/powerpoint/2010/main" val="55145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A6BDACD-33AC-4A26-8801-5356CCA481A7}" type="slidenum">
              <a:rPr lang="fr-FR" smtClean="0">
                <a:solidFill>
                  <a:schemeClr val="tx1"/>
                </a:solidFill>
              </a:rPr>
              <a:t>2</a:t>
            </a:fld>
            <a:endParaRPr lang="fr-FR" dirty="0">
              <a:solidFill>
                <a:schemeClr val="tx1"/>
              </a:solidFill>
            </a:endParaRPr>
          </a:p>
        </p:txBody>
      </p:sp>
      <p:sp>
        <p:nvSpPr>
          <p:cNvPr id="2" name="Titre 1"/>
          <p:cNvSpPr>
            <a:spLocks noGrp="1"/>
          </p:cNvSpPr>
          <p:nvPr>
            <p:ph type="ctrTitle" idx="4294967295"/>
          </p:nvPr>
        </p:nvSpPr>
        <p:spPr>
          <a:xfrm>
            <a:off x="1386038" y="-269896"/>
            <a:ext cx="9144000" cy="2387600"/>
          </a:xfrm>
        </p:spPr>
        <p:txBody>
          <a:bodyPr>
            <a:normAutofit/>
          </a:bodyPr>
          <a:lstStyle/>
          <a:p>
            <a:pPr algn="ctr"/>
            <a:r>
              <a:rPr lang="fr-FR" sz="5400" b="1" dirty="0" smtClean="0">
                <a:solidFill>
                  <a:schemeClr val="accent1"/>
                </a:solidFill>
              </a:rPr>
              <a:t>Problématique</a:t>
            </a:r>
            <a:endParaRPr lang="fr-FR" sz="5400" b="1" dirty="0">
              <a:solidFill>
                <a:schemeClr val="accent1"/>
              </a:solidFill>
            </a:endParaRPr>
          </a:p>
        </p:txBody>
      </p:sp>
      <p:sp>
        <p:nvSpPr>
          <p:cNvPr id="8" name="ZoneTexte 7"/>
          <p:cNvSpPr txBox="1"/>
          <p:nvPr/>
        </p:nvSpPr>
        <p:spPr>
          <a:xfrm>
            <a:off x="3089709" y="2018267"/>
            <a:ext cx="7440329" cy="646331"/>
          </a:xfrm>
          <a:prstGeom prst="rect">
            <a:avLst/>
          </a:prstGeom>
          <a:noFill/>
        </p:spPr>
        <p:txBody>
          <a:bodyPr wrap="square" rtlCol="0">
            <a:spAutoFit/>
          </a:bodyPr>
          <a:lstStyle/>
          <a:p>
            <a:r>
              <a:rPr lang="fr-FR" dirty="0" smtClean="0"/>
              <a:t>Fly Me lance le projet de développement d’un </a:t>
            </a:r>
            <a:r>
              <a:rPr lang="fr-FR" dirty="0" err="1" smtClean="0"/>
              <a:t>chatbot</a:t>
            </a:r>
            <a:r>
              <a:rPr lang="fr-FR" dirty="0" smtClean="0"/>
              <a:t> pour aider les utilisateurs a choisir une offre de voyage </a:t>
            </a:r>
            <a:endParaRPr lang="fr-FR" dirty="0"/>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241" y="1895501"/>
            <a:ext cx="1397555" cy="891861"/>
          </a:xfrm>
          <a:prstGeom prst="rect">
            <a:avLst/>
          </a:prstGeom>
        </p:spPr>
      </p:pic>
      <p:sp>
        <p:nvSpPr>
          <p:cNvPr id="10" name="ZoneTexte 9"/>
          <p:cNvSpPr txBox="1"/>
          <p:nvPr/>
        </p:nvSpPr>
        <p:spPr>
          <a:xfrm>
            <a:off x="3089709" y="3390203"/>
            <a:ext cx="6362299" cy="1200329"/>
          </a:xfrm>
          <a:prstGeom prst="rect">
            <a:avLst/>
          </a:prstGeom>
          <a:noFill/>
        </p:spPr>
        <p:txBody>
          <a:bodyPr wrap="square" rtlCol="0">
            <a:spAutoFit/>
          </a:bodyPr>
          <a:lstStyle/>
          <a:p>
            <a:r>
              <a:rPr lang="fr-FR" dirty="0" smtClean="0"/>
              <a:t>Lisa nous met en charge de construire un MVP pour réserver facilement un billet d’avion, qui devra notamment récupérer les données manquantes pour réserver un vol, et d’optimiser la chaine de traitements</a:t>
            </a:r>
            <a:endParaRPr lang="fr-FR" dirty="0"/>
          </a:p>
        </p:txBody>
      </p:sp>
      <p:sp>
        <p:nvSpPr>
          <p:cNvPr id="11" name="ZoneTexte 10"/>
          <p:cNvSpPr txBox="1"/>
          <p:nvPr/>
        </p:nvSpPr>
        <p:spPr>
          <a:xfrm>
            <a:off x="3089709" y="5036765"/>
            <a:ext cx="6429676" cy="646331"/>
          </a:xfrm>
          <a:prstGeom prst="rect">
            <a:avLst/>
          </a:prstGeom>
          <a:noFill/>
        </p:spPr>
        <p:txBody>
          <a:bodyPr wrap="square" rtlCol="0">
            <a:spAutoFit/>
          </a:bodyPr>
          <a:lstStyle/>
          <a:p>
            <a:r>
              <a:rPr lang="fr-FR" dirty="0" smtClean="0"/>
              <a:t>Karim souhaite que l’on mette en place un service application insights pour suivre et analyser l’activité du </a:t>
            </a:r>
            <a:r>
              <a:rPr lang="fr-FR" dirty="0" err="1" smtClean="0"/>
              <a:t>chatbot</a:t>
            </a:r>
            <a:endParaRPr lang="fr-FR" dirty="0"/>
          </a:p>
        </p:txBody>
      </p:sp>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6241" y="3263536"/>
            <a:ext cx="1090242" cy="969939"/>
          </a:xfrm>
          <a:prstGeom prst="rect">
            <a:avLst/>
          </a:prstGeom>
        </p:spPr>
      </p:pic>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9769" y="4784756"/>
            <a:ext cx="683186" cy="873351"/>
          </a:xfrm>
          <a:prstGeom prst="rect">
            <a:avLst/>
          </a:prstGeom>
        </p:spPr>
      </p:pic>
    </p:spTree>
    <p:extLst>
      <p:ext uri="{BB962C8B-B14F-4D97-AF65-F5344CB8AC3E}">
        <p14:creationId xmlns:p14="http://schemas.microsoft.com/office/powerpoint/2010/main" val="3931083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3A6BDACD-33AC-4A26-8801-5356CCA481A7}" type="slidenum">
              <a:rPr lang="fr-FR" smtClean="0"/>
              <a:t>3</a:t>
            </a:fld>
            <a:endParaRPr lang="fr-FR"/>
          </a:p>
        </p:txBody>
      </p:sp>
      <p:graphicFrame>
        <p:nvGraphicFramePr>
          <p:cNvPr id="5" name="Diagramme 4"/>
          <p:cNvGraphicFramePr/>
          <p:nvPr>
            <p:extLst>
              <p:ext uri="{D42A27DB-BD31-4B8C-83A1-F6EECF244321}">
                <p14:modId xmlns:p14="http://schemas.microsoft.com/office/powerpoint/2010/main" val="3078662300"/>
              </p:ext>
            </p:extLst>
          </p:nvPr>
        </p:nvGraphicFramePr>
        <p:xfrm>
          <a:off x="702643" y="1694046"/>
          <a:ext cx="11155681" cy="4662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p:cNvSpPr txBox="1"/>
          <p:nvPr/>
        </p:nvSpPr>
        <p:spPr>
          <a:xfrm>
            <a:off x="2954955" y="350718"/>
            <a:ext cx="6237170" cy="954107"/>
          </a:xfrm>
          <a:prstGeom prst="rect">
            <a:avLst/>
          </a:prstGeom>
          <a:noFill/>
        </p:spPr>
        <p:txBody>
          <a:bodyPr wrap="square" rtlCol="0">
            <a:spAutoFit/>
          </a:bodyPr>
          <a:lstStyle/>
          <a:p>
            <a:pPr algn="ctr"/>
            <a:r>
              <a:rPr lang="fr-FR" sz="5600" b="1" dirty="0" smtClean="0">
                <a:solidFill>
                  <a:schemeClr val="accent1"/>
                </a:solidFill>
                <a:latin typeface="+mj-lt"/>
              </a:rPr>
              <a:t>Objectifs</a:t>
            </a:r>
            <a:endParaRPr lang="fr-FR" sz="5600" b="1" dirty="0">
              <a:solidFill>
                <a:schemeClr val="accent1"/>
              </a:solidFill>
              <a:latin typeface="+mj-lt"/>
            </a:endParaRPr>
          </a:p>
        </p:txBody>
      </p:sp>
    </p:spTree>
    <p:extLst>
      <p:ext uri="{BB962C8B-B14F-4D97-AF65-F5344CB8AC3E}">
        <p14:creationId xmlns:p14="http://schemas.microsoft.com/office/powerpoint/2010/main" val="537415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7943" y="320675"/>
            <a:ext cx="10515600" cy="1325563"/>
          </a:xfrm>
        </p:spPr>
        <p:txBody>
          <a:bodyPr>
            <a:normAutofit/>
          </a:bodyPr>
          <a:lstStyle/>
          <a:p>
            <a:pPr algn="ctr"/>
            <a:r>
              <a:rPr lang="fr-FR" sz="5600" b="1" dirty="0" smtClean="0">
                <a:solidFill>
                  <a:schemeClr val="accent1"/>
                </a:solidFill>
              </a:rPr>
              <a:t>Données utilisées </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4</a:t>
            </a:fld>
            <a:endParaRPr lang="fr-FR"/>
          </a:p>
        </p:txBody>
      </p:sp>
      <p:pic>
        <p:nvPicPr>
          <p:cNvPr id="10" name="Espace réservé du contenu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37858" y="2073212"/>
            <a:ext cx="1298609" cy="1195545"/>
          </a:xfrm>
        </p:spPr>
      </p:pic>
      <p:sp>
        <p:nvSpPr>
          <p:cNvPr id="11" name="ZoneTexte 10"/>
          <p:cNvSpPr txBox="1"/>
          <p:nvPr/>
        </p:nvSpPr>
        <p:spPr>
          <a:xfrm>
            <a:off x="1055168" y="3405187"/>
            <a:ext cx="4263991" cy="1938992"/>
          </a:xfrm>
          <a:prstGeom prst="rect">
            <a:avLst/>
          </a:prstGeom>
          <a:noFill/>
        </p:spPr>
        <p:txBody>
          <a:bodyPr wrap="square" rtlCol="0">
            <a:spAutoFit/>
          </a:bodyPr>
          <a:lstStyle/>
          <a:p>
            <a:pPr algn="ctr"/>
            <a:r>
              <a:rPr lang="fr-FR" sz="3500" u="sng" dirty="0" smtClean="0">
                <a:solidFill>
                  <a:schemeClr val="accent1"/>
                </a:solidFill>
              </a:rPr>
              <a:t>Données:</a:t>
            </a:r>
          </a:p>
          <a:p>
            <a:pPr algn="ctr"/>
            <a:endParaRPr lang="fr-FR" sz="2500" u="sng" dirty="0" smtClean="0">
              <a:solidFill>
                <a:schemeClr val="accent1"/>
              </a:solidFill>
            </a:endParaRPr>
          </a:p>
          <a:p>
            <a:pPr algn="ctr"/>
            <a:r>
              <a:rPr lang="fr-FR" sz="3000" dirty="0" smtClean="0">
                <a:solidFill>
                  <a:schemeClr val="accent1"/>
                </a:solidFill>
              </a:rPr>
              <a:t>Proviennent de Frames </a:t>
            </a:r>
            <a:r>
              <a:rPr lang="fr-FR" sz="3000" dirty="0" err="1" smtClean="0">
                <a:solidFill>
                  <a:schemeClr val="accent1"/>
                </a:solidFill>
              </a:rPr>
              <a:t>Dataset</a:t>
            </a:r>
            <a:endParaRPr lang="fr-FR" sz="3000" dirty="0">
              <a:solidFill>
                <a:schemeClr val="accent1"/>
              </a:solidFill>
            </a:endParaRPr>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850" y="2073212"/>
            <a:ext cx="952633" cy="905001"/>
          </a:xfrm>
          <a:prstGeom prst="rect">
            <a:avLst/>
          </a:prstGeom>
        </p:spPr>
      </p:pic>
      <p:sp>
        <p:nvSpPr>
          <p:cNvPr id="14" name="ZoneTexte 13"/>
          <p:cNvSpPr txBox="1"/>
          <p:nvPr/>
        </p:nvSpPr>
        <p:spPr>
          <a:xfrm>
            <a:off x="6681534" y="3520603"/>
            <a:ext cx="5207267" cy="2477601"/>
          </a:xfrm>
          <a:prstGeom prst="rect">
            <a:avLst/>
          </a:prstGeom>
          <a:noFill/>
        </p:spPr>
        <p:txBody>
          <a:bodyPr wrap="square" rtlCol="0">
            <a:spAutoFit/>
          </a:bodyPr>
          <a:lstStyle/>
          <a:p>
            <a:pPr algn="ctr"/>
            <a:r>
              <a:rPr lang="fr-FR" sz="3500" u="sng" dirty="0" smtClean="0">
                <a:solidFill>
                  <a:schemeClr val="accent1"/>
                </a:solidFill>
              </a:rPr>
              <a:t>Contient :</a:t>
            </a:r>
            <a:endParaRPr lang="fr-FR" sz="3500" dirty="0" smtClean="0">
              <a:solidFill>
                <a:schemeClr val="accent1"/>
              </a:solidFill>
            </a:endParaRPr>
          </a:p>
          <a:p>
            <a:pPr algn="ctr"/>
            <a:endParaRPr lang="fr-FR" sz="3000" dirty="0" smtClean="0">
              <a:solidFill>
                <a:schemeClr val="accent1"/>
              </a:solidFill>
            </a:endParaRPr>
          </a:p>
          <a:p>
            <a:pPr algn="ctr"/>
            <a:r>
              <a:rPr lang="fr-FR" sz="3000" dirty="0" smtClean="0">
                <a:solidFill>
                  <a:schemeClr val="accent1"/>
                </a:solidFill>
              </a:rPr>
              <a:t>-1369 dialogues avec un bot</a:t>
            </a:r>
          </a:p>
          <a:p>
            <a:pPr algn="ctr"/>
            <a:r>
              <a:rPr lang="fr-FR" sz="3000" dirty="0" smtClean="0">
                <a:solidFill>
                  <a:schemeClr val="accent1"/>
                </a:solidFill>
              </a:rPr>
              <a:t>-Données comme le </a:t>
            </a:r>
            <a:r>
              <a:rPr lang="fr-FR" sz="3000" dirty="0" err="1" smtClean="0">
                <a:solidFill>
                  <a:schemeClr val="accent1"/>
                </a:solidFill>
              </a:rPr>
              <a:t>timestamp</a:t>
            </a:r>
            <a:r>
              <a:rPr lang="fr-FR" sz="3000" dirty="0" smtClean="0">
                <a:solidFill>
                  <a:schemeClr val="accent1"/>
                </a:solidFill>
              </a:rPr>
              <a:t>, les intentions…  </a:t>
            </a:r>
          </a:p>
        </p:txBody>
      </p:sp>
    </p:spTree>
    <p:extLst>
      <p:ext uri="{BB962C8B-B14F-4D97-AF65-F5344CB8AC3E}">
        <p14:creationId xmlns:p14="http://schemas.microsoft.com/office/powerpoint/2010/main" val="206835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8803" y="0"/>
            <a:ext cx="10515600" cy="1325563"/>
          </a:xfrm>
        </p:spPr>
        <p:txBody>
          <a:bodyPr>
            <a:normAutofit/>
          </a:bodyPr>
          <a:lstStyle/>
          <a:p>
            <a:pPr algn="ctr"/>
            <a:r>
              <a:rPr lang="fr-FR" sz="6000" b="1" dirty="0" smtClean="0">
                <a:solidFill>
                  <a:schemeClr val="accent1"/>
                </a:solidFill>
              </a:rPr>
              <a:t>Analyse des données</a:t>
            </a:r>
            <a:endParaRPr lang="fr-FR" sz="6000" b="1" dirty="0">
              <a:solidFill>
                <a:schemeClr val="accent1"/>
              </a:solidFill>
            </a:endParaRPr>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245554"/>
            <a:ext cx="10515600" cy="1303179"/>
          </a:xfrm>
        </p:spPr>
      </p:pic>
      <p:sp>
        <p:nvSpPr>
          <p:cNvPr id="4" name="Espace réservé du numéro de diapositive 3"/>
          <p:cNvSpPr>
            <a:spLocks noGrp="1"/>
          </p:cNvSpPr>
          <p:nvPr>
            <p:ph type="sldNum" sz="quarter" idx="12"/>
          </p:nvPr>
        </p:nvSpPr>
        <p:spPr/>
        <p:txBody>
          <a:bodyPr/>
          <a:lstStyle/>
          <a:p>
            <a:fld id="{3A6BDACD-33AC-4A26-8801-5356CCA481A7}" type="slidenum">
              <a:rPr lang="fr-FR" smtClean="0"/>
              <a:t>5</a:t>
            </a:fld>
            <a:endParaRPr lang="fr-F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04" y="4367549"/>
            <a:ext cx="12756044" cy="1580833"/>
          </a:xfrm>
          <a:prstGeom prst="rect">
            <a:avLst/>
          </a:prstGeom>
        </p:spPr>
      </p:pic>
      <p:sp>
        <p:nvSpPr>
          <p:cNvPr id="9" name="ZoneTexte 8"/>
          <p:cNvSpPr txBox="1"/>
          <p:nvPr/>
        </p:nvSpPr>
        <p:spPr>
          <a:xfrm>
            <a:off x="83004" y="1325563"/>
            <a:ext cx="3690100" cy="2308324"/>
          </a:xfrm>
          <a:prstGeom prst="rect">
            <a:avLst/>
          </a:prstGeom>
          <a:noFill/>
        </p:spPr>
        <p:txBody>
          <a:bodyPr wrap="square" rtlCol="0">
            <a:spAutoFit/>
          </a:bodyPr>
          <a:lstStyle/>
          <a:p>
            <a:pPr algn="ctr"/>
            <a:r>
              <a:rPr lang="fr-FR" u="sng" dirty="0" smtClean="0"/>
              <a:t>Les données qui vont nous servir </a:t>
            </a:r>
          </a:p>
          <a:p>
            <a:pPr algn="ctr"/>
            <a:r>
              <a:rPr lang="fr-FR" u="sng" dirty="0" smtClean="0"/>
              <a:t>a entrainer notre bot :</a:t>
            </a:r>
          </a:p>
          <a:p>
            <a:pPr algn="ctr"/>
            <a:endParaRPr lang="fr-FR" u="sng" dirty="0" smtClean="0"/>
          </a:p>
          <a:p>
            <a:pPr algn="ctr"/>
            <a:r>
              <a:rPr lang="fr-FR" dirty="0" smtClean="0"/>
              <a:t>Date </a:t>
            </a:r>
            <a:r>
              <a:rPr lang="fr-FR" dirty="0"/>
              <a:t>de l’aller </a:t>
            </a:r>
          </a:p>
          <a:p>
            <a:pPr algn="ctr"/>
            <a:r>
              <a:rPr lang="fr-FR" dirty="0" smtClean="0"/>
              <a:t> Date </a:t>
            </a:r>
            <a:r>
              <a:rPr lang="fr-FR" dirty="0"/>
              <a:t>du retour</a:t>
            </a:r>
            <a:endParaRPr lang="fr-FR" u="sng" dirty="0"/>
          </a:p>
          <a:p>
            <a:pPr algn="ctr"/>
            <a:r>
              <a:rPr lang="fr-FR" dirty="0" smtClean="0"/>
              <a:t> Ville de départ</a:t>
            </a:r>
          </a:p>
          <a:p>
            <a:pPr algn="ctr"/>
            <a:r>
              <a:rPr lang="fr-FR" dirty="0" smtClean="0"/>
              <a:t>Ville d’arrivée</a:t>
            </a:r>
          </a:p>
          <a:p>
            <a:pPr algn="ctr"/>
            <a:r>
              <a:rPr lang="fr-FR" dirty="0" smtClean="0"/>
              <a:t>Budget</a:t>
            </a:r>
            <a:endParaRPr lang="fr-FR" dirty="0"/>
          </a:p>
        </p:txBody>
      </p:sp>
      <p:sp>
        <p:nvSpPr>
          <p:cNvPr id="10" name="ZoneTexte 9"/>
          <p:cNvSpPr txBox="1"/>
          <p:nvPr/>
        </p:nvSpPr>
        <p:spPr>
          <a:xfrm>
            <a:off x="7344075" y="1327374"/>
            <a:ext cx="3609474" cy="3416320"/>
          </a:xfrm>
          <a:prstGeom prst="rect">
            <a:avLst/>
          </a:prstGeom>
          <a:noFill/>
        </p:spPr>
        <p:txBody>
          <a:bodyPr wrap="square" rtlCol="0">
            <a:spAutoFit/>
          </a:bodyPr>
          <a:lstStyle/>
          <a:p>
            <a:pPr algn="ctr"/>
            <a:r>
              <a:rPr lang="fr-FR" u="sng" dirty="0" smtClean="0"/>
              <a:t>Prétraitement </a:t>
            </a:r>
            <a:r>
              <a:rPr lang="fr-FR" u="sng" dirty="0" err="1" smtClean="0"/>
              <a:t>efféctués</a:t>
            </a:r>
            <a:r>
              <a:rPr lang="fr-FR" u="sng" dirty="0" smtClean="0"/>
              <a:t> : </a:t>
            </a:r>
          </a:p>
          <a:p>
            <a:pPr algn="ctr"/>
            <a:endParaRPr lang="fr-FR" u="sng" dirty="0" smtClean="0"/>
          </a:p>
          <a:p>
            <a:pPr algn="ctr"/>
            <a:r>
              <a:rPr lang="fr-FR" dirty="0" smtClean="0"/>
              <a:t>Récupération des données nécessaires </a:t>
            </a:r>
            <a:r>
              <a:rPr lang="fr-FR" dirty="0"/>
              <a:t>à</a:t>
            </a:r>
            <a:r>
              <a:rPr lang="fr-FR" dirty="0" smtClean="0"/>
              <a:t> l’entrainement de LUIS </a:t>
            </a:r>
          </a:p>
          <a:p>
            <a:pPr algn="ctr"/>
            <a:endParaRPr lang="fr-FR" dirty="0"/>
          </a:p>
          <a:p>
            <a:pPr algn="ctr"/>
            <a:r>
              <a:rPr lang="fr-FR" dirty="0" smtClean="0"/>
              <a:t> Suppression des doublons</a:t>
            </a:r>
          </a:p>
          <a:p>
            <a:pPr algn="ctr"/>
            <a:endParaRPr lang="fr-FR" dirty="0"/>
          </a:p>
          <a:p>
            <a:pPr algn="ctr"/>
            <a:r>
              <a:rPr lang="fr-FR" dirty="0" smtClean="0"/>
              <a:t>Séparation en train/test sets</a:t>
            </a:r>
          </a:p>
          <a:p>
            <a:pPr algn="ctr"/>
            <a:r>
              <a:rPr lang="fr-FR" dirty="0" smtClean="0"/>
              <a:t>(900 entrées train et 200 test)</a:t>
            </a:r>
          </a:p>
          <a:p>
            <a:pPr algn="ctr"/>
            <a:endParaRPr lang="fr-FR" dirty="0"/>
          </a:p>
          <a:p>
            <a:pPr algn="ctr"/>
            <a:endParaRPr lang="fr-FR" dirty="0" smtClean="0"/>
          </a:p>
          <a:p>
            <a:pPr algn="ctr"/>
            <a:endParaRPr lang="fr-FR" dirty="0"/>
          </a:p>
        </p:txBody>
      </p:sp>
    </p:spTree>
    <p:extLst>
      <p:ext uri="{BB962C8B-B14F-4D97-AF65-F5344CB8AC3E}">
        <p14:creationId xmlns:p14="http://schemas.microsoft.com/office/powerpoint/2010/main" val="3783702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9287" y="2360512"/>
            <a:ext cx="8430928" cy="1325563"/>
          </a:xfrm>
        </p:spPr>
        <p:txBody>
          <a:bodyPr>
            <a:normAutofit/>
          </a:bodyPr>
          <a:lstStyle/>
          <a:p>
            <a:pPr algn="ctr"/>
            <a:r>
              <a:rPr lang="fr-FR" sz="5500" b="1" dirty="0" smtClean="0">
                <a:solidFill>
                  <a:schemeClr val="accent1"/>
                </a:solidFill>
              </a:rPr>
              <a:t>Création du </a:t>
            </a:r>
            <a:r>
              <a:rPr lang="fr-FR" sz="5500" b="1" dirty="0" err="1" smtClean="0">
                <a:solidFill>
                  <a:schemeClr val="accent1"/>
                </a:solidFill>
              </a:rPr>
              <a:t>chatbot</a:t>
            </a:r>
            <a:endParaRPr lang="fr-FR" sz="5500" b="1" dirty="0">
              <a:solidFill>
                <a:schemeClr val="accent1"/>
              </a:solidFill>
            </a:endParaRPr>
          </a:p>
        </p:txBody>
      </p:sp>
      <p:sp>
        <p:nvSpPr>
          <p:cNvPr id="3" name="Espace réservé du contenu 2"/>
          <p:cNvSpPr>
            <a:spLocks noGrp="1"/>
          </p:cNvSpPr>
          <p:nvPr>
            <p:ph idx="1"/>
          </p:nvPr>
        </p:nvSpPr>
        <p:spPr>
          <a:xfrm>
            <a:off x="0" y="6858000"/>
            <a:ext cx="10515600" cy="4351338"/>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6</a:t>
            </a:fld>
            <a:endParaRPr lang="fr-FR"/>
          </a:p>
        </p:txBody>
      </p:sp>
    </p:spTree>
    <p:extLst>
      <p:ext uri="{BB962C8B-B14F-4D97-AF65-F5344CB8AC3E}">
        <p14:creationId xmlns:p14="http://schemas.microsoft.com/office/powerpoint/2010/main" val="2845695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5600" b="1" dirty="0" smtClean="0">
                <a:solidFill>
                  <a:schemeClr val="accent1"/>
                </a:solidFill>
              </a:rPr>
              <a:t>Natural </a:t>
            </a:r>
            <a:r>
              <a:rPr lang="fr-FR" sz="5600" b="1" dirty="0" err="1" smtClean="0">
                <a:solidFill>
                  <a:schemeClr val="accent1"/>
                </a:solidFill>
              </a:rPr>
              <a:t>Language</a:t>
            </a:r>
            <a:r>
              <a:rPr lang="fr-FR" sz="5600" b="1" dirty="0" smtClean="0">
                <a:solidFill>
                  <a:schemeClr val="accent1"/>
                </a:solidFill>
              </a:rPr>
              <a:t> </a:t>
            </a:r>
            <a:r>
              <a:rPr lang="fr-FR" sz="5600" b="1" dirty="0" err="1" smtClean="0">
                <a:solidFill>
                  <a:schemeClr val="accent1"/>
                </a:solidFill>
              </a:rPr>
              <a:t>understanding</a:t>
            </a:r>
            <a:r>
              <a:rPr lang="fr-FR" sz="5600" b="1" dirty="0" smtClean="0">
                <a:solidFill>
                  <a:schemeClr val="accent1"/>
                </a:solidFill>
              </a:rPr>
              <a:t> avec LUIS </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7</a:t>
            </a:fld>
            <a:endParaRPr lang="fr-FR" dirty="0"/>
          </a:p>
        </p:txBody>
      </p:sp>
      <p:sp>
        <p:nvSpPr>
          <p:cNvPr id="3" name="Espace réservé du contenu 2"/>
          <p:cNvSpPr>
            <a:spLocks noGrp="1"/>
          </p:cNvSpPr>
          <p:nvPr>
            <p:ph idx="1"/>
          </p:nvPr>
        </p:nvSpPr>
        <p:spPr>
          <a:xfrm>
            <a:off x="838200" y="5637229"/>
            <a:ext cx="10515600" cy="4351338"/>
          </a:xfrm>
        </p:spPr>
        <p:txBody>
          <a:bodyPr>
            <a:normAutofit/>
          </a:bodyPr>
          <a:lstStyle/>
          <a:p>
            <a:pPr marL="0" indent="0" algn="ctr">
              <a:buNone/>
            </a:pPr>
            <a:r>
              <a:rPr lang="fr-FR" sz="2500" dirty="0" smtClean="0"/>
              <a:t>Le service cognitif LUIS analyse les données de texte des utilisateurs et en extrait le sens</a:t>
            </a:r>
            <a:endParaRPr lang="fr-FR" sz="2500" dirty="0"/>
          </a:p>
        </p:txBody>
      </p:sp>
      <p:grpSp>
        <p:nvGrpSpPr>
          <p:cNvPr id="7" name="Groupe 6"/>
          <p:cNvGrpSpPr/>
          <p:nvPr/>
        </p:nvGrpSpPr>
        <p:grpSpPr>
          <a:xfrm>
            <a:off x="838199" y="2723949"/>
            <a:ext cx="10134602" cy="1548008"/>
            <a:chOff x="1855258" y="3041326"/>
            <a:chExt cx="8102157" cy="1211379"/>
          </a:xfrm>
        </p:grpSpPr>
        <p:sp>
          <p:nvSpPr>
            <p:cNvPr id="8" name="Forme libre 7"/>
            <p:cNvSpPr/>
            <p:nvPr/>
          </p:nvSpPr>
          <p:spPr>
            <a:xfrm>
              <a:off x="1855258" y="3041326"/>
              <a:ext cx="2346323" cy="1211379"/>
            </a:xfrm>
            <a:custGeom>
              <a:avLst/>
              <a:gdLst>
                <a:gd name="connsiteX0" fmla="*/ 0 w 2490517"/>
                <a:gd name="connsiteY0" fmla="*/ 108435 h 1084352"/>
                <a:gd name="connsiteX1" fmla="*/ 108435 w 2490517"/>
                <a:gd name="connsiteY1" fmla="*/ 0 h 1084352"/>
                <a:gd name="connsiteX2" fmla="*/ 2382082 w 2490517"/>
                <a:gd name="connsiteY2" fmla="*/ 0 h 1084352"/>
                <a:gd name="connsiteX3" fmla="*/ 2490517 w 2490517"/>
                <a:gd name="connsiteY3" fmla="*/ 108435 h 1084352"/>
                <a:gd name="connsiteX4" fmla="*/ 2490517 w 2490517"/>
                <a:gd name="connsiteY4" fmla="*/ 975917 h 1084352"/>
                <a:gd name="connsiteX5" fmla="*/ 2382082 w 2490517"/>
                <a:gd name="connsiteY5" fmla="*/ 1084352 h 1084352"/>
                <a:gd name="connsiteX6" fmla="*/ 108435 w 2490517"/>
                <a:gd name="connsiteY6" fmla="*/ 1084352 h 1084352"/>
                <a:gd name="connsiteX7" fmla="*/ 0 w 2490517"/>
                <a:gd name="connsiteY7" fmla="*/ 975917 h 1084352"/>
                <a:gd name="connsiteX8" fmla="*/ 0 w 2490517"/>
                <a:gd name="connsiteY8" fmla="*/ 108435 h 108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0517" h="1084352">
                  <a:moveTo>
                    <a:pt x="0" y="108435"/>
                  </a:moveTo>
                  <a:cubicBezTo>
                    <a:pt x="0" y="48548"/>
                    <a:pt x="48548" y="0"/>
                    <a:pt x="108435" y="0"/>
                  </a:cubicBezTo>
                  <a:lnTo>
                    <a:pt x="2382082" y="0"/>
                  </a:lnTo>
                  <a:cubicBezTo>
                    <a:pt x="2441969" y="0"/>
                    <a:pt x="2490517" y="48548"/>
                    <a:pt x="2490517" y="108435"/>
                  </a:cubicBezTo>
                  <a:lnTo>
                    <a:pt x="2490517" y="975917"/>
                  </a:lnTo>
                  <a:cubicBezTo>
                    <a:pt x="2490517" y="1035804"/>
                    <a:pt x="2441969" y="1084352"/>
                    <a:pt x="2382082" y="1084352"/>
                  </a:cubicBezTo>
                  <a:lnTo>
                    <a:pt x="108435" y="1084352"/>
                  </a:lnTo>
                  <a:cubicBezTo>
                    <a:pt x="48548" y="1084352"/>
                    <a:pt x="0" y="1035804"/>
                    <a:pt x="0" y="975917"/>
                  </a:cubicBezTo>
                  <a:lnTo>
                    <a:pt x="0" y="108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150" tIns="104150" rIns="104150" bIns="104150" numCol="1" spcCol="1270" anchor="ctr" anchorCtr="0">
              <a:noAutofit/>
            </a:bodyPr>
            <a:lstStyle/>
            <a:p>
              <a:pPr lvl="0" algn="ctr" defTabSz="844550">
                <a:lnSpc>
                  <a:spcPct val="90000"/>
                </a:lnSpc>
                <a:spcBef>
                  <a:spcPct val="0"/>
                </a:spcBef>
                <a:spcAft>
                  <a:spcPct val="35000"/>
                </a:spcAft>
              </a:pPr>
              <a:r>
                <a:rPr lang="fr-FR" sz="1900" kern="1200" dirty="0" smtClean="0"/>
                <a:t>L’utilisateur envoie une requête</a:t>
              </a:r>
              <a:endParaRPr lang="fr-FR" sz="1900" kern="1200" dirty="0"/>
            </a:p>
          </p:txBody>
        </p:sp>
        <p:sp>
          <p:nvSpPr>
            <p:cNvPr id="9" name="Forme libre 8"/>
            <p:cNvSpPr/>
            <p:nvPr/>
          </p:nvSpPr>
          <p:spPr>
            <a:xfrm>
              <a:off x="4520600" y="3430235"/>
              <a:ext cx="370625" cy="433562"/>
            </a:xfrm>
            <a:custGeom>
              <a:avLst/>
              <a:gdLst>
                <a:gd name="connsiteX0" fmla="*/ 0 w 370625"/>
                <a:gd name="connsiteY0" fmla="*/ 86712 h 433562"/>
                <a:gd name="connsiteX1" fmla="*/ 185313 w 370625"/>
                <a:gd name="connsiteY1" fmla="*/ 86712 h 433562"/>
                <a:gd name="connsiteX2" fmla="*/ 185313 w 370625"/>
                <a:gd name="connsiteY2" fmla="*/ 0 h 433562"/>
                <a:gd name="connsiteX3" fmla="*/ 370625 w 370625"/>
                <a:gd name="connsiteY3" fmla="*/ 216781 h 433562"/>
                <a:gd name="connsiteX4" fmla="*/ 185313 w 370625"/>
                <a:gd name="connsiteY4" fmla="*/ 433562 h 433562"/>
                <a:gd name="connsiteX5" fmla="*/ 185313 w 370625"/>
                <a:gd name="connsiteY5" fmla="*/ 346850 h 433562"/>
                <a:gd name="connsiteX6" fmla="*/ 0 w 370625"/>
                <a:gd name="connsiteY6" fmla="*/ 346850 h 433562"/>
                <a:gd name="connsiteX7" fmla="*/ 0 w 370625"/>
                <a:gd name="connsiteY7" fmla="*/ 86712 h 43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625" h="433562">
                  <a:moveTo>
                    <a:pt x="0" y="86712"/>
                  </a:moveTo>
                  <a:lnTo>
                    <a:pt x="185313" y="86712"/>
                  </a:lnTo>
                  <a:lnTo>
                    <a:pt x="185313" y="0"/>
                  </a:lnTo>
                  <a:lnTo>
                    <a:pt x="370625" y="216781"/>
                  </a:lnTo>
                  <a:lnTo>
                    <a:pt x="185313" y="433562"/>
                  </a:lnTo>
                  <a:lnTo>
                    <a:pt x="185313" y="346850"/>
                  </a:lnTo>
                  <a:lnTo>
                    <a:pt x="0" y="346850"/>
                  </a:lnTo>
                  <a:lnTo>
                    <a:pt x="0" y="8671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6712" rIns="111187" bIns="86712" numCol="1" spcCol="1270" anchor="ctr" anchorCtr="0">
              <a:noAutofit/>
            </a:bodyPr>
            <a:lstStyle/>
            <a:p>
              <a:pPr lvl="0" algn="ctr" defTabSz="666750">
                <a:lnSpc>
                  <a:spcPct val="90000"/>
                </a:lnSpc>
                <a:spcBef>
                  <a:spcPct val="0"/>
                </a:spcBef>
                <a:spcAft>
                  <a:spcPct val="35000"/>
                </a:spcAft>
              </a:pPr>
              <a:endParaRPr lang="fr-FR" sz="1500" kern="1200"/>
            </a:p>
          </p:txBody>
        </p:sp>
        <p:sp>
          <p:nvSpPr>
            <p:cNvPr id="10" name="Forme libre 9"/>
            <p:cNvSpPr/>
            <p:nvPr/>
          </p:nvSpPr>
          <p:spPr>
            <a:xfrm>
              <a:off x="5045070" y="3041326"/>
              <a:ext cx="2488541" cy="1211379"/>
            </a:xfrm>
            <a:custGeom>
              <a:avLst/>
              <a:gdLst>
                <a:gd name="connsiteX0" fmla="*/ 0 w 2488541"/>
                <a:gd name="connsiteY0" fmla="*/ 121138 h 1211379"/>
                <a:gd name="connsiteX1" fmla="*/ 121138 w 2488541"/>
                <a:gd name="connsiteY1" fmla="*/ 0 h 1211379"/>
                <a:gd name="connsiteX2" fmla="*/ 2367403 w 2488541"/>
                <a:gd name="connsiteY2" fmla="*/ 0 h 1211379"/>
                <a:gd name="connsiteX3" fmla="*/ 2488541 w 2488541"/>
                <a:gd name="connsiteY3" fmla="*/ 121138 h 1211379"/>
                <a:gd name="connsiteX4" fmla="*/ 2488541 w 2488541"/>
                <a:gd name="connsiteY4" fmla="*/ 1090241 h 1211379"/>
                <a:gd name="connsiteX5" fmla="*/ 2367403 w 2488541"/>
                <a:gd name="connsiteY5" fmla="*/ 1211379 h 1211379"/>
                <a:gd name="connsiteX6" fmla="*/ 121138 w 2488541"/>
                <a:gd name="connsiteY6" fmla="*/ 1211379 h 1211379"/>
                <a:gd name="connsiteX7" fmla="*/ 0 w 2488541"/>
                <a:gd name="connsiteY7" fmla="*/ 1090241 h 1211379"/>
                <a:gd name="connsiteX8" fmla="*/ 0 w 2488541"/>
                <a:gd name="connsiteY8" fmla="*/ 121138 h 121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8541" h="1211379">
                  <a:moveTo>
                    <a:pt x="0" y="121138"/>
                  </a:moveTo>
                  <a:cubicBezTo>
                    <a:pt x="0" y="54235"/>
                    <a:pt x="54235" y="0"/>
                    <a:pt x="121138" y="0"/>
                  </a:cubicBezTo>
                  <a:lnTo>
                    <a:pt x="2367403" y="0"/>
                  </a:lnTo>
                  <a:cubicBezTo>
                    <a:pt x="2434306" y="0"/>
                    <a:pt x="2488541" y="54235"/>
                    <a:pt x="2488541" y="121138"/>
                  </a:cubicBezTo>
                  <a:lnTo>
                    <a:pt x="2488541" y="1090241"/>
                  </a:lnTo>
                  <a:cubicBezTo>
                    <a:pt x="2488541" y="1157144"/>
                    <a:pt x="2434306" y="1211379"/>
                    <a:pt x="2367403" y="1211379"/>
                  </a:cubicBezTo>
                  <a:lnTo>
                    <a:pt x="121138" y="1211379"/>
                  </a:lnTo>
                  <a:cubicBezTo>
                    <a:pt x="54235" y="1211379"/>
                    <a:pt x="0" y="1157144"/>
                    <a:pt x="0" y="1090241"/>
                  </a:cubicBezTo>
                  <a:lnTo>
                    <a:pt x="0" y="12113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870" tIns="107870" rIns="107870" bIns="107870" numCol="1" spcCol="1270" anchor="ctr" anchorCtr="0">
              <a:noAutofit/>
            </a:bodyPr>
            <a:lstStyle/>
            <a:p>
              <a:pPr lvl="0" algn="ctr" defTabSz="844550">
                <a:lnSpc>
                  <a:spcPct val="90000"/>
                </a:lnSpc>
                <a:spcBef>
                  <a:spcPct val="0"/>
                </a:spcBef>
                <a:spcAft>
                  <a:spcPct val="35000"/>
                </a:spcAft>
              </a:pPr>
              <a:r>
                <a:rPr lang="fr-FR" sz="1900" kern="1200" dirty="0" smtClean="0"/>
                <a:t>LUIS « décompose » la phrase et en extrait les intentions et entités </a:t>
              </a:r>
              <a:endParaRPr lang="fr-FR" sz="1900" kern="1200" dirty="0"/>
            </a:p>
          </p:txBody>
        </p:sp>
        <p:sp>
          <p:nvSpPr>
            <p:cNvPr id="11" name="Forme libre 10"/>
            <p:cNvSpPr/>
            <p:nvPr/>
          </p:nvSpPr>
          <p:spPr>
            <a:xfrm>
              <a:off x="7708435" y="3430235"/>
              <a:ext cx="370625" cy="433562"/>
            </a:xfrm>
            <a:custGeom>
              <a:avLst/>
              <a:gdLst>
                <a:gd name="connsiteX0" fmla="*/ 0 w 370625"/>
                <a:gd name="connsiteY0" fmla="*/ 86712 h 433562"/>
                <a:gd name="connsiteX1" fmla="*/ 185313 w 370625"/>
                <a:gd name="connsiteY1" fmla="*/ 86712 h 433562"/>
                <a:gd name="connsiteX2" fmla="*/ 185313 w 370625"/>
                <a:gd name="connsiteY2" fmla="*/ 0 h 433562"/>
                <a:gd name="connsiteX3" fmla="*/ 370625 w 370625"/>
                <a:gd name="connsiteY3" fmla="*/ 216781 h 433562"/>
                <a:gd name="connsiteX4" fmla="*/ 185313 w 370625"/>
                <a:gd name="connsiteY4" fmla="*/ 433562 h 433562"/>
                <a:gd name="connsiteX5" fmla="*/ 185313 w 370625"/>
                <a:gd name="connsiteY5" fmla="*/ 346850 h 433562"/>
                <a:gd name="connsiteX6" fmla="*/ 0 w 370625"/>
                <a:gd name="connsiteY6" fmla="*/ 346850 h 433562"/>
                <a:gd name="connsiteX7" fmla="*/ 0 w 370625"/>
                <a:gd name="connsiteY7" fmla="*/ 86712 h 43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625" h="433562">
                  <a:moveTo>
                    <a:pt x="0" y="86712"/>
                  </a:moveTo>
                  <a:lnTo>
                    <a:pt x="185313" y="86712"/>
                  </a:lnTo>
                  <a:lnTo>
                    <a:pt x="185313" y="0"/>
                  </a:lnTo>
                  <a:lnTo>
                    <a:pt x="370625" y="216781"/>
                  </a:lnTo>
                  <a:lnTo>
                    <a:pt x="185313" y="433562"/>
                  </a:lnTo>
                  <a:lnTo>
                    <a:pt x="185313" y="346850"/>
                  </a:lnTo>
                  <a:lnTo>
                    <a:pt x="0" y="346850"/>
                  </a:lnTo>
                  <a:lnTo>
                    <a:pt x="0" y="8671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6712" rIns="111187" bIns="86712" numCol="1" spcCol="1270" anchor="ctr" anchorCtr="0">
              <a:noAutofit/>
            </a:bodyPr>
            <a:lstStyle/>
            <a:p>
              <a:pPr lvl="0" algn="ctr" defTabSz="666750">
                <a:lnSpc>
                  <a:spcPct val="90000"/>
                </a:lnSpc>
                <a:spcBef>
                  <a:spcPct val="0"/>
                </a:spcBef>
                <a:spcAft>
                  <a:spcPct val="35000"/>
                </a:spcAft>
              </a:pPr>
              <a:endParaRPr lang="fr-FR" sz="1500" kern="1200"/>
            </a:p>
          </p:txBody>
        </p:sp>
        <p:sp>
          <p:nvSpPr>
            <p:cNvPr id="12" name="Forme libre 11"/>
            <p:cNvSpPr/>
            <p:nvPr/>
          </p:nvSpPr>
          <p:spPr>
            <a:xfrm>
              <a:off x="8164489" y="3041326"/>
              <a:ext cx="1792926" cy="1211379"/>
            </a:xfrm>
            <a:custGeom>
              <a:avLst/>
              <a:gdLst>
                <a:gd name="connsiteX0" fmla="*/ 0 w 1748234"/>
                <a:gd name="connsiteY0" fmla="*/ 104894 h 1048940"/>
                <a:gd name="connsiteX1" fmla="*/ 104894 w 1748234"/>
                <a:gd name="connsiteY1" fmla="*/ 0 h 1048940"/>
                <a:gd name="connsiteX2" fmla="*/ 1643340 w 1748234"/>
                <a:gd name="connsiteY2" fmla="*/ 0 h 1048940"/>
                <a:gd name="connsiteX3" fmla="*/ 1748234 w 1748234"/>
                <a:gd name="connsiteY3" fmla="*/ 104894 h 1048940"/>
                <a:gd name="connsiteX4" fmla="*/ 1748234 w 1748234"/>
                <a:gd name="connsiteY4" fmla="*/ 944046 h 1048940"/>
                <a:gd name="connsiteX5" fmla="*/ 1643340 w 1748234"/>
                <a:gd name="connsiteY5" fmla="*/ 1048940 h 1048940"/>
                <a:gd name="connsiteX6" fmla="*/ 104894 w 1748234"/>
                <a:gd name="connsiteY6" fmla="*/ 1048940 h 1048940"/>
                <a:gd name="connsiteX7" fmla="*/ 0 w 1748234"/>
                <a:gd name="connsiteY7" fmla="*/ 944046 h 1048940"/>
                <a:gd name="connsiteX8" fmla="*/ 0 w 1748234"/>
                <a:gd name="connsiteY8" fmla="*/ 104894 h 104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8234" h="1048940">
                  <a:moveTo>
                    <a:pt x="0" y="104894"/>
                  </a:moveTo>
                  <a:cubicBezTo>
                    <a:pt x="0" y="46963"/>
                    <a:pt x="46963" y="0"/>
                    <a:pt x="104894" y="0"/>
                  </a:cubicBezTo>
                  <a:lnTo>
                    <a:pt x="1643340" y="0"/>
                  </a:lnTo>
                  <a:cubicBezTo>
                    <a:pt x="1701271" y="0"/>
                    <a:pt x="1748234" y="46963"/>
                    <a:pt x="1748234" y="104894"/>
                  </a:cubicBezTo>
                  <a:lnTo>
                    <a:pt x="1748234" y="944046"/>
                  </a:lnTo>
                  <a:cubicBezTo>
                    <a:pt x="1748234" y="1001977"/>
                    <a:pt x="1701271" y="1048940"/>
                    <a:pt x="1643340" y="1048940"/>
                  </a:cubicBezTo>
                  <a:lnTo>
                    <a:pt x="104894" y="1048940"/>
                  </a:lnTo>
                  <a:cubicBezTo>
                    <a:pt x="46963" y="1048940"/>
                    <a:pt x="0" y="1001977"/>
                    <a:pt x="0" y="944046"/>
                  </a:cubicBezTo>
                  <a:lnTo>
                    <a:pt x="0" y="10489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112" tIns="103112" rIns="103112" bIns="103112" numCol="1" spcCol="1270" anchor="ctr" anchorCtr="0">
              <a:noAutofit/>
            </a:bodyPr>
            <a:lstStyle/>
            <a:p>
              <a:pPr lvl="0" algn="ctr" defTabSz="844550">
                <a:lnSpc>
                  <a:spcPct val="90000"/>
                </a:lnSpc>
                <a:spcBef>
                  <a:spcPct val="0"/>
                </a:spcBef>
                <a:spcAft>
                  <a:spcPct val="35000"/>
                </a:spcAft>
              </a:pPr>
              <a:r>
                <a:rPr lang="fr-FR" sz="1900" kern="1200" dirty="0" smtClean="0"/>
                <a:t>Le bot répond en conséquence</a:t>
              </a:r>
              <a:endParaRPr lang="fr-FR" sz="1900" kern="1200" dirty="0"/>
            </a:p>
          </p:txBody>
        </p:sp>
      </p:grpSp>
    </p:spTree>
    <p:extLst>
      <p:ext uri="{BB962C8B-B14F-4D97-AF65-F5344CB8AC3E}">
        <p14:creationId xmlns:p14="http://schemas.microsoft.com/office/powerpoint/2010/main" val="1951287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2322" y="0"/>
            <a:ext cx="10515600" cy="1325563"/>
          </a:xfrm>
        </p:spPr>
        <p:txBody>
          <a:bodyPr>
            <a:normAutofit/>
          </a:bodyPr>
          <a:lstStyle/>
          <a:p>
            <a:pPr algn="ctr"/>
            <a:r>
              <a:rPr lang="fr-FR" sz="5600" b="1" dirty="0">
                <a:solidFill>
                  <a:schemeClr val="accent1"/>
                </a:solidFill>
              </a:rPr>
              <a:t>I</a:t>
            </a:r>
            <a:r>
              <a:rPr lang="fr-FR" sz="5600" b="1" dirty="0" smtClean="0">
                <a:solidFill>
                  <a:schemeClr val="accent1"/>
                </a:solidFill>
              </a:rPr>
              <a:t>ntentions</a:t>
            </a:r>
            <a:endParaRPr lang="fr-FR" sz="5600" b="1" dirty="0">
              <a:solidFill>
                <a:schemeClr val="accent1"/>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30" y="1227430"/>
            <a:ext cx="11772319" cy="4788359"/>
          </a:xfrm>
        </p:spPr>
      </p:pic>
      <p:sp>
        <p:nvSpPr>
          <p:cNvPr id="4" name="Espace réservé du numéro de diapositive 3"/>
          <p:cNvSpPr>
            <a:spLocks noGrp="1"/>
          </p:cNvSpPr>
          <p:nvPr>
            <p:ph type="sldNum" sz="quarter" idx="12"/>
          </p:nvPr>
        </p:nvSpPr>
        <p:spPr/>
        <p:txBody>
          <a:bodyPr/>
          <a:lstStyle/>
          <a:p>
            <a:fld id="{3A6BDACD-33AC-4A26-8801-5356CCA481A7}" type="slidenum">
              <a:rPr lang="fr-FR" smtClean="0"/>
              <a:t>8</a:t>
            </a:fld>
            <a:endParaRPr lang="fr-FR"/>
          </a:p>
        </p:txBody>
      </p:sp>
      <p:sp>
        <p:nvSpPr>
          <p:cNvPr id="6" name="Rectangle 5"/>
          <p:cNvSpPr/>
          <p:nvPr/>
        </p:nvSpPr>
        <p:spPr>
          <a:xfrm>
            <a:off x="732322" y="6352143"/>
            <a:ext cx="10186736" cy="369332"/>
          </a:xfrm>
          <a:prstGeom prst="rect">
            <a:avLst/>
          </a:prstGeom>
        </p:spPr>
        <p:txBody>
          <a:bodyPr wrap="square">
            <a:spAutoFit/>
          </a:bodyPr>
          <a:lstStyle/>
          <a:p>
            <a:pPr algn="ctr"/>
            <a:r>
              <a:rPr lang="fr-FR" dirty="0"/>
              <a:t>Le service cognitif LUIS analyse les données de texte des utilisateurs et en extrait le sens</a:t>
            </a:r>
          </a:p>
        </p:txBody>
      </p:sp>
    </p:spTree>
    <p:extLst>
      <p:ext uri="{BB962C8B-B14F-4D97-AF65-F5344CB8AC3E}">
        <p14:creationId xmlns:p14="http://schemas.microsoft.com/office/powerpoint/2010/main" val="734877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2322" y="0"/>
            <a:ext cx="10515600" cy="1325563"/>
          </a:xfrm>
        </p:spPr>
        <p:txBody>
          <a:bodyPr>
            <a:normAutofit/>
          </a:bodyPr>
          <a:lstStyle/>
          <a:p>
            <a:pPr algn="ctr"/>
            <a:r>
              <a:rPr lang="fr-FR" sz="5600" b="1" dirty="0" err="1" smtClean="0">
                <a:solidFill>
                  <a:schemeClr val="accent1"/>
                </a:solidFill>
              </a:rPr>
              <a:t>Entitées</a:t>
            </a:r>
            <a:endParaRPr lang="fr-FR" sz="5600" b="1" dirty="0">
              <a:solidFill>
                <a:schemeClr val="accent1"/>
              </a:solidFill>
            </a:endParaRP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9</a:t>
            </a:fld>
            <a:endParaRPr lang="fr-FR"/>
          </a:p>
        </p:txBody>
      </p:sp>
      <p:sp>
        <p:nvSpPr>
          <p:cNvPr id="6" name="Rectangle 5"/>
          <p:cNvSpPr/>
          <p:nvPr/>
        </p:nvSpPr>
        <p:spPr>
          <a:xfrm>
            <a:off x="732322" y="6075144"/>
            <a:ext cx="10186736" cy="646331"/>
          </a:xfrm>
          <a:prstGeom prst="rect">
            <a:avLst/>
          </a:prstGeom>
        </p:spPr>
        <p:txBody>
          <a:bodyPr wrap="square">
            <a:spAutoFit/>
          </a:bodyPr>
          <a:lstStyle/>
          <a:p>
            <a:pPr algn="ctr"/>
            <a:r>
              <a:rPr lang="fr-FR" dirty="0" smtClean="0"/>
              <a:t>Les </a:t>
            </a:r>
            <a:r>
              <a:rPr lang="fr-FR" dirty="0" err="1" smtClean="0"/>
              <a:t>entitées</a:t>
            </a:r>
            <a:r>
              <a:rPr lang="fr-FR" dirty="0" smtClean="0"/>
              <a:t> sont les « sous groupe » des intentions. C’est grâce a elles que notre bot va récupérer les infos manquantes.</a:t>
            </a:r>
            <a:endParaRPr lang="fr-FR" dirty="0"/>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82806"/>
            <a:ext cx="11876534" cy="2821961"/>
          </a:xfrm>
        </p:spPr>
      </p:pic>
    </p:spTree>
    <p:extLst>
      <p:ext uri="{BB962C8B-B14F-4D97-AF65-F5344CB8AC3E}">
        <p14:creationId xmlns:p14="http://schemas.microsoft.com/office/powerpoint/2010/main" val="2295061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645</Words>
  <Application>Microsoft Office PowerPoint</Application>
  <PresentationFormat>Grand écran</PresentationFormat>
  <Paragraphs>139</Paragraphs>
  <Slides>19</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Thème Office</vt:lpstr>
      <vt:lpstr>Développez un chatbot pour réserver des vacances  </vt:lpstr>
      <vt:lpstr>Problématique</vt:lpstr>
      <vt:lpstr>Présentation PowerPoint</vt:lpstr>
      <vt:lpstr>Données utilisées </vt:lpstr>
      <vt:lpstr>Analyse des données</vt:lpstr>
      <vt:lpstr>Création du chatbot</vt:lpstr>
      <vt:lpstr>Natural Language understanding avec LUIS </vt:lpstr>
      <vt:lpstr>Intentions</vt:lpstr>
      <vt:lpstr>Entitées</vt:lpstr>
      <vt:lpstr>Evaluation LUIS </vt:lpstr>
      <vt:lpstr>Luis : Correction des erreurs</vt:lpstr>
      <vt:lpstr>Exemple de dialogue </vt:lpstr>
      <vt:lpstr>Déploiement du chatbot</vt:lpstr>
      <vt:lpstr>Déploiement continu</vt:lpstr>
      <vt:lpstr>Architecture MVP </vt:lpstr>
      <vt:lpstr>Tests unitaires</vt:lpstr>
      <vt:lpstr>Suivi de performance</vt:lpstr>
      <vt:lpstr>Mise en place d’alertes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2022-02-15T18:40:56Z</dcterms:created>
  <dcterms:modified xsi:type="dcterms:W3CDTF">2022-11-14T18:13:49Z</dcterms:modified>
</cp:coreProperties>
</file>