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30"/>
  </p:notesMasterIdLst>
  <p:sldIdLst>
    <p:sldId id="256" r:id="rId2"/>
    <p:sldId id="362" r:id="rId3"/>
    <p:sldId id="406" r:id="rId4"/>
    <p:sldId id="392" r:id="rId5"/>
    <p:sldId id="283" r:id="rId6"/>
    <p:sldId id="414" r:id="rId7"/>
    <p:sldId id="398" r:id="rId8"/>
    <p:sldId id="393" r:id="rId9"/>
    <p:sldId id="399" r:id="rId10"/>
    <p:sldId id="391" r:id="rId11"/>
    <p:sldId id="394" r:id="rId12"/>
    <p:sldId id="401" r:id="rId13"/>
    <p:sldId id="361" r:id="rId14"/>
    <p:sldId id="376" r:id="rId15"/>
    <p:sldId id="345" r:id="rId16"/>
    <p:sldId id="403" r:id="rId17"/>
    <p:sldId id="408" r:id="rId18"/>
    <p:sldId id="412" r:id="rId19"/>
    <p:sldId id="410" r:id="rId20"/>
    <p:sldId id="402" r:id="rId21"/>
    <p:sldId id="380" r:id="rId22"/>
    <p:sldId id="409" r:id="rId23"/>
    <p:sldId id="411" r:id="rId24"/>
    <p:sldId id="418" r:id="rId25"/>
    <p:sldId id="417" r:id="rId26"/>
    <p:sldId id="297" r:id="rId27"/>
    <p:sldId id="384" r:id="rId28"/>
    <p:sldId id="365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69B"/>
    <a:srgbClr val="2A6FA6"/>
    <a:srgbClr val="2277BC"/>
    <a:srgbClr val="0078D7"/>
    <a:srgbClr val="075E9C"/>
    <a:srgbClr val="2E6497"/>
    <a:srgbClr val="FF745B"/>
    <a:srgbClr val="3399FF"/>
    <a:srgbClr val="0070C0"/>
    <a:srgbClr val="446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5930" autoAdjust="0"/>
  </p:normalViewPr>
  <p:slideViewPr>
    <p:cSldViewPr snapToGrid="0">
      <p:cViewPr varScale="1">
        <p:scale>
          <a:sx n="78" d="100"/>
          <a:sy n="78" d="100"/>
        </p:scale>
        <p:origin x="9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9C43F-9D34-4162-8E94-5DD72A74305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B8E6A6-A7C9-4ECC-B5F9-A5C6E211EEF2}">
      <dgm:prSet phldrT="[Texte]"/>
      <dgm:spPr/>
      <dgm:t>
        <a:bodyPr/>
        <a:lstStyle/>
        <a:p>
          <a:r>
            <a:rPr lang="fr-FR" dirty="0" smtClean="0"/>
            <a:t>Système de recommandation</a:t>
          </a:r>
          <a:endParaRPr lang="fr-FR" dirty="0"/>
        </a:p>
      </dgm:t>
    </dgm:pt>
    <dgm:pt modelId="{79CB4FAE-AB13-4B61-A069-C3E8FB06B342}" type="parTrans" cxnId="{A7E3F0E3-23FF-4026-954D-57B609EED39C}">
      <dgm:prSet/>
      <dgm:spPr/>
      <dgm:t>
        <a:bodyPr/>
        <a:lstStyle/>
        <a:p>
          <a:endParaRPr lang="fr-FR"/>
        </a:p>
      </dgm:t>
    </dgm:pt>
    <dgm:pt modelId="{D579D4FE-F18D-4338-91A8-F6AD0E99FD43}" type="sibTrans" cxnId="{A7E3F0E3-23FF-4026-954D-57B609EED39C}">
      <dgm:prSet/>
      <dgm:spPr/>
      <dgm:t>
        <a:bodyPr/>
        <a:lstStyle/>
        <a:p>
          <a:endParaRPr lang="fr-FR"/>
        </a:p>
      </dgm:t>
    </dgm:pt>
    <dgm:pt modelId="{62D74715-8EB6-4F4E-B34E-203CE1F28A7B}">
      <dgm:prSet phldrT="[Texte]" custT="1"/>
      <dgm:spPr/>
      <dgm:t>
        <a:bodyPr/>
        <a:lstStyle/>
        <a:p>
          <a:pPr algn="ctr"/>
          <a:r>
            <a:rPr lang="fr-FR" sz="2500" dirty="0" smtClean="0"/>
            <a:t>Faire un système de recommandation basé sur les données de globo.com (site de news brésilien)</a:t>
          </a:r>
          <a:endParaRPr lang="fr-FR" sz="2500" dirty="0"/>
        </a:p>
      </dgm:t>
    </dgm:pt>
    <dgm:pt modelId="{28B1A996-699D-4957-8C81-EB7508FD5E39}" type="parTrans" cxnId="{294A9277-FCA6-4E04-ABD2-E16EA6197B9A}">
      <dgm:prSet/>
      <dgm:spPr/>
      <dgm:t>
        <a:bodyPr/>
        <a:lstStyle/>
        <a:p>
          <a:endParaRPr lang="fr-FR"/>
        </a:p>
      </dgm:t>
    </dgm:pt>
    <dgm:pt modelId="{0D4F051C-59FE-4CE9-80CE-C1753527A43B}" type="sibTrans" cxnId="{294A9277-FCA6-4E04-ABD2-E16EA6197B9A}">
      <dgm:prSet/>
      <dgm:spPr/>
      <dgm:t>
        <a:bodyPr/>
        <a:lstStyle/>
        <a:p>
          <a:endParaRPr lang="fr-FR"/>
        </a:p>
      </dgm:t>
    </dgm:pt>
    <dgm:pt modelId="{399CCA2B-7964-432A-B6CE-F17D6AB2E2AF}">
      <dgm:prSet phldrT="[Texte]"/>
      <dgm:spPr/>
      <dgm:t>
        <a:bodyPr/>
        <a:lstStyle/>
        <a:p>
          <a:r>
            <a:rPr lang="fr-FR" dirty="0" smtClean="0"/>
            <a:t>Développement</a:t>
          </a:r>
          <a:endParaRPr lang="fr-FR" dirty="0"/>
        </a:p>
      </dgm:t>
    </dgm:pt>
    <dgm:pt modelId="{58AEF41D-BDA8-486A-996C-8EB65D55E3D0}" type="parTrans" cxnId="{4D2EDC64-C7B9-4D72-A550-64B14CF7811F}">
      <dgm:prSet/>
      <dgm:spPr/>
      <dgm:t>
        <a:bodyPr/>
        <a:lstStyle/>
        <a:p>
          <a:endParaRPr lang="fr-FR"/>
        </a:p>
      </dgm:t>
    </dgm:pt>
    <dgm:pt modelId="{EAF0A7DA-F5BC-4254-A012-E6302F746C32}" type="sibTrans" cxnId="{4D2EDC64-C7B9-4D72-A550-64B14CF7811F}">
      <dgm:prSet/>
      <dgm:spPr/>
      <dgm:t>
        <a:bodyPr/>
        <a:lstStyle/>
        <a:p>
          <a:endParaRPr lang="fr-FR"/>
        </a:p>
      </dgm:t>
    </dgm:pt>
    <dgm:pt modelId="{471E14FF-A98B-4AA5-936F-75758F9D1C02}">
      <dgm:prSet phldrT="[Texte]" custT="1"/>
      <dgm:spPr/>
      <dgm:t>
        <a:bodyPr/>
        <a:lstStyle/>
        <a:p>
          <a:r>
            <a:rPr lang="fr-FR" sz="2500" b="0" i="0" dirty="0" smtClean="0"/>
            <a:t>Développer une première version sur une application mobile avec le système de recommandation intégré</a:t>
          </a:r>
          <a:endParaRPr lang="fr-FR" sz="2500" dirty="0"/>
        </a:p>
      </dgm:t>
    </dgm:pt>
    <dgm:pt modelId="{005F2308-7E58-4E79-84E6-1021338AFCE0}" type="parTrans" cxnId="{04AD19FF-DDAE-46E4-B3ED-A1B366025443}">
      <dgm:prSet/>
      <dgm:spPr/>
      <dgm:t>
        <a:bodyPr/>
        <a:lstStyle/>
        <a:p>
          <a:endParaRPr lang="fr-FR"/>
        </a:p>
      </dgm:t>
    </dgm:pt>
    <dgm:pt modelId="{FF5D23ED-4E1A-42D5-9A0C-EB8038F0ABC0}" type="sibTrans" cxnId="{04AD19FF-DDAE-46E4-B3ED-A1B366025443}">
      <dgm:prSet/>
      <dgm:spPr/>
      <dgm:t>
        <a:bodyPr/>
        <a:lstStyle/>
        <a:p>
          <a:endParaRPr lang="fr-FR"/>
        </a:p>
      </dgm:t>
    </dgm:pt>
    <dgm:pt modelId="{19A377F3-A75C-4A1F-B588-509C2393E115}">
      <dgm:prSet phldrT="[Texte]"/>
      <dgm:spPr/>
      <dgm:t>
        <a:bodyPr/>
        <a:lstStyle/>
        <a:p>
          <a:r>
            <a:rPr lang="fr-FR" dirty="0" smtClean="0"/>
            <a:t>Cloud</a:t>
          </a:r>
          <a:endParaRPr lang="fr-FR" dirty="0"/>
        </a:p>
      </dgm:t>
    </dgm:pt>
    <dgm:pt modelId="{26A3C521-D08C-45B3-B2CF-B5E3D3C08A51}" type="parTrans" cxnId="{29BA76C6-A78F-4DF3-B7D9-353C5D07A360}">
      <dgm:prSet/>
      <dgm:spPr/>
      <dgm:t>
        <a:bodyPr/>
        <a:lstStyle/>
        <a:p>
          <a:endParaRPr lang="fr-FR"/>
        </a:p>
      </dgm:t>
    </dgm:pt>
    <dgm:pt modelId="{877AAF76-AE0E-499D-A864-6DAEC5277FBB}" type="sibTrans" cxnId="{29BA76C6-A78F-4DF3-B7D9-353C5D07A360}">
      <dgm:prSet/>
      <dgm:spPr/>
      <dgm:t>
        <a:bodyPr/>
        <a:lstStyle/>
        <a:p>
          <a:endParaRPr lang="fr-FR"/>
        </a:p>
      </dgm:t>
    </dgm:pt>
    <dgm:pt modelId="{46E42705-C778-4A43-8F4C-9454B73564D4}">
      <dgm:prSet phldrT="[Texte]" custT="1"/>
      <dgm:spPr/>
      <dgm:t>
        <a:bodyPr/>
        <a:lstStyle/>
        <a:p>
          <a:r>
            <a:rPr lang="fr-FR" sz="2500" dirty="0" smtClean="0"/>
            <a:t>Mettre en place l’architecture </a:t>
          </a:r>
          <a:r>
            <a:rPr lang="fr-FR" sz="2500" dirty="0" err="1" smtClean="0"/>
            <a:t>serverless</a:t>
          </a:r>
          <a:r>
            <a:rPr lang="fr-FR" sz="2500" dirty="0" smtClean="0"/>
            <a:t> qui permettra a l’application de communiquer avec nos données</a:t>
          </a:r>
          <a:endParaRPr lang="fr-FR" sz="2500" dirty="0"/>
        </a:p>
      </dgm:t>
    </dgm:pt>
    <dgm:pt modelId="{6BF0EBCB-032F-4C71-9BEB-19AA76D31F4E}" type="parTrans" cxnId="{03020D9E-678E-4852-A1A9-762EDB6D23DC}">
      <dgm:prSet/>
      <dgm:spPr/>
      <dgm:t>
        <a:bodyPr/>
        <a:lstStyle/>
        <a:p>
          <a:endParaRPr lang="fr-FR"/>
        </a:p>
      </dgm:t>
    </dgm:pt>
    <dgm:pt modelId="{FCB45D18-D488-4571-A024-7BAF8F755225}" type="sibTrans" cxnId="{03020D9E-678E-4852-A1A9-762EDB6D23DC}">
      <dgm:prSet/>
      <dgm:spPr/>
      <dgm:t>
        <a:bodyPr/>
        <a:lstStyle/>
        <a:p>
          <a:endParaRPr lang="fr-FR"/>
        </a:p>
      </dgm:t>
    </dgm:pt>
    <dgm:pt modelId="{A377F06C-8014-4BBB-888F-50E9055544C0}" type="pres">
      <dgm:prSet presAssocID="{3799C43F-9D34-4162-8E94-5DD72A7430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60F77AB-E3C9-4AC8-A2BD-D6DA69C1846F}" type="pres">
      <dgm:prSet presAssocID="{66B8E6A6-A7C9-4ECC-B5F9-A5C6E211EEF2}" presName="compNode" presStyleCnt="0"/>
      <dgm:spPr/>
      <dgm:t>
        <a:bodyPr/>
        <a:lstStyle/>
        <a:p>
          <a:endParaRPr lang="fr-FR"/>
        </a:p>
      </dgm:t>
    </dgm:pt>
    <dgm:pt modelId="{0FE2C5A4-B10E-49C1-9D14-FC416983E9DA}" type="pres">
      <dgm:prSet presAssocID="{66B8E6A6-A7C9-4ECC-B5F9-A5C6E211EEF2}" presName="aNode" presStyleLbl="bgShp" presStyleIdx="0" presStyleCnt="3"/>
      <dgm:spPr/>
      <dgm:t>
        <a:bodyPr/>
        <a:lstStyle/>
        <a:p>
          <a:endParaRPr lang="fr-FR"/>
        </a:p>
      </dgm:t>
    </dgm:pt>
    <dgm:pt modelId="{0D4D22A6-3B0D-4092-BC7D-7CEB0902F544}" type="pres">
      <dgm:prSet presAssocID="{66B8E6A6-A7C9-4ECC-B5F9-A5C6E211EEF2}" presName="textNode" presStyleLbl="bgShp" presStyleIdx="0" presStyleCnt="3"/>
      <dgm:spPr/>
      <dgm:t>
        <a:bodyPr/>
        <a:lstStyle/>
        <a:p>
          <a:endParaRPr lang="fr-FR"/>
        </a:p>
      </dgm:t>
    </dgm:pt>
    <dgm:pt modelId="{8E49BD65-602F-48C4-BA39-D56910C3650C}" type="pres">
      <dgm:prSet presAssocID="{66B8E6A6-A7C9-4ECC-B5F9-A5C6E211EEF2}" presName="compChildNode" presStyleCnt="0"/>
      <dgm:spPr/>
      <dgm:t>
        <a:bodyPr/>
        <a:lstStyle/>
        <a:p>
          <a:endParaRPr lang="fr-FR"/>
        </a:p>
      </dgm:t>
    </dgm:pt>
    <dgm:pt modelId="{BCBE3E39-23EE-4124-B195-4B010CCB5E86}" type="pres">
      <dgm:prSet presAssocID="{66B8E6A6-A7C9-4ECC-B5F9-A5C6E211EEF2}" presName="theInnerList" presStyleCnt="0"/>
      <dgm:spPr/>
      <dgm:t>
        <a:bodyPr/>
        <a:lstStyle/>
        <a:p>
          <a:endParaRPr lang="fr-FR"/>
        </a:p>
      </dgm:t>
    </dgm:pt>
    <dgm:pt modelId="{E329BD37-F66A-4A13-9264-2CE0F8FED1D6}" type="pres">
      <dgm:prSet presAssocID="{62D74715-8EB6-4F4E-B34E-203CE1F28A7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245B1E-7BCB-4E73-99A8-3D8E43010CC4}" type="pres">
      <dgm:prSet presAssocID="{66B8E6A6-A7C9-4ECC-B5F9-A5C6E211EEF2}" presName="aSpace" presStyleCnt="0"/>
      <dgm:spPr/>
      <dgm:t>
        <a:bodyPr/>
        <a:lstStyle/>
        <a:p>
          <a:endParaRPr lang="fr-FR"/>
        </a:p>
      </dgm:t>
    </dgm:pt>
    <dgm:pt modelId="{1A21AF18-7598-43A1-AAF2-C7BD394DAFF0}" type="pres">
      <dgm:prSet presAssocID="{399CCA2B-7964-432A-B6CE-F17D6AB2E2AF}" presName="compNode" presStyleCnt="0"/>
      <dgm:spPr/>
      <dgm:t>
        <a:bodyPr/>
        <a:lstStyle/>
        <a:p>
          <a:endParaRPr lang="fr-FR"/>
        </a:p>
      </dgm:t>
    </dgm:pt>
    <dgm:pt modelId="{1EB6E919-10F6-44DA-8810-589370B392F0}" type="pres">
      <dgm:prSet presAssocID="{399CCA2B-7964-432A-B6CE-F17D6AB2E2AF}" presName="aNode" presStyleLbl="bgShp" presStyleIdx="1" presStyleCnt="3"/>
      <dgm:spPr/>
      <dgm:t>
        <a:bodyPr/>
        <a:lstStyle/>
        <a:p>
          <a:endParaRPr lang="fr-FR"/>
        </a:p>
      </dgm:t>
    </dgm:pt>
    <dgm:pt modelId="{8BC6D699-3F2A-4A98-8D71-ACD42AA75C11}" type="pres">
      <dgm:prSet presAssocID="{399CCA2B-7964-432A-B6CE-F17D6AB2E2AF}" presName="textNode" presStyleLbl="bgShp" presStyleIdx="1" presStyleCnt="3"/>
      <dgm:spPr/>
      <dgm:t>
        <a:bodyPr/>
        <a:lstStyle/>
        <a:p>
          <a:endParaRPr lang="fr-FR"/>
        </a:p>
      </dgm:t>
    </dgm:pt>
    <dgm:pt modelId="{563FB8E6-BA33-4459-87F7-B026B5294CC4}" type="pres">
      <dgm:prSet presAssocID="{399CCA2B-7964-432A-B6CE-F17D6AB2E2AF}" presName="compChildNode" presStyleCnt="0"/>
      <dgm:spPr/>
      <dgm:t>
        <a:bodyPr/>
        <a:lstStyle/>
        <a:p>
          <a:endParaRPr lang="fr-FR"/>
        </a:p>
      </dgm:t>
    </dgm:pt>
    <dgm:pt modelId="{0A117C7C-99B9-4A61-96AB-0C6B24EF5EF3}" type="pres">
      <dgm:prSet presAssocID="{399CCA2B-7964-432A-B6CE-F17D6AB2E2AF}" presName="theInnerList" presStyleCnt="0"/>
      <dgm:spPr/>
      <dgm:t>
        <a:bodyPr/>
        <a:lstStyle/>
        <a:p>
          <a:endParaRPr lang="fr-FR"/>
        </a:p>
      </dgm:t>
    </dgm:pt>
    <dgm:pt modelId="{D3733C34-6B28-46C7-81B4-C61A6BBD0941}" type="pres">
      <dgm:prSet presAssocID="{471E14FF-A98B-4AA5-936F-75758F9D1C0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7B4AA7-5228-43BC-977B-D8424564C984}" type="pres">
      <dgm:prSet presAssocID="{399CCA2B-7964-432A-B6CE-F17D6AB2E2AF}" presName="aSpace" presStyleCnt="0"/>
      <dgm:spPr/>
      <dgm:t>
        <a:bodyPr/>
        <a:lstStyle/>
        <a:p>
          <a:endParaRPr lang="fr-FR"/>
        </a:p>
      </dgm:t>
    </dgm:pt>
    <dgm:pt modelId="{73E07CE4-96EA-4339-A2C1-FA5DBFDC77A8}" type="pres">
      <dgm:prSet presAssocID="{19A377F3-A75C-4A1F-B588-509C2393E115}" presName="compNode" presStyleCnt="0"/>
      <dgm:spPr/>
      <dgm:t>
        <a:bodyPr/>
        <a:lstStyle/>
        <a:p>
          <a:endParaRPr lang="fr-FR"/>
        </a:p>
      </dgm:t>
    </dgm:pt>
    <dgm:pt modelId="{183EC627-7AD0-462E-8F3F-452BCC428EB5}" type="pres">
      <dgm:prSet presAssocID="{19A377F3-A75C-4A1F-B588-509C2393E115}" presName="aNode" presStyleLbl="bgShp" presStyleIdx="2" presStyleCnt="3"/>
      <dgm:spPr/>
      <dgm:t>
        <a:bodyPr/>
        <a:lstStyle/>
        <a:p>
          <a:endParaRPr lang="fr-FR"/>
        </a:p>
      </dgm:t>
    </dgm:pt>
    <dgm:pt modelId="{045261F1-4A38-4CFF-9FC4-31C54979464E}" type="pres">
      <dgm:prSet presAssocID="{19A377F3-A75C-4A1F-B588-509C2393E115}" presName="textNode" presStyleLbl="bgShp" presStyleIdx="2" presStyleCnt="3"/>
      <dgm:spPr/>
      <dgm:t>
        <a:bodyPr/>
        <a:lstStyle/>
        <a:p>
          <a:endParaRPr lang="fr-FR"/>
        </a:p>
      </dgm:t>
    </dgm:pt>
    <dgm:pt modelId="{7B8B9ABD-B245-4352-AAC8-035164B26347}" type="pres">
      <dgm:prSet presAssocID="{19A377F3-A75C-4A1F-B588-509C2393E115}" presName="compChildNode" presStyleCnt="0"/>
      <dgm:spPr/>
      <dgm:t>
        <a:bodyPr/>
        <a:lstStyle/>
        <a:p>
          <a:endParaRPr lang="fr-FR"/>
        </a:p>
      </dgm:t>
    </dgm:pt>
    <dgm:pt modelId="{D276AA98-66B6-4650-B27F-581453E65411}" type="pres">
      <dgm:prSet presAssocID="{19A377F3-A75C-4A1F-B588-509C2393E115}" presName="theInnerList" presStyleCnt="0"/>
      <dgm:spPr/>
      <dgm:t>
        <a:bodyPr/>
        <a:lstStyle/>
        <a:p>
          <a:endParaRPr lang="fr-FR"/>
        </a:p>
      </dgm:t>
    </dgm:pt>
    <dgm:pt modelId="{7F29F7AD-B7C8-48E5-8696-BBA8DDF762AD}" type="pres">
      <dgm:prSet presAssocID="{46E42705-C778-4A43-8F4C-9454B73564D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2EDC64-C7B9-4D72-A550-64B14CF7811F}" srcId="{3799C43F-9D34-4162-8E94-5DD72A74305A}" destId="{399CCA2B-7964-432A-B6CE-F17D6AB2E2AF}" srcOrd="1" destOrd="0" parTransId="{58AEF41D-BDA8-486A-996C-8EB65D55E3D0}" sibTransId="{EAF0A7DA-F5BC-4254-A012-E6302F746C32}"/>
    <dgm:cxn modelId="{FAD2A3C8-44CC-44B8-BDC4-CF944889A3BB}" type="presOf" srcId="{66B8E6A6-A7C9-4ECC-B5F9-A5C6E211EEF2}" destId="{0FE2C5A4-B10E-49C1-9D14-FC416983E9DA}" srcOrd="0" destOrd="0" presId="urn:microsoft.com/office/officeart/2005/8/layout/lProcess2"/>
    <dgm:cxn modelId="{04AD19FF-DDAE-46E4-B3ED-A1B366025443}" srcId="{399CCA2B-7964-432A-B6CE-F17D6AB2E2AF}" destId="{471E14FF-A98B-4AA5-936F-75758F9D1C02}" srcOrd="0" destOrd="0" parTransId="{005F2308-7E58-4E79-84E6-1021338AFCE0}" sibTransId="{FF5D23ED-4E1A-42D5-9A0C-EB8038F0ABC0}"/>
    <dgm:cxn modelId="{A7E3F0E3-23FF-4026-954D-57B609EED39C}" srcId="{3799C43F-9D34-4162-8E94-5DD72A74305A}" destId="{66B8E6A6-A7C9-4ECC-B5F9-A5C6E211EEF2}" srcOrd="0" destOrd="0" parTransId="{79CB4FAE-AB13-4B61-A069-C3E8FB06B342}" sibTransId="{D579D4FE-F18D-4338-91A8-F6AD0E99FD43}"/>
    <dgm:cxn modelId="{2B768087-6C9E-492B-B384-CB5B3F5A6164}" type="presOf" srcId="{19A377F3-A75C-4A1F-B588-509C2393E115}" destId="{045261F1-4A38-4CFF-9FC4-31C54979464E}" srcOrd="1" destOrd="0" presId="urn:microsoft.com/office/officeart/2005/8/layout/lProcess2"/>
    <dgm:cxn modelId="{759D8ACD-AA88-4A88-8652-A34C5B906639}" type="presOf" srcId="{471E14FF-A98B-4AA5-936F-75758F9D1C02}" destId="{D3733C34-6B28-46C7-81B4-C61A6BBD0941}" srcOrd="0" destOrd="0" presId="urn:microsoft.com/office/officeart/2005/8/layout/lProcess2"/>
    <dgm:cxn modelId="{48DDC02A-9B71-4671-B3C8-7BE692DF9AEE}" type="presOf" srcId="{66B8E6A6-A7C9-4ECC-B5F9-A5C6E211EEF2}" destId="{0D4D22A6-3B0D-4092-BC7D-7CEB0902F544}" srcOrd="1" destOrd="0" presId="urn:microsoft.com/office/officeart/2005/8/layout/lProcess2"/>
    <dgm:cxn modelId="{294A9277-FCA6-4E04-ABD2-E16EA6197B9A}" srcId="{66B8E6A6-A7C9-4ECC-B5F9-A5C6E211EEF2}" destId="{62D74715-8EB6-4F4E-B34E-203CE1F28A7B}" srcOrd="0" destOrd="0" parTransId="{28B1A996-699D-4957-8C81-EB7508FD5E39}" sibTransId="{0D4F051C-59FE-4CE9-80CE-C1753527A43B}"/>
    <dgm:cxn modelId="{409F454B-A30E-42BB-AC1A-A711FE610708}" type="presOf" srcId="{46E42705-C778-4A43-8F4C-9454B73564D4}" destId="{7F29F7AD-B7C8-48E5-8696-BBA8DDF762AD}" srcOrd="0" destOrd="0" presId="urn:microsoft.com/office/officeart/2005/8/layout/lProcess2"/>
    <dgm:cxn modelId="{41591918-6F50-41E6-875E-7AB22528A335}" type="presOf" srcId="{62D74715-8EB6-4F4E-B34E-203CE1F28A7B}" destId="{E329BD37-F66A-4A13-9264-2CE0F8FED1D6}" srcOrd="0" destOrd="0" presId="urn:microsoft.com/office/officeart/2005/8/layout/lProcess2"/>
    <dgm:cxn modelId="{0090B61E-A89D-4D8D-9858-872C610D57FF}" type="presOf" srcId="{399CCA2B-7964-432A-B6CE-F17D6AB2E2AF}" destId="{1EB6E919-10F6-44DA-8810-589370B392F0}" srcOrd="0" destOrd="0" presId="urn:microsoft.com/office/officeart/2005/8/layout/lProcess2"/>
    <dgm:cxn modelId="{ECCEFB2E-9255-4155-B704-F5E1CEA1EF31}" type="presOf" srcId="{19A377F3-A75C-4A1F-B588-509C2393E115}" destId="{183EC627-7AD0-462E-8F3F-452BCC428EB5}" srcOrd="0" destOrd="0" presId="urn:microsoft.com/office/officeart/2005/8/layout/lProcess2"/>
    <dgm:cxn modelId="{03020D9E-678E-4852-A1A9-762EDB6D23DC}" srcId="{19A377F3-A75C-4A1F-B588-509C2393E115}" destId="{46E42705-C778-4A43-8F4C-9454B73564D4}" srcOrd="0" destOrd="0" parTransId="{6BF0EBCB-032F-4C71-9BEB-19AA76D31F4E}" sibTransId="{FCB45D18-D488-4571-A024-7BAF8F755225}"/>
    <dgm:cxn modelId="{29BA76C6-A78F-4DF3-B7D9-353C5D07A360}" srcId="{3799C43F-9D34-4162-8E94-5DD72A74305A}" destId="{19A377F3-A75C-4A1F-B588-509C2393E115}" srcOrd="2" destOrd="0" parTransId="{26A3C521-D08C-45B3-B2CF-B5E3D3C08A51}" sibTransId="{877AAF76-AE0E-499D-A864-6DAEC5277FBB}"/>
    <dgm:cxn modelId="{F3734BFA-FB8A-4A1C-A3B0-CBA2E5CE9BC6}" type="presOf" srcId="{3799C43F-9D34-4162-8E94-5DD72A74305A}" destId="{A377F06C-8014-4BBB-888F-50E9055544C0}" srcOrd="0" destOrd="0" presId="urn:microsoft.com/office/officeart/2005/8/layout/lProcess2"/>
    <dgm:cxn modelId="{24AC1DD5-F28A-477F-9A59-661215A3029F}" type="presOf" srcId="{399CCA2B-7964-432A-B6CE-F17D6AB2E2AF}" destId="{8BC6D699-3F2A-4A98-8D71-ACD42AA75C11}" srcOrd="1" destOrd="0" presId="urn:microsoft.com/office/officeart/2005/8/layout/lProcess2"/>
    <dgm:cxn modelId="{9FB9681B-490B-46C0-80BD-D3B305102BE2}" type="presParOf" srcId="{A377F06C-8014-4BBB-888F-50E9055544C0}" destId="{060F77AB-E3C9-4AC8-A2BD-D6DA69C1846F}" srcOrd="0" destOrd="0" presId="urn:microsoft.com/office/officeart/2005/8/layout/lProcess2"/>
    <dgm:cxn modelId="{BB1F2B17-CA12-4415-915A-58FA624EDAC8}" type="presParOf" srcId="{060F77AB-E3C9-4AC8-A2BD-D6DA69C1846F}" destId="{0FE2C5A4-B10E-49C1-9D14-FC416983E9DA}" srcOrd="0" destOrd="0" presId="urn:microsoft.com/office/officeart/2005/8/layout/lProcess2"/>
    <dgm:cxn modelId="{F57933DA-F03E-477B-B621-C4D48FC6F23C}" type="presParOf" srcId="{060F77AB-E3C9-4AC8-A2BD-D6DA69C1846F}" destId="{0D4D22A6-3B0D-4092-BC7D-7CEB0902F544}" srcOrd="1" destOrd="0" presId="urn:microsoft.com/office/officeart/2005/8/layout/lProcess2"/>
    <dgm:cxn modelId="{108CFADD-B09E-42C9-8ADD-3E901C5370F0}" type="presParOf" srcId="{060F77AB-E3C9-4AC8-A2BD-D6DA69C1846F}" destId="{8E49BD65-602F-48C4-BA39-D56910C3650C}" srcOrd="2" destOrd="0" presId="urn:microsoft.com/office/officeart/2005/8/layout/lProcess2"/>
    <dgm:cxn modelId="{6B031977-6441-4F62-AABC-9305DD148A13}" type="presParOf" srcId="{8E49BD65-602F-48C4-BA39-D56910C3650C}" destId="{BCBE3E39-23EE-4124-B195-4B010CCB5E86}" srcOrd="0" destOrd="0" presId="urn:microsoft.com/office/officeart/2005/8/layout/lProcess2"/>
    <dgm:cxn modelId="{FD61A9B1-A82F-447A-AB21-86B6CDE2D9F4}" type="presParOf" srcId="{BCBE3E39-23EE-4124-B195-4B010CCB5E86}" destId="{E329BD37-F66A-4A13-9264-2CE0F8FED1D6}" srcOrd="0" destOrd="0" presId="urn:microsoft.com/office/officeart/2005/8/layout/lProcess2"/>
    <dgm:cxn modelId="{06289B41-851C-47D8-A454-D7F704EA61F9}" type="presParOf" srcId="{A377F06C-8014-4BBB-888F-50E9055544C0}" destId="{83245B1E-7BCB-4E73-99A8-3D8E43010CC4}" srcOrd="1" destOrd="0" presId="urn:microsoft.com/office/officeart/2005/8/layout/lProcess2"/>
    <dgm:cxn modelId="{4FB5A4B2-0F03-4B64-8326-E81E0405B09C}" type="presParOf" srcId="{A377F06C-8014-4BBB-888F-50E9055544C0}" destId="{1A21AF18-7598-43A1-AAF2-C7BD394DAFF0}" srcOrd="2" destOrd="0" presId="urn:microsoft.com/office/officeart/2005/8/layout/lProcess2"/>
    <dgm:cxn modelId="{5AB12774-F452-4E17-BDFA-EDEEF2E967F4}" type="presParOf" srcId="{1A21AF18-7598-43A1-AAF2-C7BD394DAFF0}" destId="{1EB6E919-10F6-44DA-8810-589370B392F0}" srcOrd="0" destOrd="0" presId="urn:microsoft.com/office/officeart/2005/8/layout/lProcess2"/>
    <dgm:cxn modelId="{D067E09C-864B-4037-8C3A-EB6E4AA61BF8}" type="presParOf" srcId="{1A21AF18-7598-43A1-AAF2-C7BD394DAFF0}" destId="{8BC6D699-3F2A-4A98-8D71-ACD42AA75C11}" srcOrd="1" destOrd="0" presId="urn:microsoft.com/office/officeart/2005/8/layout/lProcess2"/>
    <dgm:cxn modelId="{6CD654CB-7E1A-4C74-AFB0-2BC86C6BBB64}" type="presParOf" srcId="{1A21AF18-7598-43A1-AAF2-C7BD394DAFF0}" destId="{563FB8E6-BA33-4459-87F7-B026B5294CC4}" srcOrd="2" destOrd="0" presId="urn:microsoft.com/office/officeart/2005/8/layout/lProcess2"/>
    <dgm:cxn modelId="{4EF06554-3691-4D4A-9EF8-2036184D0BA0}" type="presParOf" srcId="{563FB8E6-BA33-4459-87F7-B026B5294CC4}" destId="{0A117C7C-99B9-4A61-96AB-0C6B24EF5EF3}" srcOrd="0" destOrd="0" presId="urn:microsoft.com/office/officeart/2005/8/layout/lProcess2"/>
    <dgm:cxn modelId="{B00E4D70-B041-4E27-A219-32692097A606}" type="presParOf" srcId="{0A117C7C-99B9-4A61-96AB-0C6B24EF5EF3}" destId="{D3733C34-6B28-46C7-81B4-C61A6BBD0941}" srcOrd="0" destOrd="0" presId="urn:microsoft.com/office/officeart/2005/8/layout/lProcess2"/>
    <dgm:cxn modelId="{9724560B-8212-4FF7-8E68-F9F16567229C}" type="presParOf" srcId="{A377F06C-8014-4BBB-888F-50E9055544C0}" destId="{907B4AA7-5228-43BC-977B-D8424564C984}" srcOrd="3" destOrd="0" presId="urn:microsoft.com/office/officeart/2005/8/layout/lProcess2"/>
    <dgm:cxn modelId="{797E92E9-8586-46E3-89A6-8D8740470F91}" type="presParOf" srcId="{A377F06C-8014-4BBB-888F-50E9055544C0}" destId="{73E07CE4-96EA-4339-A2C1-FA5DBFDC77A8}" srcOrd="4" destOrd="0" presId="urn:microsoft.com/office/officeart/2005/8/layout/lProcess2"/>
    <dgm:cxn modelId="{0E38FA7B-480B-4020-8556-5420C0464DF2}" type="presParOf" srcId="{73E07CE4-96EA-4339-A2C1-FA5DBFDC77A8}" destId="{183EC627-7AD0-462E-8F3F-452BCC428EB5}" srcOrd="0" destOrd="0" presId="urn:microsoft.com/office/officeart/2005/8/layout/lProcess2"/>
    <dgm:cxn modelId="{8AB42718-A701-469C-BB97-397B5CEB90B4}" type="presParOf" srcId="{73E07CE4-96EA-4339-A2C1-FA5DBFDC77A8}" destId="{045261F1-4A38-4CFF-9FC4-31C54979464E}" srcOrd="1" destOrd="0" presId="urn:microsoft.com/office/officeart/2005/8/layout/lProcess2"/>
    <dgm:cxn modelId="{40C756D5-D5CF-4457-8BCE-962905EBED54}" type="presParOf" srcId="{73E07CE4-96EA-4339-A2C1-FA5DBFDC77A8}" destId="{7B8B9ABD-B245-4352-AAC8-035164B26347}" srcOrd="2" destOrd="0" presId="urn:microsoft.com/office/officeart/2005/8/layout/lProcess2"/>
    <dgm:cxn modelId="{0285DEE3-6E7E-42D2-9774-859AFF07724F}" type="presParOf" srcId="{7B8B9ABD-B245-4352-AAC8-035164B26347}" destId="{D276AA98-66B6-4650-B27F-581453E65411}" srcOrd="0" destOrd="0" presId="urn:microsoft.com/office/officeart/2005/8/layout/lProcess2"/>
    <dgm:cxn modelId="{DC447469-1148-48D0-8E17-F81B3F7EFBD0}" type="presParOf" srcId="{D276AA98-66B6-4650-B27F-581453E65411}" destId="{7F29F7AD-B7C8-48E5-8696-BBA8DDF762A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6E9F3-7AC9-426C-81D8-3838A3E2C4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97BE74-E00E-4E44-B3F1-A4F695EACDC4}">
      <dgm:prSet phldrT="[Texte]"/>
      <dgm:spPr/>
      <dgm:t>
        <a:bodyPr/>
        <a:lstStyle/>
        <a:p>
          <a:r>
            <a:rPr lang="fr-FR" dirty="0" smtClean="0"/>
            <a:t>Le système  analyse le dernier article lu par l’utilisateur </a:t>
          </a:r>
          <a:endParaRPr lang="fr-FR" dirty="0"/>
        </a:p>
      </dgm:t>
    </dgm:pt>
    <dgm:pt modelId="{23AFD52C-9F25-4C09-A269-8D4ED3F792F3}" type="parTrans" cxnId="{9B9DF3C2-786E-4026-8360-20AA4D1A0171}">
      <dgm:prSet/>
      <dgm:spPr/>
      <dgm:t>
        <a:bodyPr/>
        <a:lstStyle/>
        <a:p>
          <a:endParaRPr lang="fr-FR"/>
        </a:p>
      </dgm:t>
    </dgm:pt>
    <dgm:pt modelId="{A3C5D96A-7A35-4F3C-AB0F-E44BD7C5CA1B}" type="sibTrans" cxnId="{9B9DF3C2-786E-4026-8360-20AA4D1A0171}">
      <dgm:prSet/>
      <dgm:spPr/>
      <dgm:t>
        <a:bodyPr/>
        <a:lstStyle/>
        <a:p>
          <a:endParaRPr lang="fr-FR"/>
        </a:p>
      </dgm:t>
    </dgm:pt>
    <dgm:pt modelId="{A6EE3CFC-293B-40BA-B479-4F0CF5AC1CA5}">
      <dgm:prSet phldrT="[Texte]"/>
      <dgm:spPr/>
      <dgm:t>
        <a:bodyPr/>
        <a:lstStyle/>
        <a:p>
          <a:r>
            <a:rPr lang="fr-FR" dirty="0" smtClean="0"/>
            <a:t>Il fait un calcul de la distance </a:t>
          </a:r>
          <a:r>
            <a:rPr lang="fr-FR" dirty="0" err="1" smtClean="0"/>
            <a:t>cosine</a:t>
          </a:r>
          <a:r>
            <a:rPr lang="fr-FR" dirty="0" smtClean="0"/>
            <a:t> entre les articles dans l’espace vectoriel</a:t>
          </a:r>
          <a:endParaRPr lang="fr-FR" dirty="0"/>
        </a:p>
      </dgm:t>
    </dgm:pt>
    <dgm:pt modelId="{D05241CB-6DAB-4A43-B8AE-8457B944A404}" type="parTrans" cxnId="{50346F31-E1CC-4A77-9958-4EB8DBDDD12B}">
      <dgm:prSet/>
      <dgm:spPr/>
      <dgm:t>
        <a:bodyPr/>
        <a:lstStyle/>
        <a:p>
          <a:endParaRPr lang="fr-FR"/>
        </a:p>
      </dgm:t>
    </dgm:pt>
    <dgm:pt modelId="{958BFBDF-68BC-4BA4-81E8-7D38BA3ED4A2}" type="sibTrans" cxnId="{50346F31-E1CC-4A77-9958-4EB8DBDDD12B}">
      <dgm:prSet/>
      <dgm:spPr/>
      <dgm:t>
        <a:bodyPr/>
        <a:lstStyle/>
        <a:p>
          <a:endParaRPr lang="fr-FR"/>
        </a:p>
      </dgm:t>
    </dgm:pt>
    <dgm:pt modelId="{52248861-BE97-48E6-AA0A-A119862EA19A}">
      <dgm:prSet phldrT="[Texte]"/>
      <dgm:spPr/>
      <dgm:t>
        <a:bodyPr/>
        <a:lstStyle/>
        <a:p>
          <a:r>
            <a:rPr lang="fr-FR" dirty="0" smtClean="0"/>
            <a:t>Il propose les 5 articles les plus proches </a:t>
          </a:r>
          <a:endParaRPr lang="fr-FR" dirty="0"/>
        </a:p>
      </dgm:t>
    </dgm:pt>
    <dgm:pt modelId="{E976E3C2-4C1A-46F7-8A0A-E057CC61D4DD}" type="parTrans" cxnId="{97FE2E67-0028-4D53-B900-F97164C068F9}">
      <dgm:prSet/>
      <dgm:spPr/>
      <dgm:t>
        <a:bodyPr/>
        <a:lstStyle/>
        <a:p>
          <a:endParaRPr lang="fr-FR"/>
        </a:p>
      </dgm:t>
    </dgm:pt>
    <dgm:pt modelId="{3069A64B-D326-410A-A155-EC6A2AFFDA6A}" type="sibTrans" cxnId="{97FE2E67-0028-4D53-B900-F97164C068F9}">
      <dgm:prSet/>
      <dgm:spPr/>
      <dgm:t>
        <a:bodyPr/>
        <a:lstStyle/>
        <a:p>
          <a:endParaRPr lang="fr-FR"/>
        </a:p>
      </dgm:t>
    </dgm:pt>
    <dgm:pt modelId="{E1873C85-ADDF-4D6A-BAE2-C58A3B9D6A54}" type="pres">
      <dgm:prSet presAssocID="{28F6E9F3-7AC9-426C-81D8-3838A3E2C448}" presName="Name0" presStyleCnt="0">
        <dgm:presLayoutVars>
          <dgm:dir/>
          <dgm:resizeHandles val="exact"/>
        </dgm:presLayoutVars>
      </dgm:prSet>
      <dgm:spPr/>
    </dgm:pt>
    <dgm:pt modelId="{7352C437-8F65-485C-A056-23DC88A8E6C6}" type="pres">
      <dgm:prSet presAssocID="{2C97BE74-E00E-4E44-B3F1-A4F695EACDC4}" presName="node" presStyleLbl="node1" presStyleIdx="0" presStyleCnt="3" custScaleY="1470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0ED4B-F3DF-4C7A-ABD9-C2260E8CB8F5}" type="pres">
      <dgm:prSet presAssocID="{A3C5D96A-7A35-4F3C-AB0F-E44BD7C5CA1B}" presName="sibTrans" presStyleLbl="sibTrans2D1" presStyleIdx="0" presStyleCnt="2"/>
      <dgm:spPr/>
      <dgm:t>
        <a:bodyPr/>
        <a:lstStyle/>
        <a:p>
          <a:endParaRPr lang="fr-FR"/>
        </a:p>
      </dgm:t>
    </dgm:pt>
    <dgm:pt modelId="{54D79513-69E6-4454-BB6F-8BF4BA39FD46}" type="pres">
      <dgm:prSet presAssocID="{A3C5D96A-7A35-4F3C-AB0F-E44BD7C5CA1B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C0DE0B44-777D-4379-B940-3C53950DBA4B}" type="pres">
      <dgm:prSet presAssocID="{A6EE3CFC-293B-40BA-B479-4F0CF5AC1CA5}" presName="node" presStyleLbl="node1" presStyleIdx="1" presStyleCnt="3" custScaleY="1480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A7780A-A76B-4211-BE79-0CB94E100EC3}" type="pres">
      <dgm:prSet presAssocID="{958BFBDF-68BC-4BA4-81E8-7D38BA3ED4A2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018C36C-7664-4460-AC91-42FF1DA98568}" type="pres">
      <dgm:prSet presAssocID="{958BFBDF-68BC-4BA4-81E8-7D38BA3ED4A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30428DCE-62A2-4D4C-AAB0-0E46C40F8486}" type="pres">
      <dgm:prSet presAssocID="{52248861-BE97-48E6-AA0A-A119862EA19A}" presName="node" presStyleLbl="node1" presStyleIdx="2" presStyleCnt="3" custScaleY="1470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12293A-262F-4477-95C7-AD166E9D0CD5}" type="presOf" srcId="{2C97BE74-E00E-4E44-B3F1-A4F695EACDC4}" destId="{7352C437-8F65-485C-A056-23DC88A8E6C6}" srcOrd="0" destOrd="0" presId="urn:microsoft.com/office/officeart/2005/8/layout/process1"/>
    <dgm:cxn modelId="{37032074-E74C-411C-9608-9D941D97FCD8}" type="presOf" srcId="{28F6E9F3-7AC9-426C-81D8-3838A3E2C448}" destId="{E1873C85-ADDF-4D6A-BAE2-C58A3B9D6A54}" srcOrd="0" destOrd="0" presId="urn:microsoft.com/office/officeart/2005/8/layout/process1"/>
    <dgm:cxn modelId="{1CEF721C-8B39-459F-9AB8-7E13C7EE84AF}" type="presOf" srcId="{52248861-BE97-48E6-AA0A-A119862EA19A}" destId="{30428DCE-62A2-4D4C-AAB0-0E46C40F8486}" srcOrd="0" destOrd="0" presId="urn:microsoft.com/office/officeart/2005/8/layout/process1"/>
    <dgm:cxn modelId="{53355856-B3E5-4E95-A8C4-D4AB0ADC7DA8}" type="presOf" srcId="{A3C5D96A-7A35-4F3C-AB0F-E44BD7C5CA1B}" destId="{54D79513-69E6-4454-BB6F-8BF4BA39FD46}" srcOrd="1" destOrd="0" presId="urn:microsoft.com/office/officeart/2005/8/layout/process1"/>
    <dgm:cxn modelId="{EAA4B07C-AC80-4BDA-B4AA-5573A90CDC68}" type="presOf" srcId="{958BFBDF-68BC-4BA4-81E8-7D38BA3ED4A2}" destId="{3018C36C-7664-4460-AC91-42FF1DA98568}" srcOrd="1" destOrd="0" presId="urn:microsoft.com/office/officeart/2005/8/layout/process1"/>
    <dgm:cxn modelId="{EB51B55B-02B4-4922-9332-63D2172ED101}" type="presOf" srcId="{958BFBDF-68BC-4BA4-81E8-7D38BA3ED4A2}" destId="{F4A7780A-A76B-4211-BE79-0CB94E100EC3}" srcOrd="0" destOrd="0" presId="urn:microsoft.com/office/officeart/2005/8/layout/process1"/>
    <dgm:cxn modelId="{E4351EC2-50A3-4804-92C3-ADF69E05D45F}" type="presOf" srcId="{A6EE3CFC-293B-40BA-B479-4F0CF5AC1CA5}" destId="{C0DE0B44-777D-4379-B940-3C53950DBA4B}" srcOrd="0" destOrd="0" presId="urn:microsoft.com/office/officeart/2005/8/layout/process1"/>
    <dgm:cxn modelId="{97FE2E67-0028-4D53-B900-F97164C068F9}" srcId="{28F6E9F3-7AC9-426C-81D8-3838A3E2C448}" destId="{52248861-BE97-48E6-AA0A-A119862EA19A}" srcOrd="2" destOrd="0" parTransId="{E976E3C2-4C1A-46F7-8A0A-E057CC61D4DD}" sibTransId="{3069A64B-D326-410A-A155-EC6A2AFFDA6A}"/>
    <dgm:cxn modelId="{202723F8-442B-4C15-A0E2-194E6EB43C95}" type="presOf" srcId="{A3C5D96A-7A35-4F3C-AB0F-E44BD7C5CA1B}" destId="{2380ED4B-F3DF-4C7A-ABD9-C2260E8CB8F5}" srcOrd="0" destOrd="0" presId="urn:microsoft.com/office/officeart/2005/8/layout/process1"/>
    <dgm:cxn modelId="{50346F31-E1CC-4A77-9958-4EB8DBDDD12B}" srcId="{28F6E9F3-7AC9-426C-81D8-3838A3E2C448}" destId="{A6EE3CFC-293B-40BA-B479-4F0CF5AC1CA5}" srcOrd="1" destOrd="0" parTransId="{D05241CB-6DAB-4A43-B8AE-8457B944A404}" sibTransId="{958BFBDF-68BC-4BA4-81E8-7D38BA3ED4A2}"/>
    <dgm:cxn modelId="{9B9DF3C2-786E-4026-8360-20AA4D1A0171}" srcId="{28F6E9F3-7AC9-426C-81D8-3838A3E2C448}" destId="{2C97BE74-E00E-4E44-B3F1-A4F695EACDC4}" srcOrd="0" destOrd="0" parTransId="{23AFD52C-9F25-4C09-A269-8D4ED3F792F3}" sibTransId="{A3C5D96A-7A35-4F3C-AB0F-E44BD7C5CA1B}"/>
    <dgm:cxn modelId="{0D2D19DA-2768-40B5-BB5F-5A004A8BD406}" type="presParOf" srcId="{E1873C85-ADDF-4D6A-BAE2-C58A3B9D6A54}" destId="{7352C437-8F65-485C-A056-23DC88A8E6C6}" srcOrd="0" destOrd="0" presId="urn:microsoft.com/office/officeart/2005/8/layout/process1"/>
    <dgm:cxn modelId="{B9D9B1EB-A48A-4358-B31E-8C50DD24CDF7}" type="presParOf" srcId="{E1873C85-ADDF-4D6A-BAE2-C58A3B9D6A54}" destId="{2380ED4B-F3DF-4C7A-ABD9-C2260E8CB8F5}" srcOrd="1" destOrd="0" presId="urn:microsoft.com/office/officeart/2005/8/layout/process1"/>
    <dgm:cxn modelId="{B01895B6-BAD5-4B59-B6EF-49BFB2FDCCDD}" type="presParOf" srcId="{2380ED4B-F3DF-4C7A-ABD9-C2260E8CB8F5}" destId="{54D79513-69E6-4454-BB6F-8BF4BA39FD46}" srcOrd="0" destOrd="0" presId="urn:microsoft.com/office/officeart/2005/8/layout/process1"/>
    <dgm:cxn modelId="{F150A19C-98A9-4BE5-B733-63EAB169C806}" type="presParOf" srcId="{E1873C85-ADDF-4D6A-BAE2-C58A3B9D6A54}" destId="{C0DE0B44-777D-4379-B940-3C53950DBA4B}" srcOrd="2" destOrd="0" presId="urn:microsoft.com/office/officeart/2005/8/layout/process1"/>
    <dgm:cxn modelId="{6954393C-D02C-4C52-A2E7-FEEB0BE6B82E}" type="presParOf" srcId="{E1873C85-ADDF-4D6A-BAE2-C58A3B9D6A54}" destId="{F4A7780A-A76B-4211-BE79-0CB94E100EC3}" srcOrd="3" destOrd="0" presId="urn:microsoft.com/office/officeart/2005/8/layout/process1"/>
    <dgm:cxn modelId="{6D99CF6A-7B27-433D-ADFD-596E8986F02F}" type="presParOf" srcId="{F4A7780A-A76B-4211-BE79-0CB94E100EC3}" destId="{3018C36C-7664-4460-AC91-42FF1DA98568}" srcOrd="0" destOrd="0" presId="urn:microsoft.com/office/officeart/2005/8/layout/process1"/>
    <dgm:cxn modelId="{BA566200-0B55-4EA5-9401-01B502A9BF8C}" type="presParOf" srcId="{E1873C85-ADDF-4D6A-BAE2-C58A3B9D6A54}" destId="{30428DCE-62A2-4D4C-AAB0-0E46C40F84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0C7F8-3CBA-42B3-90CB-C6ED7AD45F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47A4559D-E20C-44C1-968B-959BD35848DE}">
      <dgm:prSet/>
      <dgm:spPr/>
      <dgm:t>
        <a:bodyPr/>
        <a:lstStyle/>
        <a:p>
          <a:pPr rtl="0"/>
          <a:r>
            <a:rPr lang="fr-FR" dirty="0" smtClean="0"/>
            <a:t>Le système  n’a pas besoin de données sur les autres utilisateurs, vu que les recommandations seront spécifiques a l’utilisateur sélectionné</a:t>
          </a:r>
          <a:endParaRPr lang="fr-FR" dirty="0"/>
        </a:p>
      </dgm:t>
    </dgm:pt>
    <dgm:pt modelId="{3E0F0E0F-9A99-40AF-AAC2-480105DB19EF}" type="parTrans" cxnId="{0E1442A8-6731-4F0A-838B-7343B4A23605}">
      <dgm:prSet/>
      <dgm:spPr/>
      <dgm:t>
        <a:bodyPr/>
        <a:lstStyle/>
        <a:p>
          <a:endParaRPr lang="fr-FR"/>
        </a:p>
      </dgm:t>
    </dgm:pt>
    <dgm:pt modelId="{6C65B8E7-1CB9-4A32-8F1E-6C1F486D1C11}" type="sibTrans" cxnId="{0E1442A8-6731-4F0A-838B-7343B4A23605}">
      <dgm:prSet/>
      <dgm:spPr/>
      <dgm:t>
        <a:bodyPr/>
        <a:lstStyle/>
        <a:p>
          <a:endParaRPr lang="fr-FR"/>
        </a:p>
      </dgm:t>
    </dgm:pt>
    <dgm:pt modelId="{F54032A0-AEDC-4B07-A9FE-3A8CAADBC006}">
      <dgm:prSet/>
      <dgm:spPr/>
      <dgm:t>
        <a:bodyPr/>
        <a:lstStyle/>
        <a:p>
          <a:pPr rtl="0"/>
          <a:r>
            <a:rPr lang="fr-FR" dirty="0" smtClean="0"/>
            <a:t>Le système peut proposer du contenu très spécifique a un utilisateur, notamment des articles que peu d’autres utilisateurs aimeraient</a:t>
          </a:r>
          <a:endParaRPr lang="fr-FR" dirty="0"/>
        </a:p>
      </dgm:t>
    </dgm:pt>
    <dgm:pt modelId="{5F047F11-E0B8-441F-8362-5F8484EE9875}" type="parTrans" cxnId="{C4546DF0-FF37-4B45-B05B-101F6438D529}">
      <dgm:prSet/>
      <dgm:spPr/>
      <dgm:t>
        <a:bodyPr/>
        <a:lstStyle/>
        <a:p>
          <a:endParaRPr lang="fr-FR"/>
        </a:p>
      </dgm:t>
    </dgm:pt>
    <dgm:pt modelId="{B2B68C24-083A-405F-882E-F2820EB54A88}" type="sibTrans" cxnId="{C4546DF0-FF37-4B45-B05B-101F6438D529}">
      <dgm:prSet/>
      <dgm:spPr/>
      <dgm:t>
        <a:bodyPr/>
        <a:lstStyle/>
        <a:p>
          <a:endParaRPr lang="fr-FR"/>
        </a:p>
      </dgm:t>
    </dgm:pt>
    <dgm:pt modelId="{B7744525-2642-4A25-AF92-F54EC304E17B}">
      <dgm:prSet/>
      <dgm:spPr/>
      <dgm:t>
        <a:bodyPr/>
        <a:lstStyle/>
        <a:p>
          <a:pPr rtl="0"/>
          <a:r>
            <a:rPr lang="fr-FR" dirty="0" smtClean="0"/>
            <a:t>Pas de problème de démarrage a froid : on peut recommander des articles qui n’ont pas encore étés vus</a:t>
          </a:r>
          <a:endParaRPr lang="fr-FR" dirty="0"/>
        </a:p>
      </dgm:t>
    </dgm:pt>
    <dgm:pt modelId="{9552955B-A6DA-49D3-B82A-CF0697CD2AC2}" type="parTrans" cxnId="{B2671571-E38D-4F74-8B4A-C5056E5C0DE9}">
      <dgm:prSet/>
      <dgm:spPr/>
      <dgm:t>
        <a:bodyPr/>
        <a:lstStyle/>
        <a:p>
          <a:endParaRPr lang="fr-FR"/>
        </a:p>
      </dgm:t>
    </dgm:pt>
    <dgm:pt modelId="{910DE01E-BC63-41C7-9C0E-CBAEAD032DF7}" type="sibTrans" cxnId="{B2671571-E38D-4F74-8B4A-C5056E5C0DE9}">
      <dgm:prSet/>
      <dgm:spPr/>
      <dgm:t>
        <a:bodyPr/>
        <a:lstStyle/>
        <a:p>
          <a:endParaRPr lang="fr-FR"/>
        </a:p>
      </dgm:t>
    </dgm:pt>
    <dgm:pt modelId="{1D640413-8622-4832-BA5B-74B5A68EDFF3}" type="pres">
      <dgm:prSet presAssocID="{E820C7F8-3CBA-42B3-90CB-C6ED7AD45F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98B224-6AB8-42E1-A0B2-084CC6CDF286}" type="pres">
      <dgm:prSet presAssocID="{47A4559D-E20C-44C1-968B-959BD35848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C926F3-9BB0-4532-82FA-5448426EFF6A}" type="pres">
      <dgm:prSet presAssocID="{6C65B8E7-1CB9-4A32-8F1E-6C1F486D1C11}" presName="sibTrans" presStyleCnt="0"/>
      <dgm:spPr/>
      <dgm:t>
        <a:bodyPr/>
        <a:lstStyle/>
        <a:p>
          <a:endParaRPr lang="fr-FR"/>
        </a:p>
      </dgm:t>
    </dgm:pt>
    <dgm:pt modelId="{BBEFFF63-39E3-48AF-BEFD-725456F5CBC2}" type="pres">
      <dgm:prSet presAssocID="{F54032A0-AEDC-4B07-A9FE-3A8CAADBC0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C5230F-D7DD-4566-9B78-B7552CBC7112}" type="pres">
      <dgm:prSet presAssocID="{B2B68C24-083A-405F-882E-F2820EB54A88}" presName="sibTrans" presStyleCnt="0"/>
      <dgm:spPr/>
      <dgm:t>
        <a:bodyPr/>
        <a:lstStyle/>
        <a:p>
          <a:endParaRPr lang="fr-FR"/>
        </a:p>
      </dgm:t>
    </dgm:pt>
    <dgm:pt modelId="{54E5525D-AFF4-4302-9811-2F00983DE44C}" type="pres">
      <dgm:prSet presAssocID="{B7744525-2642-4A25-AF92-F54EC304E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546DF0-FF37-4B45-B05B-101F6438D529}" srcId="{E820C7F8-3CBA-42B3-90CB-C6ED7AD45FC2}" destId="{F54032A0-AEDC-4B07-A9FE-3A8CAADBC006}" srcOrd="1" destOrd="0" parTransId="{5F047F11-E0B8-441F-8362-5F8484EE9875}" sibTransId="{B2B68C24-083A-405F-882E-F2820EB54A88}"/>
    <dgm:cxn modelId="{5A6CCDB6-6075-4B9D-9B4B-62D939C481FC}" type="presOf" srcId="{B7744525-2642-4A25-AF92-F54EC304E17B}" destId="{54E5525D-AFF4-4302-9811-2F00983DE44C}" srcOrd="0" destOrd="0" presId="urn:microsoft.com/office/officeart/2005/8/layout/default"/>
    <dgm:cxn modelId="{0F45E3DC-3A65-4D1F-8A9E-79AD742D33FE}" type="presOf" srcId="{47A4559D-E20C-44C1-968B-959BD35848DE}" destId="{DB98B224-6AB8-42E1-A0B2-084CC6CDF286}" srcOrd="0" destOrd="0" presId="urn:microsoft.com/office/officeart/2005/8/layout/default"/>
    <dgm:cxn modelId="{0E1442A8-6731-4F0A-838B-7343B4A23605}" srcId="{E820C7F8-3CBA-42B3-90CB-C6ED7AD45FC2}" destId="{47A4559D-E20C-44C1-968B-959BD35848DE}" srcOrd="0" destOrd="0" parTransId="{3E0F0E0F-9A99-40AF-AAC2-480105DB19EF}" sibTransId="{6C65B8E7-1CB9-4A32-8F1E-6C1F486D1C11}"/>
    <dgm:cxn modelId="{B2671571-E38D-4F74-8B4A-C5056E5C0DE9}" srcId="{E820C7F8-3CBA-42B3-90CB-C6ED7AD45FC2}" destId="{B7744525-2642-4A25-AF92-F54EC304E17B}" srcOrd="2" destOrd="0" parTransId="{9552955B-A6DA-49D3-B82A-CF0697CD2AC2}" sibTransId="{910DE01E-BC63-41C7-9C0E-CBAEAD032DF7}"/>
    <dgm:cxn modelId="{98BE0E12-1DF0-494C-8DA9-1C3AA29415C9}" type="presOf" srcId="{F54032A0-AEDC-4B07-A9FE-3A8CAADBC006}" destId="{BBEFFF63-39E3-48AF-BEFD-725456F5CBC2}" srcOrd="0" destOrd="0" presId="urn:microsoft.com/office/officeart/2005/8/layout/default"/>
    <dgm:cxn modelId="{CE62F9B6-DD52-4331-838E-332A32F4E7F1}" type="presOf" srcId="{E820C7F8-3CBA-42B3-90CB-C6ED7AD45FC2}" destId="{1D640413-8622-4832-BA5B-74B5A68EDFF3}" srcOrd="0" destOrd="0" presId="urn:microsoft.com/office/officeart/2005/8/layout/default"/>
    <dgm:cxn modelId="{6573CDB0-4FA5-4F46-A7E8-164C2573E069}" type="presParOf" srcId="{1D640413-8622-4832-BA5B-74B5A68EDFF3}" destId="{DB98B224-6AB8-42E1-A0B2-084CC6CDF286}" srcOrd="0" destOrd="0" presId="urn:microsoft.com/office/officeart/2005/8/layout/default"/>
    <dgm:cxn modelId="{A9ACC310-4BAF-482C-A3B6-148900AB710B}" type="presParOf" srcId="{1D640413-8622-4832-BA5B-74B5A68EDFF3}" destId="{72C926F3-9BB0-4532-82FA-5448426EFF6A}" srcOrd="1" destOrd="0" presId="urn:microsoft.com/office/officeart/2005/8/layout/default"/>
    <dgm:cxn modelId="{3CD4BF05-2302-436B-8ABC-98E7C50B0BDC}" type="presParOf" srcId="{1D640413-8622-4832-BA5B-74B5A68EDFF3}" destId="{BBEFFF63-39E3-48AF-BEFD-725456F5CBC2}" srcOrd="2" destOrd="0" presId="urn:microsoft.com/office/officeart/2005/8/layout/default"/>
    <dgm:cxn modelId="{3E92F58B-178C-4BDF-83D8-0ED9543D94E8}" type="presParOf" srcId="{1D640413-8622-4832-BA5B-74B5A68EDFF3}" destId="{8EC5230F-D7DD-4566-9B78-B7552CBC7112}" srcOrd="3" destOrd="0" presId="urn:microsoft.com/office/officeart/2005/8/layout/default"/>
    <dgm:cxn modelId="{30F959B1-87B5-4265-B6DB-9225A5CAC181}" type="presParOf" srcId="{1D640413-8622-4832-BA5B-74B5A68EDFF3}" destId="{54E5525D-AFF4-4302-9811-2F00983DE44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184844-AA5A-43C5-BE59-D8919C64E3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A9EEB6-A31A-43DF-8D04-3A3B234EB4F6}">
      <dgm:prSet/>
      <dgm:spPr>
        <a:solidFill>
          <a:srgbClr val="FF745B"/>
        </a:solidFill>
      </dgm:spPr>
      <dgm:t>
        <a:bodyPr/>
        <a:lstStyle/>
        <a:p>
          <a:pPr rtl="0"/>
          <a:r>
            <a:rPr lang="fr-FR" dirty="0" smtClean="0"/>
            <a:t>L’utilisateur peut ce trouver « bloqué » dans une catégorie (</a:t>
          </a:r>
          <a:r>
            <a:rPr lang="fr-FR" dirty="0" err="1" smtClean="0"/>
            <a:t>overfitting</a:t>
          </a:r>
          <a:r>
            <a:rPr lang="fr-FR" dirty="0" smtClean="0"/>
            <a:t>)</a:t>
          </a:r>
          <a:endParaRPr lang="fr-FR" dirty="0"/>
        </a:p>
      </dgm:t>
    </dgm:pt>
    <dgm:pt modelId="{411D47E7-606A-453D-986F-406AB9F29168}" type="parTrans" cxnId="{8C4F54BA-04D9-4745-BE43-08EC4AEB29E9}">
      <dgm:prSet/>
      <dgm:spPr/>
      <dgm:t>
        <a:bodyPr/>
        <a:lstStyle/>
        <a:p>
          <a:endParaRPr lang="fr-FR"/>
        </a:p>
      </dgm:t>
    </dgm:pt>
    <dgm:pt modelId="{A2163F20-D546-48F8-AFF0-0EC8B0ECDE44}" type="sibTrans" cxnId="{8C4F54BA-04D9-4745-BE43-08EC4AEB29E9}">
      <dgm:prSet/>
      <dgm:spPr/>
      <dgm:t>
        <a:bodyPr/>
        <a:lstStyle/>
        <a:p>
          <a:endParaRPr lang="fr-FR"/>
        </a:p>
      </dgm:t>
    </dgm:pt>
    <dgm:pt modelId="{7C38BDA0-1239-4C96-9AF0-5B839EBC2196}" type="pres">
      <dgm:prSet presAssocID="{FE184844-AA5A-43C5-BE59-D8919C64E3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350E9E4-4CB7-45E7-B14D-64366F7CBF4B}" type="pres">
      <dgm:prSet presAssocID="{49A9EEB6-A31A-43DF-8D04-3A3B234EB4F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0E08479-26EA-48D0-80F6-472093BFA429}" type="presOf" srcId="{49A9EEB6-A31A-43DF-8D04-3A3B234EB4F6}" destId="{B350E9E4-4CB7-45E7-B14D-64366F7CBF4B}" srcOrd="0" destOrd="0" presId="urn:microsoft.com/office/officeart/2005/8/layout/default"/>
    <dgm:cxn modelId="{8C4F54BA-04D9-4745-BE43-08EC4AEB29E9}" srcId="{FE184844-AA5A-43C5-BE59-D8919C64E359}" destId="{49A9EEB6-A31A-43DF-8D04-3A3B234EB4F6}" srcOrd="0" destOrd="0" parTransId="{411D47E7-606A-453D-986F-406AB9F29168}" sibTransId="{A2163F20-D546-48F8-AFF0-0EC8B0ECDE44}"/>
    <dgm:cxn modelId="{2BE270B2-F5EE-44A5-9CE8-1F926493FA2C}" type="presOf" srcId="{FE184844-AA5A-43C5-BE59-D8919C64E359}" destId="{7C38BDA0-1239-4C96-9AF0-5B839EBC2196}" srcOrd="0" destOrd="0" presId="urn:microsoft.com/office/officeart/2005/8/layout/default"/>
    <dgm:cxn modelId="{653BDE4A-D9A0-4A94-8F81-6015155C1BD4}" type="presParOf" srcId="{7C38BDA0-1239-4C96-9AF0-5B839EBC2196}" destId="{B350E9E4-4CB7-45E7-B14D-64366F7CBF4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F6E9F3-7AC9-426C-81D8-3838A3E2C4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97BE74-E00E-4E44-B3F1-A4F695EACDC4}">
      <dgm:prSet phldrT="[Texte]"/>
      <dgm:spPr/>
      <dgm:t>
        <a:bodyPr/>
        <a:lstStyle/>
        <a:p>
          <a:r>
            <a:rPr lang="fr-FR" dirty="0" smtClean="0"/>
            <a:t>Création des matrices item/user et user/item</a:t>
          </a:r>
          <a:endParaRPr lang="fr-FR" dirty="0"/>
        </a:p>
      </dgm:t>
    </dgm:pt>
    <dgm:pt modelId="{23AFD52C-9F25-4C09-A269-8D4ED3F792F3}" type="parTrans" cxnId="{9B9DF3C2-786E-4026-8360-20AA4D1A0171}">
      <dgm:prSet/>
      <dgm:spPr/>
      <dgm:t>
        <a:bodyPr/>
        <a:lstStyle/>
        <a:p>
          <a:endParaRPr lang="fr-FR"/>
        </a:p>
      </dgm:t>
    </dgm:pt>
    <dgm:pt modelId="{A3C5D96A-7A35-4F3C-AB0F-E44BD7C5CA1B}" type="sibTrans" cxnId="{9B9DF3C2-786E-4026-8360-20AA4D1A0171}">
      <dgm:prSet/>
      <dgm:spPr/>
      <dgm:t>
        <a:bodyPr/>
        <a:lstStyle/>
        <a:p>
          <a:endParaRPr lang="fr-FR"/>
        </a:p>
      </dgm:t>
    </dgm:pt>
    <dgm:pt modelId="{A6EE3CFC-293B-40BA-B479-4F0CF5AC1CA5}">
      <dgm:prSet phldrT="[Texte]"/>
      <dgm:spPr/>
      <dgm:t>
        <a:bodyPr/>
        <a:lstStyle/>
        <a:p>
          <a:r>
            <a:rPr lang="fr-FR" dirty="0" smtClean="0"/>
            <a:t>Le système apprend sur la matrice item/user</a:t>
          </a:r>
          <a:endParaRPr lang="fr-FR" dirty="0"/>
        </a:p>
      </dgm:t>
    </dgm:pt>
    <dgm:pt modelId="{D05241CB-6DAB-4A43-B8AE-8457B944A404}" type="parTrans" cxnId="{50346F31-E1CC-4A77-9958-4EB8DBDDD12B}">
      <dgm:prSet/>
      <dgm:spPr/>
      <dgm:t>
        <a:bodyPr/>
        <a:lstStyle/>
        <a:p>
          <a:endParaRPr lang="fr-FR"/>
        </a:p>
      </dgm:t>
    </dgm:pt>
    <dgm:pt modelId="{958BFBDF-68BC-4BA4-81E8-7D38BA3ED4A2}" type="sibTrans" cxnId="{50346F31-E1CC-4A77-9958-4EB8DBDDD12B}">
      <dgm:prSet/>
      <dgm:spPr/>
      <dgm:t>
        <a:bodyPr/>
        <a:lstStyle/>
        <a:p>
          <a:endParaRPr lang="fr-FR"/>
        </a:p>
      </dgm:t>
    </dgm:pt>
    <dgm:pt modelId="{52248861-BE97-48E6-AA0A-A119862EA19A}">
      <dgm:prSet phldrT="[Texte]"/>
      <dgm:spPr/>
      <dgm:t>
        <a:bodyPr/>
        <a:lstStyle/>
        <a:p>
          <a:r>
            <a:rPr lang="fr-FR" dirty="0" smtClean="0"/>
            <a:t>Il propose les 5 articles les plus proches dans la matrice user/item </a:t>
          </a:r>
          <a:endParaRPr lang="fr-FR" dirty="0"/>
        </a:p>
      </dgm:t>
    </dgm:pt>
    <dgm:pt modelId="{E976E3C2-4C1A-46F7-8A0A-E057CC61D4DD}" type="parTrans" cxnId="{97FE2E67-0028-4D53-B900-F97164C068F9}">
      <dgm:prSet/>
      <dgm:spPr/>
      <dgm:t>
        <a:bodyPr/>
        <a:lstStyle/>
        <a:p>
          <a:endParaRPr lang="fr-FR"/>
        </a:p>
      </dgm:t>
    </dgm:pt>
    <dgm:pt modelId="{3069A64B-D326-410A-A155-EC6A2AFFDA6A}" type="sibTrans" cxnId="{97FE2E67-0028-4D53-B900-F97164C068F9}">
      <dgm:prSet/>
      <dgm:spPr/>
      <dgm:t>
        <a:bodyPr/>
        <a:lstStyle/>
        <a:p>
          <a:endParaRPr lang="fr-FR"/>
        </a:p>
      </dgm:t>
    </dgm:pt>
    <dgm:pt modelId="{E1873C85-ADDF-4D6A-BAE2-C58A3B9D6A54}" type="pres">
      <dgm:prSet presAssocID="{28F6E9F3-7AC9-426C-81D8-3838A3E2C448}" presName="Name0" presStyleCnt="0">
        <dgm:presLayoutVars>
          <dgm:dir/>
          <dgm:resizeHandles val="exact"/>
        </dgm:presLayoutVars>
      </dgm:prSet>
      <dgm:spPr/>
    </dgm:pt>
    <dgm:pt modelId="{7352C437-8F65-485C-A056-23DC88A8E6C6}" type="pres">
      <dgm:prSet presAssocID="{2C97BE74-E00E-4E44-B3F1-A4F695EACDC4}" presName="node" presStyleLbl="node1" presStyleIdx="0" presStyleCnt="3" custScaleY="1470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0ED4B-F3DF-4C7A-ABD9-C2260E8CB8F5}" type="pres">
      <dgm:prSet presAssocID="{A3C5D96A-7A35-4F3C-AB0F-E44BD7C5CA1B}" presName="sibTrans" presStyleLbl="sibTrans2D1" presStyleIdx="0" presStyleCnt="2"/>
      <dgm:spPr/>
      <dgm:t>
        <a:bodyPr/>
        <a:lstStyle/>
        <a:p>
          <a:endParaRPr lang="fr-FR"/>
        </a:p>
      </dgm:t>
    </dgm:pt>
    <dgm:pt modelId="{54D79513-69E6-4454-BB6F-8BF4BA39FD46}" type="pres">
      <dgm:prSet presAssocID="{A3C5D96A-7A35-4F3C-AB0F-E44BD7C5CA1B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C0DE0B44-777D-4379-B940-3C53950DBA4B}" type="pres">
      <dgm:prSet presAssocID="{A6EE3CFC-293B-40BA-B479-4F0CF5AC1CA5}" presName="node" presStyleLbl="node1" presStyleIdx="1" presStyleCnt="3" custScaleY="1480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A7780A-A76B-4211-BE79-0CB94E100EC3}" type="pres">
      <dgm:prSet presAssocID="{958BFBDF-68BC-4BA4-81E8-7D38BA3ED4A2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018C36C-7664-4460-AC91-42FF1DA98568}" type="pres">
      <dgm:prSet presAssocID="{958BFBDF-68BC-4BA4-81E8-7D38BA3ED4A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30428DCE-62A2-4D4C-AAB0-0E46C40F8486}" type="pres">
      <dgm:prSet presAssocID="{52248861-BE97-48E6-AA0A-A119862EA19A}" presName="node" presStyleLbl="node1" presStyleIdx="2" presStyleCnt="3" custScaleY="1470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12293A-262F-4477-95C7-AD166E9D0CD5}" type="presOf" srcId="{2C97BE74-E00E-4E44-B3F1-A4F695EACDC4}" destId="{7352C437-8F65-485C-A056-23DC88A8E6C6}" srcOrd="0" destOrd="0" presId="urn:microsoft.com/office/officeart/2005/8/layout/process1"/>
    <dgm:cxn modelId="{37032074-E74C-411C-9608-9D941D97FCD8}" type="presOf" srcId="{28F6E9F3-7AC9-426C-81D8-3838A3E2C448}" destId="{E1873C85-ADDF-4D6A-BAE2-C58A3B9D6A54}" srcOrd="0" destOrd="0" presId="urn:microsoft.com/office/officeart/2005/8/layout/process1"/>
    <dgm:cxn modelId="{1CEF721C-8B39-459F-9AB8-7E13C7EE84AF}" type="presOf" srcId="{52248861-BE97-48E6-AA0A-A119862EA19A}" destId="{30428DCE-62A2-4D4C-AAB0-0E46C40F8486}" srcOrd="0" destOrd="0" presId="urn:microsoft.com/office/officeart/2005/8/layout/process1"/>
    <dgm:cxn modelId="{53355856-B3E5-4E95-A8C4-D4AB0ADC7DA8}" type="presOf" srcId="{A3C5D96A-7A35-4F3C-AB0F-E44BD7C5CA1B}" destId="{54D79513-69E6-4454-BB6F-8BF4BA39FD46}" srcOrd="1" destOrd="0" presId="urn:microsoft.com/office/officeart/2005/8/layout/process1"/>
    <dgm:cxn modelId="{EAA4B07C-AC80-4BDA-B4AA-5573A90CDC68}" type="presOf" srcId="{958BFBDF-68BC-4BA4-81E8-7D38BA3ED4A2}" destId="{3018C36C-7664-4460-AC91-42FF1DA98568}" srcOrd="1" destOrd="0" presId="urn:microsoft.com/office/officeart/2005/8/layout/process1"/>
    <dgm:cxn modelId="{EB51B55B-02B4-4922-9332-63D2172ED101}" type="presOf" srcId="{958BFBDF-68BC-4BA4-81E8-7D38BA3ED4A2}" destId="{F4A7780A-A76B-4211-BE79-0CB94E100EC3}" srcOrd="0" destOrd="0" presId="urn:microsoft.com/office/officeart/2005/8/layout/process1"/>
    <dgm:cxn modelId="{E4351EC2-50A3-4804-92C3-ADF69E05D45F}" type="presOf" srcId="{A6EE3CFC-293B-40BA-B479-4F0CF5AC1CA5}" destId="{C0DE0B44-777D-4379-B940-3C53950DBA4B}" srcOrd="0" destOrd="0" presId="urn:microsoft.com/office/officeart/2005/8/layout/process1"/>
    <dgm:cxn modelId="{97FE2E67-0028-4D53-B900-F97164C068F9}" srcId="{28F6E9F3-7AC9-426C-81D8-3838A3E2C448}" destId="{52248861-BE97-48E6-AA0A-A119862EA19A}" srcOrd="2" destOrd="0" parTransId="{E976E3C2-4C1A-46F7-8A0A-E057CC61D4DD}" sibTransId="{3069A64B-D326-410A-A155-EC6A2AFFDA6A}"/>
    <dgm:cxn modelId="{202723F8-442B-4C15-A0E2-194E6EB43C95}" type="presOf" srcId="{A3C5D96A-7A35-4F3C-AB0F-E44BD7C5CA1B}" destId="{2380ED4B-F3DF-4C7A-ABD9-C2260E8CB8F5}" srcOrd="0" destOrd="0" presId="urn:microsoft.com/office/officeart/2005/8/layout/process1"/>
    <dgm:cxn modelId="{50346F31-E1CC-4A77-9958-4EB8DBDDD12B}" srcId="{28F6E9F3-7AC9-426C-81D8-3838A3E2C448}" destId="{A6EE3CFC-293B-40BA-B479-4F0CF5AC1CA5}" srcOrd="1" destOrd="0" parTransId="{D05241CB-6DAB-4A43-B8AE-8457B944A404}" sibTransId="{958BFBDF-68BC-4BA4-81E8-7D38BA3ED4A2}"/>
    <dgm:cxn modelId="{9B9DF3C2-786E-4026-8360-20AA4D1A0171}" srcId="{28F6E9F3-7AC9-426C-81D8-3838A3E2C448}" destId="{2C97BE74-E00E-4E44-B3F1-A4F695EACDC4}" srcOrd="0" destOrd="0" parTransId="{23AFD52C-9F25-4C09-A269-8D4ED3F792F3}" sibTransId="{A3C5D96A-7A35-4F3C-AB0F-E44BD7C5CA1B}"/>
    <dgm:cxn modelId="{0D2D19DA-2768-40B5-BB5F-5A004A8BD406}" type="presParOf" srcId="{E1873C85-ADDF-4D6A-BAE2-C58A3B9D6A54}" destId="{7352C437-8F65-485C-A056-23DC88A8E6C6}" srcOrd="0" destOrd="0" presId="urn:microsoft.com/office/officeart/2005/8/layout/process1"/>
    <dgm:cxn modelId="{B9D9B1EB-A48A-4358-B31E-8C50DD24CDF7}" type="presParOf" srcId="{E1873C85-ADDF-4D6A-BAE2-C58A3B9D6A54}" destId="{2380ED4B-F3DF-4C7A-ABD9-C2260E8CB8F5}" srcOrd="1" destOrd="0" presId="urn:microsoft.com/office/officeart/2005/8/layout/process1"/>
    <dgm:cxn modelId="{B01895B6-BAD5-4B59-B6EF-49BFB2FDCCDD}" type="presParOf" srcId="{2380ED4B-F3DF-4C7A-ABD9-C2260E8CB8F5}" destId="{54D79513-69E6-4454-BB6F-8BF4BA39FD46}" srcOrd="0" destOrd="0" presId="urn:microsoft.com/office/officeart/2005/8/layout/process1"/>
    <dgm:cxn modelId="{F150A19C-98A9-4BE5-B733-63EAB169C806}" type="presParOf" srcId="{E1873C85-ADDF-4D6A-BAE2-C58A3B9D6A54}" destId="{C0DE0B44-777D-4379-B940-3C53950DBA4B}" srcOrd="2" destOrd="0" presId="urn:microsoft.com/office/officeart/2005/8/layout/process1"/>
    <dgm:cxn modelId="{6954393C-D02C-4C52-A2E7-FEEB0BE6B82E}" type="presParOf" srcId="{E1873C85-ADDF-4D6A-BAE2-C58A3B9D6A54}" destId="{F4A7780A-A76B-4211-BE79-0CB94E100EC3}" srcOrd="3" destOrd="0" presId="urn:microsoft.com/office/officeart/2005/8/layout/process1"/>
    <dgm:cxn modelId="{6D99CF6A-7B27-433D-ADFD-596E8986F02F}" type="presParOf" srcId="{F4A7780A-A76B-4211-BE79-0CB94E100EC3}" destId="{3018C36C-7664-4460-AC91-42FF1DA98568}" srcOrd="0" destOrd="0" presId="urn:microsoft.com/office/officeart/2005/8/layout/process1"/>
    <dgm:cxn modelId="{BA566200-0B55-4EA5-9401-01B502A9BF8C}" type="presParOf" srcId="{E1873C85-ADDF-4D6A-BAE2-C58A3B9D6A54}" destId="{30428DCE-62A2-4D4C-AAB0-0E46C40F84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20C7F8-3CBA-42B3-90CB-C6ED7AD45F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7A4559D-E20C-44C1-968B-959BD35848DE}">
      <dgm:prSet/>
      <dgm:spPr/>
      <dgm:t>
        <a:bodyPr/>
        <a:lstStyle/>
        <a:p>
          <a:pPr rtl="0"/>
          <a:r>
            <a:rPr lang="fr-FR" b="0" baseline="0" dirty="0" smtClean="0">
              <a:solidFill>
                <a:schemeClr val="bg1"/>
              </a:solidFill>
              <a:latin typeface="+mn-lt"/>
            </a:rPr>
            <a:t>Ce système peut aider un utilisateur a découvrir de nouvelles catégories</a:t>
          </a:r>
          <a:endParaRPr lang="fr-FR" b="0" dirty="0">
            <a:solidFill>
              <a:schemeClr val="bg1"/>
            </a:solidFill>
            <a:latin typeface="+mn-lt"/>
          </a:endParaRPr>
        </a:p>
      </dgm:t>
    </dgm:pt>
    <dgm:pt modelId="{3E0F0E0F-9A99-40AF-AAC2-480105DB19EF}" type="parTrans" cxnId="{0E1442A8-6731-4F0A-838B-7343B4A23605}">
      <dgm:prSet/>
      <dgm:spPr/>
      <dgm:t>
        <a:bodyPr/>
        <a:lstStyle/>
        <a:p>
          <a:endParaRPr lang="fr-FR"/>
        </a:p>
      </dgm:t>
    </dgm:pt>
    <dgm:pt modelId="{6C65B8E7-1CB9-4A32-8F1E-6C1F486D1C11}" type="sibTrans" cxnId="{0E1442A8-6731-4F0A-838B-7343B4A23605}">
      <dgm:prSet/>
      <dgm:spPr/>
      <dgm:t>
        <a:bodyPr/>
        <a:lstStyle/>
        <a:p>
          <a:endParaRPr lang="fr-FR"/>
        </a:p>
      </dgm:t>
    </dgm:pt>
    <dgm:pt modelId="{F54032A0-AEDC-4B07-A9FE-3A8CAADBC006}">
      <dgm:prSet custT="1"/>
      <dgm:spPr/>
      <dgm:t>
        <a:bodyPr/>
        <a:lstStyle/>
        <a:p>
          <a:pPr rtl="0"/>
          <a:r>
            <a:rPr lang="fr-FR" sz="2100" baseline="0" dirty="0" smtClean="0">
              <a:solidFill>
                <a:schemeClr val="bg1"/>
              </a:solidFill>
              <a:latin typeface="+mn-lt"/>
            </a:rPr>
            <a:t>Pas besoin de métadonnées sur les articles</a:t>
          </a:r>
          <a:endParaRPr lang="fr-FR" sz="2100" dirty="0">
            <a:solidFill>
              <a:schemeClr val="bg1"/>
            </a:solidFill>
            <a:latin typeface="+mn-lt"/>
          </a:endParaRPr>
        </a:p>
      </dgm:t>
    </dgm:pt>
    <dgm:pt modelId="{5F047F11-E0B8-441F-8362-5F8484EE9875}" type="parTrans" cxnId="{C4546DF0-FF37-4B45-B05B-101F6438D529}">
      <dgm:prSet/>
      <dgm:spPr/>
      <dgm:t>
        <a:bodyPr/>
        <a:lstStyle/>
        <a:p>
          <a:endParaRPr lang="fr-FR"/>
        </a:p>
      </dgm:t>
    </dgm:pt>
    <dgm:pt modelId="{B2B68C24-083A-405F-882E-F2820EB54A88}" type="sibTrans" cxnId="{C4546DF0-FF37-4B45-B05B-101F6438D529}">
      <dgm:prSet/>
      <dgm:spPr/>
      <dgm:t>
        <a:bodyPr/>
        <a:lstStyle/>
        <a:p>
          <a:endParaRPr lang="fr-FR"/>
        </a:p>
      </dgm:t>
    </dgm:pt>
    <dgm:pt modelId="{1D640413-8622-4832-BA5B-74B5A68EDFF3}" type="pres">
      <dgm:prSet presAssocID="{E820C7F8-3CBA-42B3-90CB-C6ED7AD45F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98B224-6AB8-42E1-A0B2-084CC6CDF286}" type="pres">
      <dgm:prSet presAssocID="{47A4559D-E20C-44C1-968B-959BD35848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C926F3-9BB0-4532-82FA-5448426EFF6A}" type="pres">
      <dgm:prSet presAssocID="{6C65B8E7-1CB9-4A32-8F1E-6C1F486D1C11}" presName="sibTrans" presStyleCnt="0"/>
      <dgm:spPr/>
      <dgm:t>
        <a:bodyPr/>
        <a:lstStyle/>
        <a:p>
          <a:endParaRPr lang="fr-FR"/>
        </a:p>
      </dgm:t>
    </dgm:pt>
    <dgm:pt modelId="{BBEFFF63-39E3-48AF-BEFD-725456F5CBC2}" type="pres">
      <dgm:prSet presAssocID="{F54032A0-AEDC-4B07-A9FE-3A8CAADBC00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45E3DC-3A65-4D1F-8A9E-79AD742D33FE}" type="presOf" srcId="{47A4559D-E20C-44C1-968B-959BD35848DE}" destId="{DB98B224-6AB8-42E1-A0B2-084CC6CDF286}" srcOrd="0" destOrd="0" presId="urn:microsoft.com/office/officeart/2005/8/layout/default"/>
    <dgm:cxn modelId="{0E1442A8-6731-4F0A-838B-7343B4A23605}" srcId="{E820C7F8-3CBA-42B3-90CB-C6ED7AD45FC2}" destId="{47A4559D-E20C-44C1-968B-959BD35848DE}" srcOrd="0" destOrd="0" parTransId="{3E0F0E0F-9A99-40AF-AAC2-480105DB19EF}" sibTransId="{6C65B8E7-1CB9-4A32-8F1E-6C1F486D1C11}"/>
    <dgm:cxn modelId="{98BE0E12-1DF0-494C-8DA9-1C3AA29415C9}" type="presOf" srcId="{F54032A0-AEDC-4B07-A9FE-3A8CAADBC006}" destId="{BBEFFF63-39E3-48AF-BEFD-725456F5CBC2}" srcOrd="0" destOrd="0" presId="urn:microsoft.com/office/officeart/2005/8/layout/default"/>
    <dgm:cxn modelId="{C4546DF0-FF37-4B45-B05B-101F6438D529}" srcId="{E820C7F8-3CBA-42B3-90CB-C6ED7AD45FC2}" destId="{F54032A0-AEDC-4B07-A9FE-3A8CAADBC006}" srcOrd="1" destOrd="0" parTransId="{5F047F11-E0B8-441F-8362-5F8484EE9875}" sibTransId="{B2B68C24-083A-405F-882E-F2820EB54A88}"/>
    <dgm:cxn modelId="{CE62F9B6-DD52-4331-838E-332A32F4E7F1}" type="presOf" srcId="{E820C7F8-3CBA-42B3-90CB-C6ED7AD45FC2}" destId="{1D640413-8622-4832-BA5B-74B5A68EDFF3}" srcOrd="0" destOrd="0" presId="urn:microsoft.com/office/officeart/2005/8/layout/default"/>
    <dgm:cxn modelId="{6573CDB0-4FA5-4F46-A7E8-164C2573E069}" type="presParOf" srcId="{1D640413-8622-4832-BA5B-74B5A68EDFF3}" destId="{DB98B224-6AB8-42E1-A0B2-084CC6CDF286}" srcOrd="0" destOrd="0" presId="urn:microsoft.com/office/officeart/2005/8/layout/default"/>
    <dgm:cxn modelId="{A9ACC310-4BAF-482C-A3B6-148900AB710B}" type="presParOf" srcId="{1D640413-8622-4832-BA5B-74B5A68EDFF3}" destId="{72C926F3-9BB0-4532-82FA-5448426EFF6A}" srcOrd="1" destOrd="0" presId="urn:microsoft.com/office/officeart/2005/8/layout/default"/>
    <dgm:cxn modelId="{3CD4BF05-2302-436B-8ABC-98E7C50B0BDC}" type="presParOf" srcId="{1D640413-8622-4832-BA5B-74B5A68EDFF3}" destId="{BBEFFF63-39E3-48AF-BEFD-725456F5CBC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84844-AA5A-43C5-BE59-D8919C64E3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A9EEB6-A31A-43DF-8D04-3A3B234EB4F6}">
      <dgm:prSet/>
      <dgm:spPr>
        <a:solidFill>
          <a:srgbClr val="FF745B"/>
        </a:solidFill>
      </dgm:spPr>
      <dgm:t>
        <a:bodyPr/>
        <a:lstStyle/>
        <a:p>
          <a:pPr rtl="0"/>
          <a:r>
            <a:rPr lang="fr-FR" dirty="0" smtClean="0"/>
            <a:t>Problème de cold </a:t>
          </a:r>
          <a:r>
            <a:rPr lang="fr-FR" dirty="0" err="1" smtClean="0"/>
            <a:t>start</a:t>
          </a:r>
          <a:r>
            <a:rPr lang="fr-FR" dirty="0" smtClean="0"/>
            <a:t> avec les nouveaux articles</a:t>
          </a:r>
          <a:endParaRPr lang="fr-FR" dirty="0"/>
        </a:p>
      </dgm:t>
    </dgm:pt>
    <dgm:pt modelId="{411D47E7-606A-453D-986F-406AB9F29168}" type="parTrans" cxnId="{8C4F54BA-04D9-4745-BE43-08EC4AEB29E9}">
      <dgm:prSet/>
      <dgm:spPr/>
      <dgm:t>
        <a:bodyPr/>
        <a:lstStyle/>
        <a:p>
          <a:endParaRPr lang="fr-FR"/>
        </a:p>
      </dgm:t>
    </dgm:pt>
    <dgm:pt modelId="{A2163F20-D546-48F8-AFF0-0EC8B0ECDE44}" type="sibTrans" cxnId="{8C4F54BA-04D9-4745-BE43-08EC4AEB29E9}">
      <dgm:prSet/>
      <dgm:spPr/>
      <dgm:t>
        <a:bodyPr/>
        <a:lstStyle/>
        <a:p>
          <a:endParaRPr lang="fr-FR"/>
        </a:p>
      </dgm:t>
    </dgm:pt>
    <dgm:pt modelId="{7C38BDA0-1239-4C96-9AF0-5B839EBC2196}" type="pres">
      <dgm:prSet presAssocID="{FE184844-AA5A-43C5-BE59-D8919C64E3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350E9E4-4CB7-45E7-B14D-64366F7CBF4B}" type="pres">
      <dgm:prSet presAssocID="{49A9EEB6-A31A-43DF-8D04-3A3B234EB4F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0E08479-26EA-48D0-80F6-472093BFA429}" type="presOf" srcId="{49A9EEB6-A31A-43DF-8D04-3A3B234EB4F6}" destId="{B350E9E4-4CB7-45E7-B14D-64366F7CBF4B}" srcOrd="0" destOrd="0" presId="urn:microsoft.com/office/officeart/2005/8/layout/default"/>
    <dgm:cxn modelId="{8C4F54BA-04D9-4745-BE43-08EC4AEB29E9}" srcId="{FE184844-AA5A-43C5-BE59-D8919C64E359}" destId="{49A9EEB6-A31A-43DF-8D04-3A3B234EB4F6}" srcOrd="0" destOrd="0" parTransId="{411D47E7-606A-453D-986F-406AB9F29168}" sibTransId="{A2163F20-D546-48F8-AFF0-0EC8B0ECDE44}"/>
    <dgm:cxn modelId="{2BE270B2-F5EE-44A5-9CE8-1F926493FA2C}" type="presOf" srcId="{FE184844-AA5A-43C5-BE59-D8919C64E359}" destId="{7C38BDA0-1239-4C96-9AF0-5B839EBC2196}" srcOrd="0" destOrd="0" presId="urn:microsoft.com/office/officeart/2005/8/layout/default"/>
    <dgm:cxn modelId="{653BDE4A-D9A0-4A94-8F81-6015155C1BD4}" type="presParOf" srcId="{7C38BDA0-1239-4C96-9AF0-5B839EBC2196}" destId="{B350E9E4-4CB7-45E7-B14D-64366F7CBF4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2C5A4-B10E-49C1-9D14-FC416983E9DA}">
      <dsp:nvSpPr>
        <dsp:cNvPr id="0" name=""/>
        <dsp:cNvSpPr/>
      </dsp:nvSpPr>
      <dsp:spPr>
        <a:xfrm>
          <a:off x="1361" y="0"/>
          <a:ext cx="3540621" cy="4662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Système de recommandation</a:t>
          </a:r>
          <a:endParaRPr lang="fr-FR" sz="3600" kern="1200" dirty="0"/>
        </a:p>
      </dsp:txBody>
      <dsp:txXfrm>
        <a:off x="1361" y="0"/>
        <a:ext cx="3540621" cy="1398690"/>
      </dsp:txXfrm>
    </dsp:sp>
    <dsp:sp modelId="{E329BD37-F66A-4A13-9264-2CE0F8FED1D6}">
      <dsp:nvSpPr>
        <dsp:cNvPr id="0" name=""/>
        <dsp:cNvSpPr/>
      </dsp:nvSpPr>
      <dsp:spPr>
        <a:xfrm>
          <a:off x="355423" y="1398690"/>
          <a:ext cx="2832497" cy="303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Faire un système de recommandation basé sur les données de globo.com (site de news brésilien)</a:t>
          </a:r>
          <a:endParaRPr lang="fr-FR" sz="2500" kern="1200" dirty="0"/>
        </a:p>
      </dsp:txBody>
      <dsp:txXfrm>
        <a:off x="438384" y="1481651"/>
        <a:ext cx="2666575" cy="2864574"/>
      </dsp:txXfrm>
    </dsp:sp>
    <dsp:sp modelId="{1EB6E919-10F6-44DA-8810-589370B392F0}">
      <dsp:nvSpPr>
        <dsp:cNvPr id="0" name=""/>
        <dsp:cNvSpPr/>
      </dsp:nvSpPr>
      <dsp:spPr>
        <a:xfrm>
          <a:off x="3807529" y="0"/>
          <a:ext cx="3540621" cy="4662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Développement</a:t>
          </a:r>
          <a:endParaRPr lang="fr-FR" sz="3600" kern="1200" dirty="0"/>
        </a:p>
      </dsp:txBody>
      <dsp:txXfrm>
        <a:off x="3807529" y="0"/>
        <a:ext cx="3540621" cy="1398690"/>
      </dsp:txXfrm>
    </dsp:sp>
    <dsp:sp modelId="{D3733C34-6B28-46C7-81B4-C61A6BBD0941}">
      <dsp:nvSpPr>
        <dsp:cNvPr id="0" name=""/>
        <dsp:cNvSpPr/>
      </dsp:nvSpPr>
      <dsp:spPr>
        <a:xfrm>
          <a:off x="4161591" y="1398690"/>
          <a:ext cx="2832497" cy="303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smtClean="0"/>
            <a:t>Développer une première version sur une application mobile avec le système de recommandation intégré</a:t>
          </a:r>
          <a:endParaRPr lang="fr-FR" sz="2500" kern="1200" dirty="0"/>
        </a:p>
      </dsp:txBody>
      <dsp:txXfrm>
        <a:off x="4244552" y="1481651"/>
        <a:ext cx="2666575" cy="2864574"/>
      </dsp:txXfrm>
    </dsp:sp>
    <dsp:sp modelId="{183EC627-7AD0-462E-8F3F-452BCC428EB5}">
      <dsp:nvSpPr>
        <dsp:cNvPr id="0" name=""/>
        <dsp:cNvSpPr/>
      </dsp:nvSpPr>
      <dsp:spPr>
        <a:xfrm>
          <a:off x="7613697" y="0"/>
          <a:ext cx="3540621" cy="4662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Cloud</a:t>
          </a:r>
          <a:endParaRPr lang="fr-FR" sz="3600" kern="1200" dirty="0"/>
        </a:p>
      </dsp:txBody>
      <dsp:txXfrm>
        <a:off x="7613697" y="0"/>
        <a:ext cx="3540621" cy="1398690"/>
      </dsp:txXfrm>
    </dsp:sp>
    <dsp:sp modelId="{7F29F7AD-B7C8-48E5-8696-BBA8DDF762AD}">
      <dsp:nvSpPr>
        <dsp:cNvPr id="0" name=""/>
        <dsp:cNvSpPr/>
      </dsp:nvSpPr>
      <dsp:spPr>
        <a:xfrm>
          <a:off x="7967759" y="1398690"/>
          <a:ext cx="2832497" cy="303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Mettre en place l’architecture </a:t>
          </a:r>
          <a:r>
            <a:rPr lang="fr-FR" sz="2500" kern="1200" dirty="0" err="1" smtClean="0"/>
            <a:t>serverless</a:t>
          </a:r>
          <a:r>
            <a:rPr lang="fr-FR" sz="2500" kern="1200" dirty="0" smtClean="0"/>
            <a:t> qui permettra a l’application de communiquer avec nos données</a:t>
          </a:r>
          <a:endParaRPr lang="fr-FR" sz="2500" kern="1200" dirty="0"/>
        </a:p>
      </dsp:txBody>
      <dsp:txXfrm>
        <a:off x="8050720" y="1481651"/>
        <a:ext cx="2666575" cy="286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2C437-8F65-485C-A056-23DC88A8E6C6}">
      <dsp:nvSpPr>
        <dsp:cNvPr id="0" name=""/>
        <dsp:cNvSpPr/>
      </dsp:nvSpPr>
      <dsp:spPr>
        <a:xfrm>
          <a:off x="8798" y="387964"/>
          <a:ext cx="2629652" cy="231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Le système  analyse le dernier article lu par l’utilisateur </a:t>
          </a:r>
          <a:endParaRPr lang="fr-FR" sz="2200" kern="1200" dirty="0"/>
        </a:p>
      </dsp:txBody>
      <dsp:txXfrm>
        <a:off x="76733" y="455899"/>
        <a:ext cx="2493782" cy="2183609"/>
      </dsp:txXfrm>
    </dsp:sp>
    <dsp:sp modelId="{2380ED4B-F3DF-4C7A-ABD9-C2260E8CB8F5}">
      <dsp:nvSpPr>
        <dsp:cNvPr id="0" name=""/>
        <dsp:cNvSpPr/>
      </dsp:nvSpPr>
      <dsp:spPr>
        <a:xfrm>
          <a:off x="2901415" y="1221627"/>
          <a:ext cx="557486" cy="652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2901415" y="1352058"/>
        <a:ext cx="390240" cy="391291"/>
      </dsp:txXfrm>
    </dsp:sp>
    <dsp:sp modelId="{C0DE0B44-777D-4379-B940-3C53950DBA4B}">
      <dsp:nvSpPr>
        <dsp:cNvPr id="0" name=""/>
        <dsp:cNvSpPr/>
      </dsp:nvSpPr>
      <dsp:spPr>
        <a:xfrm>
          <a:off x="3690311" y="380059"/>
          <a:ext cx="2629652" cy="233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Il fait un calcul de la distance </a:t>
          </a:r>
          <a:r>
            <a:rPr lang="fr-FR" sz="2200" kern="1200" dirty="0" err="1" smtClean="0"/>
            <a:t>cosine</a:t>
          </a:r>
          <a:r>
            <a:rPr lang="fr-FR" sz="2200" kern="1200" dirty="0" smtClean="0"/>
            <a:t> entre les articles dans l’espace vectoriel</a:t>
          </a:r>
          <a:endParaRPr lang="fr-FR" sz="2200" kern="1200" dirty="0"/>
        </a:p>
      </dsp:txBody>
      <dsp:txXfrm>
        <a:off x="3758709" y="448457"/>
        <a:ext cx="2492856" cy="2198493"/>
      </dsp:txXfrm>
    </dsp:sp>
    <dsp:sp modelId="{F4A7780A-A76B-4211-BE79-0CB94E100EC3}">
      <dsp:nvSpPr>
        <dsp:cNvPr id="0" name=""/>
        <dsp:cNvSpPr/>
      </dsp:nvSpPr>
      <dsp:spPr>
        <a:xfrm>
          <a:off x="6582928" y="1221627"/>
          <a:ext cx="557486" cy="652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6582928" y="1352058"/>
        <a:ext cx="390240" cy="391291"/>
      </dsp:txXfrm>
    </dsp:sp>
    <dsp:sp modelId="{30428DCE-62A2-4D4C-AAB0-0E46C40F8486}">
      <dsp:nvSpPr>
        <dsp:cNvPr id="0" name=""/>
        <dsp:cNvSpPr/>
      </dsp:nvSpPr>
      <dsp:spPr>
        <a:xfrm>
          <a:off x="7371824" y="387964"/>
          <a:ext cx="2629652" cy="231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Il propose les 5 articles les plus proches </a:t>
          </a:r>
          <a:endParaRPr lang="fr-FR" sz="2200" kern="1200" dirty="0"/>
        </a:p>
      </dsp:txBody>
      <dsp:txXfrm>
        <a:off x="7439759" y="455899"/>
        <a:ext cx="2493782" cy="2183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8B224-6AB8-42E1-A0B2-084CC6CDF286}">
      <dsp:nvSpPr>
        <dsp:cNvPr id="0" name=""/>
        <dsp:cNvSpPr/>
      </dsp:nvSpPr>
      <dsp:spPr>
        <a:xfrm>
          <a:off x="671" y="463897"/>
          <a:ext cx="2620716" cy="1572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Le système  n’a pas besoin de données sur les autres utilisateurs, vu que les recommandations seront spécifiques a l’utilisateur sélectionné</a:t>
          </a:r>
          <a:endParaRPr lang="fr-FR" sz="1700" kern="1200" dirty="0"/>
        </a:p>
      </dsp:txBody>
      <dsp:txXfrm>
        <a:off x="671" y="463897"/>
        <a:ext cx="2620716" cy="1572429"/>
      </dsp:txXfrm>
    </dsp:sp>
    <dsp:sp modelId="{BBEFFF63-39E3-48AF-BEFD-725456F5CBC2}">
      <dsp:nvSpPr>
        <dsp:cNvPr id="0" name=""/>
        <dsp:cNvSpPr/>
      </dsp:nvSpPr>
      <dsp:spPr>
        <a:xfrm>
          <a:off x="2883459" y="463897"/>
          <a:ext cx="2620716" cy="1572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Le système peut proposer du contenu très spécifique a un utilisateur, notamment des articles que peu d’autres utilisateurs aimeraient</a:t>
          </a:r>
          <a:endParaRPr lang="fr-FR" sz="1700" kern="1200" dirty="0"/>
        </a:p>
      </dsp:txBody>
      <dsp:txXfrm>
        <a:off x="2883459" y="463897"/>
        <a:ext cx="2620716" cy="1572429"/>
      </dsp:txXfrm>
    </dsp:sp>
    <dsp:sp modelId="{54E5525D-AFF4-4302-9811-2F00983DE44C}">
      <dsp:nvSpPr>
        <dsp:cNvPr id="0" name=""/>
        <dsp:cNvSpPr/>
      </dsp:nvSpPr>
      <dsp:spPr>
        <a:xfrm>
          <a:off x="1442065" y="2298399"/>
          <a:ext cx="2620716" cy="1572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Pas de problème de démarrage a froid : on peut recommander des articles qui n’ont pas encore étés vus</a:t>
          </a:r>
          <a:endParaRPr lang="fr-FR" sz="1700" kern="1200" dirty="0"/>
        </a:p>
      </dsp:txBody>
      <dsp:txXfrm>
        <a:off x="1442065" y="2298399"/>
        <a:ext cx="2620716" cy="1572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0E9E4-4CB7-45E7-B14D-64366F7CBF4B}">
      <dsp:nvSpPr>
        <dsp:cNvPr id="0" name=""/>
        <dsp:cNvSpPr/>
      </dsp:nvSpPr>
      <dsp:spPr>
        <a:xfrm>
          <a:off x="1482011" y="246"/>
          <a:ext cx="2398450" cy="1439070"/>
        </a:xfrm>
        <a:prstGeom prst="rect">
          <a:avLst/>
        </a:prstGeom>
        <a:solidFill>
          <a:srgbClr val="FF74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L’utilisateur peut ce trouver « bloqué » dans une catégorie (</a:t>
          </a:r>
          <a:r>
            <a:rPr lang="fr-FR" sz="2200" kern="1200" dirty="0" err="1" smtClean="0"/>
            <a:t>overfitting</a:t>
          </a:r>
          <a:r>
            <a:rPr lang="fr-FR" sz="2200" kern="1200" dirty="0" smtClean="0"/>
            <a:t>)</a:t>
          </a:r>
          <a:endParaRPr lang="fr-FR" sz="2200" kern="1200" dirty="0"/>
        </a:p>
      </dsp:txBody>
      <dsp:txXfrm>
        <a:off x="1482011" y="246"/>
        <a:ext cx="2398450" cy="1439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2C437-8F65-485C-A056-23DC88A8E6C6}">
      <dsp:nvSpPr>
        <dsp:cNvPr id="0" name=""/>
        <dsp:cNvSpPr/>
      </dsp:nvSpPr>
      <dsp:spPr>
        <a:xfrm>
          <a:off x="9285" y="713234"/>
          <a:ext cx="2775265" cy="2447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Création des matrices item/user et user/item</a:t>
          </a:r>
          <a:endParaRPr lang="fr-FR" sz="2500" kern="1200" dirty="0"/>
        </a:p>
      </dsp:txBody>
      <dsp:txXfrm>
        <a:off x="80982" y="784931"/>
        <a:ext cx="2631871" cy="2304523"/>
      </dsp:txXfrm>
    </dsp:sp>
    <dsp:sp modelId="{2380ED4B-F3DF-4C7A-ABD9-C2260E8CB8F5}">
      <dsp:nvSpPr>
        <dsp:cNvPr id="0" name=""/>
        <dsp:cNvSpPr/>
      </dsp:nvSpPr>
      <dsp:spPr>
        <a:xfrm>
          <a:off x="3062077" y="1593060"/>
          <a:ext cx="588356" cy="688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3062077" y="1730713"/>
        <a:ext cx="411849" cy="412959"/>
      </dsp:txXfrm>
    </dsp:sp>
    <dsp:sp modelId="{C0DE0B44-777D-4379-B940-3C53950DBA4B}">
      <dsp:nvSpPr>
        <dsp:cNvPr id="0" name=""/>
        <dsp:cNvSpPr/>
      </dsp:nvSpPr>
      <dsp:spPr>
        <a:xfrm>
          <a:off x="3894657" y="704891"/>
          <a:ext cx="2775265" cy="24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Le système apprend sur la matrice item/user</a:t>
          </a:r>
          <a:endParaRPr lang="fr-FR" sz="2500" kern="1200" dirty="0"/>
        </a:p>
      </dsp:txBody>
      <dsp:txXfrm>
        <a:off x="3966843" y="777077"/>
        <a:ext cx="2630893" cy="2320230"/>
      </dsp:txXfrm>
    </dsp:sp>
    <dsp:sp modelId="{F4A7780A-A76B-4211-BE79-0CB94E100EC3}">
      <dsp:nvSpPr>
        <dsp:cNvPr id="0" name=""/>
        <dsp:cNvSpPr/>
      </dsp:nvSpPr>
      <dsp:spPr>
        <a:xfrm>
          <a:off x="6947449" y="1593060"/>
          <a:ext cx="588356" cy="688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6947449" y="1730713"/>
        <a:ext cx="411849" cy="412959"/>
      </dsp:txXfrm>
    </dsp:sp>
    <dsp:sp modelId="{30428DCE-62A2-4D4C-AAB0-0E46C40F8486}">
      <dsp:nvSpPr>
        <dsp:cNvPr id="0" name=""/>
        <dsp:cNvSpPr/>
      </dsp:nvSpPr>
      <dsp:spPr>
        <a:xfrm>
          <a:off x="7780029" y="713234"/>
          <a:ext cx="2775265" cy="2447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Il propose les 5 articles les plus proches dans la matrice user/item </a:t>
          </a:r>
          <a:endParaRPr lang="fr-FR" sz="2400" kern="1200" dirty="0"/>
        </a:p>
      </dsp:txBody>
      <dsp:txXfrm>
        <a:off x="7851726" y="784931"/>
        <a:ext cx="2631871" cy="2304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8B224-6AB8-42E1-A0B2-084CC6CDF286}">
      <dsp:nvSpPr>
        <dsp:cNvPr id="0" name=""/>
        <dsp:cNvSpPr/>
      </dsp:nvSpPr>
      <dsp:spPr>
        <a:xfrm>
          <a:off x="632" y="859864"/>
          <a:ext cx="2464918" cy="1478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0" kern="1200" baseline="0" dirty="0" smtClean="0">
              <a:solidFill>
                <a:schemeClr val="bg1"/>
              </a:solidFill>
              <a:latin typeface="+mn-lt"/>
            </a:rPr>
            <a:t>Ce système peut aider un utilisateur a découvrir de nouvelles catégories</a:t>
          </a:r>
          <a:endParaRPr lang="fr-FR" sz="2100" b="0" kern="1200" dirty="0">
            <a:solidFill>
              <a:schemeClr val="bg1"/>
            </a:solidFill>
            <a:latin typeface="+mn-lt"/>
          </a:endParaRPr>
        </a:p>
      </dsp:txBody>
      <dsp:txXfrm>
        <a:off x="632" y="859864"/>
        <a:ext cx="2464918" cy="1478950"/>
      </dsp:txXfrm>
    </dsp:sp>
    <dsp:sp modelId="{BBEFFF63-39E3-48AF-BEFD-725456F5CBC2}">
      <dsp:nvSpPr>
        <dsp:cNvPr id="0" name=""/>
        <dsp:cNvSpPr/>
      </dsp:nvSpPr>
      <dsp:spPr>
        <a:xfrm>
          <a:off x="2712041" y="859864"/>
          <a:ext cx="2464918" cy="1478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baseline="0" dirty="0" smtClean="0">
              <a:solidFill>
                <a:schemeClr val="bg1"/>
              </a:solidFill>
              <a:latin typeface="+mn-lt"/>
            </a:rPr>
            <a:t>Pas besoin de métadonnées sur les articles</a:t>
          </a:r>
          <a:endParaRPr lang="fr-FR" sz="2100" kern="1200" dirty="0">
            <a:solidFill>
              <a:schemeClr val="bg1"/>
            </a:solidFill>
            <a:latin typeface="+mn-lt"/>
          </a:endParaRPr>
        </a:p>
      </dsp:txBody>
      <dsp:txXfrm>
        <a:off x="2712041" y="859864"/>
        <a:ext cx="2464918" cy="1478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0E9E4-4CB7-45E7-B14D-64366F7CBF4B}">
      <dsp:nvSpPr>
        <dsp:cNvPr id="0" name=""/>
        <dsp:cNvSpPr/>
      </dsp:nvSpPr>
      <dsp:spPr>
        <a:xfrm>
          <a:off x="2381904" y="999"/>
          <a:ext cx="2473788" cy="1484273"/>
        </a:xfrm>
        <a:prstGeom prst="rect">
          <a:avLst/>
        </a:prstGeom>
        <a:solidFill>
          <a:srgbClr val="FF74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Problème de cold </a:t>
          </a:r>
          <a:r>
            <a:rPr lang="fr-FR" sz="2500" kern="1200" dirty="0" err="1" smtClean="0"/>
            <a:t>start</a:t>
          </a:r>
          <a:r>
            <a:rPr lang="fr-FR" sz="2500" kern="1200" dirty="0" smtClean="0"/>
            <a:t> avec les nouveaux articles</a:t>
          </a:r>
          <a:endParaRPr lang="fr-FR" sz="2500" kern="1200" dirty="0"/>
        </a:p>
      </dsp:txBody>
      <dsp:txXfrm>
        <a:off x="2381904" y="999"/>
        <a:ext cx="2473788" cy="148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1F01-3970-491A-BA73-631962EB412C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B564-9DA8-4EFD-A218-570B74DE2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2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5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19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8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11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8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4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9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673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0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2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1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33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8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AD5A-994D-4AF5-A030-843D37A905D2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5D46-0095-4C1A-9EFB-A3AA028921AF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FF4C-4576-4F62-94A0-9951E30876A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4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DEDE-75F4-4752-A8D3-92957711F08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3D0A-7D19-487F-B857-94A0F947F587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87F1-8583-4F51-98B4-28B974866C7F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4317-EEC3-4295-8B96-53575BC7F298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F9-6BC8-4111-8840-F575CF6158F7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474-0DF1-450C-BCB0-F91918FEAA3B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B0D1-59F5-42C3-8E9E-8E7F123B02D9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5945-AC97-45D2-8586-7C0F2DA4E927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28C-1EA1-4C4B-85A7-F47E8681D7C1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10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10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2244" y="29680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Réalisez une application mobile de recommandation de contenu</a:t>
            </a:r>
            <a:br>
              <a:rPr lang="fr-FR" b="1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/>
            </a:r>
            <a:br>
              <a:rPr lang="fr-FR" dirty="0">
                <a:solidFill>
                  <a:schemeClr val="accent1"/>
                </a:solidFill>
              </a:rPr>
            </a:b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</a:t>
            </a:fld>
            <a:endParaRPr lang="fr-FR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Nombre de sessions par utilisateurs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10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29" y="2004578"/>
            <a:ext cx="9927878" cy="3040767"/>
          </a:xfrm>
        </p:spPr>
      </p:pic>
      <p:sp>
        <p:nvSpPr>
          <p:cNvPr id="9" name="ZoneTexte 8"/>
          <p:cNvSpPr txBox="1"/>
          <p:nvPr/>
        </p:nvSpPr>
        <p:spPr>
          <a:xfrm>
            <a:off x="2897204" y="5359236"/>
            <a:ext cx="95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voit qu’en moyenne les gens ont 2 sessions, ce qui est peu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Nombre de sessions par utilisateurs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67" y="1690688"/>
            <a:ext cx="5158648" cy="4304148"/>
          </a:xfrm>
        </p:spPr>
      </p:pic>
      <p:sp>
        <p:nvSpPr>
          <p:cNvPr id="8" name="ZoneTexte 7"/>
          <p:cNvSpPr txBox="1"/>
          <p:nvPr/>
        </p:nvSpPr>
        <p:spPr>
          <a:xfrm rot="16200000">
            <a:off x="1511167" y="2098308"/>
            <a:ext cx="45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sessions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40764" y="5806261"/>
            <a:ext cx="88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majorité des utilisateurs ont entre 1 et 4 sessions, c’est peu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Synthèse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plupart des utilisateurs sont intéressés par les mêmes catégories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manque de données sur si oui ou non une personne aime ce qu’elle a lu.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période analysée dans les données est courte : elle est surement biaisée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plupart des utilisateurs n’ont vu qu’une faible proportions des articles disponibles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3534" y="2370137"/>
            <a:ext cx="8430928" cy="1325563"/>
          </a:xfrm>
        </p:spPr>
        <p:txBody>
          <a:bodyPr>
            <a:normAutofit/>
          </a:bodyPr>
          <a:lstStyle/>
          <a:p>
            <a:r>
              <a:rPr lang="fr-FR" sz="5500" b="1" dirty="0" smtClean="0">
                <a:solidFill>
                  <a:schemeClr val="accent1"/>
                </a:solidFill>
              </a:rPr>
              <a:t>Système de recommandation</a:t>
            </a:r>
            <a:endParaRPr lang="fr-FR" sz="55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1198" y="5425474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Présentation des système de recommandations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44" y="1825625"/>
            <a:ext cx="7099111" cy="4351338"/>
          </a:xfrm>
        </p:spPr>
      </p:pic>
    </p:spTree>
    <p:extLst>
      <p:ext uri="{BB962C8B-B14F-4D97-AF65-F5344CB8AC3E}">
        <p14:creationId xmlns:p14="http://schemas.microsoft.com/office/powerpoint/2010/main" val="19512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Recommandation basée sur le contenu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29475"/>
              </p:ext>
            </p:extLst>
          </p:nvPr>
        </p:nvGraphicFramePr>
        <p:xfrm>
          <a:off x="1090862" y="2175309"/>
          <a:ext cx="10010275" cy="309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7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91117"/>
            <a:ext cx="12124623" cy="1325563"/>
          </a:xfrm>
        </p:spPr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Avantages et inconvénients des recommandations basées sur le contenu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419673"/>
              </p:ext>
            </p:extLst>
          </p:nvPr>
        </p:nvGraphicFramePr>
        <p:xfrm>
          <a:off x="838200" y="3041583"/>
          <a:ext cx="10515600" cy="331476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342034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51256308"/>
                    </a:ext>
                  </a:extLst>
                </a:gridCol>
              </a:tblGrid>
              <a:tr h="33147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4357"/>
                  </a:ext>
                </a:extLst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1716680"/>
            <a:ext cx="860659" cy="87549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17" y="1747386"/>
            <a:ext cx="939171" cy="875498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32996100"/>
              </p:ext>
            </p:extLst>
          </p:nvPr>
        </p:nvGraphicFramePr>
        <p:xfrm>
          <a:off x="982578" y="2484972"/>
          <a:ext cx="5504848" cy="433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303697249"/>
              </p:ext>
            </p:extLst>
          </p:nvPr>
        </p:nvGraphicFramePr>
        <p:xfrm>
          <a:off x="6359691" y="3051206"/>
          <a:ext cx="5362474" cy="143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914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600" b="1" dirty="0">
                <a:solidFill>
                  <a:schemeClr val="accent1"/>
                </a:solidFill>
              </a:rPr>
              <a:t>Recommandation collaborative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469114"/>
              </p:ext>
            </p:extLst>
          </p:nvPr>
        </p:nvGraphicFramePr>
        <p:xfrm>
          <a:off x="838200" y="1809135"/>
          <a:ext cx="10564580" cy="387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3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91117"/>
            <a:ext cx="12124623" cy="1325563"/>
          </a:xfrm>
        </p:spPr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Avantages et inconvénients des recommandations collaborative </a:t>
            </a:r>
            <a:r>
              <a:rPr lang="fr-FR" sz="5600" b="1" dirty="0" err="1" smtClean="0">
                <a:solidFill>
                  <a:schemeClr val="accent1"/>
                </a:solidFill>
              </a:rPr>
              <a:t>filtering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419673"/>
              </p:ext>
            </p:extLst>
          </p:nvPr>
        </p:nvGraphicFramePr>
        <p:xfrm>
          <a:off x="838200" y="3041583"/>
          <a:ext cx="10515600" cy="331476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342034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51256308"/>
                    </a:ext>
                  </a:extLst>
                </a:gridCol>
              </a:tblGrid>
              <a:tr h="33147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4357"/>
                  </a:ext>
                </a:extLst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78977"/>
            <a:ext cx="860659" cy="87549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31" y="1866306"/>
            <a:ext cx="939171" cy="875498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923433399"/>
              </p:ext>
            </p:extLst>
          </p:nvPr>
        </p:nvGraphicFramePr>
        <p:xfrm>
          <a:off x="676620" y="2467367"/>
          <a:ext cx="5177592" cy="319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643909426"/>
              </p:ext>
            </p:extLst>
          </p:nvPr>
        </p:nvGraphicFramePr>
        <p:xfrm>
          <a:off x="5422130" y="3336241"/>
          <a:ext cx="7237598" cy="148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3108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Rappel de la synthèse de l’EDA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plupart des utilisateurs sont intéressés par les mêmes catégories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manque de données sur si oui ou non une personne aime ce qu’elle a lu.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période analysée dans les données est courte : elle est surement biaisée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plupart des utilisateurs n’ont vu qu’une faible proportions des articles disponibles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258" y="1543665"/>
            <a:ext cx="3165987" cy="139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8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684421" y="193467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chemeClr val="accent1"/>
                </a:solidFill>
              </a:rPr>
              <a:t>Problématique</a:t>
            </a:r>
            <a:endParaRPr lang="fr-FR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1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Système retenu</a:t>
            </a:r>
            <a:endParaRPr lang="fr-FR" sz="5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20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66" y="1215338"/>
            <a:ext cx="7132320" cy="4371694"/>
          </a:xfrm>
        </p:spPr>
      </p:pic>
      <p:sp>
        <p:nvSpPr>
          <p:cNvPr id="3" name="ZoneTexte 2"/>
          <p:cNvSpPr txBox="1"/>
          <p:nvPr/>
        </p:nvSpPr>
        <p:spPr>
          <a:xfrm>
            <a:off x="1882301" y="5787025"/>
            <a:ext cx="85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vu de notre analyse de données, le content </a:t>
            </a:r>
            <a:r>
              <a:rPr lang="fr-FR" dirty="0" err="1" smtClean="0"/>
              <a:t>based</a:t>
            </a:r>
            <a:r>
              <a:rPr lang="fr-FR" dirty="0" smtClean="0"/>
              <a:t> semble être plus pertinent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24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Architecture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2322" y="5502476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err="1" smtClean="0">
                <a:solidFill>
                  <a:schemeClr val="accent1"/>
                </a:solidFill>
              </a:rPr>
              <a:t>Serverless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1" y="999532"/>
            <a:ext cx="7142424" cy="535681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00425" y="2320921"/>
            <a:ext cx="3577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opérations sont simplifiées: pas de gestion de serveur et de la sécurité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coût d’utilisation est très faible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 ne paye que </a:t>
            </a:r>
            <a:r>
              <a:rPr lang="fr-FR" dirty="0"/>
              <a:t>lorsque</a:t>
            </a:r>
            <a:r>
              <a:rPr lang="fr-FR" dirty="0" smtClean="0"/>
              <a:t> l’on utilise le service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72099" y="1608498"/>
            <a:ext cx="28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Avantages du </a:t>
            </a:r>
            <a:r>
              <a:rPr lang="fr-FR" u="sng" dirty="0" err="1" smtClean="0"/>
              <a:t>Serverless</a:t>
            </a:r>
            <a:r>
              <a:rPr lang="fr-FR" u="sng" dirty="0" smtClean="0"/>
              <a:t> : 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328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Architecture choisie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3" y="1270534"/>
            <a:ext cx="10404909" cy="526837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4" y="5132761"/>
            <a:ext cx="1225929" cy="871444"/>
          </a:xfrm>
          <a:prstGeom prst="rect">
            <a:avLst/>
          </a:prstGeom>
        </p:spPr>
      </p:pic>
      <p:sp>
        <p:nvSpPr>
          <p:cNvPr id="8" name="Flèche vers le bas 7"/>
          <p:cNvSpPr/>
          <p:nvPr/>
        </p:nvSpPr>
        <p:spPr>
          <a:xfrm>
            <a:off x="4511154" y="4170234"/>
            <a:ext cx="365760" cy="96252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à angle droit 9"/>
          <p:cNvSpPr/>
          <p:nvPr/>
        </p:nvSpPr>
        <p:spPr>
          <a:xfrm>
            <a:off x="2181626" y="4775363"/>
            <a:ext cx="1848009" cy="885642"/>
          </a:xfrm>
          <a:prstGeom prst="bentUpArrow">
            <a:avLst/>
          </a:prstGeom>
          <a:solidFill>
            <a:srgbClr val="0070C0"/>
          </a:solidFill>
          <a:scene3d>
            <a:camera prst="orthographicFront">
              <a:rot lat="0" lon="110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87352" y="1690687"/>
            <a:ext cx="3705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L’application fait une requête via une API, qui active une fonction azure via HTTP trigger 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 smtClean="0"/>
              <a:t>La fonction reçoit les données dont elle a besoin pour fonctionner via le Blob azure </a:t>
            </a:r>
            <a:r>
              <a:rPr lang="fr-FR" dirty="0" err="1" smtClean="0"/>
              <a:t>storage</a:t>
            </a:r>
            <a:r>
              <a:rPr lang="fr-FR" dirty="0" smtClean="0"/>
              <a:t> (on doit créer de nouveaux fichiers car il y a une limite de 100Mo/item)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 smtClean="0"/>
              <a:t>Notre système reçoit ces informations et les traite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 smtClean="0"/>
              <a:t>Le système renvoie le résultat a l’application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262965" y="2974206"/>
            <a:ext cx="4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33987" y="1963115"/>
            <a:ext cx="46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76914" y="4437246"/>
            <a:ext cx="5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(3)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974206" y="5730626"/>
            <a:ext cx="52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1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5700" y="0"/>
            <a:ext cx="12207699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Architecture future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" y="1279900"/>
            <a:ext cx="10404909" cy="526837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59" y="5229907"/>
            <a:ext cx="1225929" cy="871444"/>
          </a:xfrm>
          <a:prstGeom prst="rect">
            <a:avLst/>
          </a:prstGeom>
        </p:spPr>
      </p:pic>
      <p:sp>
        <p:nvSpPr>
          <p:cNvPr id="8" name="Flèche vers le bas 7"/>
          <p:cNvSpPr/>
          <p:nvPr/>
        </p:nvSpPr>
        <p:spPr>
          <a:xfrm>
            <a:off x="3686769" y="4275087"/>
            <a:ext cx="441746" cy="962527"/>
          </a:xfrm>
          <a:prstGeom prst="downArrow">
            <a:avLst/>
          </a:prstGeom>
          <a:solidFill>
            <a:srgbClr val="24669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à angle droit 9"/>
          <p:cNvSpPr/>
          <p:nvPr/>
        </p:nvSpPr>
        <p:spPr>
          <a:xfrm>
            <a:off x="1230921" y="4889374"/>
            <a:ext cx="2040046" cy="885642"/>
          </a:xfrm>
          <a:prstGeom prst="bentUpArrow">
            <a:avLst/>
          </a:prstGeom>
          <a:solidFill>
            <a:srgbClr val="24669B"/>
          </a:solidFill>
          <a:scene3d>
            <a:camera prst="orthographicFront">
              <a:rot lat="0" lon="110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à angle droit 2"/>
          <p:cNvSpPr/>
          <p:nvPr/>
        </p:nvSpPr>
        <p:spPr>
          <a:xfrm>
            <a:off x="5509202" y="3840480"/>
            <a:ext cx="2862859" cy="1373613"/>
          </a:xfrm>
          <a:prstGeom prst="bentUpArrow">
            <a:avLst>
              <a:gd name="adj1" fmla="val 19394"/>
              <a:gd name="adj2" fmla="val 25350"/>
              <a:gd name="adj3" fmla="val 29205"/>
            </a:avLst>
          </a:prstGeom>
          <a:solidFill>
            <a:srgbClr val="2277BC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46" y="2955013"/>
            <a:ext cx="782382" cy="70414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67" y="4582128"/>
            <a:ext cx="436235" cy="37306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282" y="2786264"/>
            <a:ext cx="436235" cy="37306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545272" y="5718382"/>
            <a:ext cx="16162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solidFill>
                  <a:schemeClr val="accent1"/>
                </a:solidFill>
              </a:rPr>
              <a:t>Recommandations</a:t>
            </a:r>
            <a:endParaRPr lang="fr-FR" sz="1300" b="1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333061" y="2569807"/>
            <a:ext cx="12054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solidFill>
                  <a:schemeClr val="accent1"/>
                </a:solidFill>
              </a:rPr>
              <a:t>Embedding</a:t>
            </a:r>
            <a:r>
              <a:rPr lang="fr-FR" sz="1300" b="1" dirty="0" smtClean="0">
                <a:solidFill>
                  <a:schemeClr val="accent1"/>
                </a:solidFill>
              </a:rPr>
              <a:t> mis a jour </a:t>
            </a:r>
            <a:endParaRPr lang="fr-FR" sz="1300" b="1" dirty="0"/>
          </a:p>
        </p:txBody>
      </p:sp>
      <p:grpSp>
        <p:nvGrpSpPr>
          <p:cNvPr id="40" name="Groupe 39"/>
          <p:cNvGrpSpPr/>
          <p:nvPr/>
        </p:nvGrpSpPr>
        <p:grpSpPr>
          <a:xfrm>
            <a:off x="10218088" y="2807463"/>
            <a:ext cx="1617044" cy="961261"/>
            <a:chOff x="10218088" y="2884578"/>
            <a:chExt cx="1617044" cy="961261"/>
          </a:xfrm>
        </p:grpSpPr>
        <p:sp>
          <p:nvSpPr>
            <p:cNvPr id="27" name="ZoneTexte 26"/>
            <p:cNvSpPr txBox="1"/>
            <p:nvPr/>
          </p:nvSpPr>
          <p:spPr>
            <a:xfrm>
              <a:off x="10218088" y="3553451"/>
              <a:ext cx="16170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dirty="0" smtClean="0">
                  <a:solidFill>
                    <a:schemeClr val="accent1"/>
                  </a:solidFill>
                </a:rPr>
                <a:t>Nouvel item</a:t>
              </a:r>
              <a:endParaRPr lang="fr-FR" sz="1300" b="1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523" y="2884578"/>
              <a:ext cx="949787" cy="692345"/>
            </a:xfrm>
            <a:prstGeom prst="rect">
              <a:avLst/>
            </a:prstGeom>
          </p:spPr>
        </p:pic>
      </p:grpSp>
      <p:sp>
        <p:nvSpPr>
          <p:cNvPr id="35" name="Flèche vers le bas 34"/>
          <p:cNvSpPr/>
          <p:nvPr/>
        </p:nvSpPr>
        <p:spPr>
          <a:xfrm rot="5400000">
            <a:off x="9369937" y="2797709"/>
            <a:ext cx="441746" cy="951915"/>
          </a:xfrm>
          <a:prstGeom prst="downArrow">
            <a:avLst/>
          </a:prstGeom>
          <a:solidFill>
            <a:srgbClr val="24669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/>
        </p:nvGrpSpPr>
        <p:grpSpPr>
          <a:xfrm>
            <a:off x="9749855" y="4534714"/>
            <a:ext cx="1868769" cy="1547452"/>
            <a:chOff x="9796934" y="5237614"/>
            <a:chExt cx="2065602" cy="1715651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3942" y="5237614"/>
              <a:ext cx="1069138" cy="1006582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9796934" y="6185498"/>
              <a:ext cx="2065602" cy="7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accent1"/>
                  </a:solidFill>
                </a:rPr>
                <a:t>Nouvel </a:t>
              </a:r>
              <a:r>
                <a:rPr lang="fr-FR" sz="1300" b="1" dirty="0" smtClean="0">
                  <a:solidFill>
                    <a:schemeClr val="accent1"/>
                  </a:solidFill>
                </a:rPr>
                <a:t>utilisateur ou nouvelle interaction d’utilisateur</a:t>
              </a:r>
              <a:endParaRPr lang="fr-FR" sz="1300" b="1" dirty="0"/>
            </a:p>
          </p:txBody>
        </p:sp>
      </p:grpSp>
      <p:sp>
        <p:nvSpPr>
          <p:cNvPr id="32" name="Flèche vers le bas 31"/>
          <p:cNvSpPr/>
          <p:nvPr/>
        </p:nvSpPr>
        <p:spPr>
          <a:xfrm rot="5400000">
            <a:off x="7267729" y="2424717"/>
            <a:ext cx="478036" cy="1730629"/>
          </a:xfrm>
          <a:prstGeom prst="downArrow">
            <a:avLst/>
          </a:prstGeom>
          <a:solidFill>
            <a:srgbClr val="24669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vers le bas 35"/>
          <p:cNvSpPr/>
          <p:nvPr/>
        </p:nvSpPr>
        <p:spPr>
          <a:xfrm rot="5400000">
            <a:off x="9364630" y="4590195"/>
            <a:ext cx="441746" cy="962527"/>
          </a:xfrm>
          <a:prstGeom prst="downArrow">
            <a:avLst/>
          </a:prstGeom>
          <a:solidFill>
            <a:srgbClr val="24669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31" y="4768658"/>
            <a:ext cx="694622" cy="5634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4935" y="5332074"/>
            <a:ext cx="887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chemeClr val="accent1"/>
                </a:solidFill>
              </a:rPr>
              <a:t>clicks mis a jour</a:t>
            </a:r>
            <a:endParaRPr lang="fr-FR" sz="1300" b="1" dirty="0">
              <a:solidFill>
                <a:schemeClr val="accent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010715" y="4463962"/>
            <a:ext cx="16162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chemeClr val="accent1"/>
                </a:solidFill>
              </a:rPr>
              <a:t>Le système reçoit les informations</a:t>
            </a:r>
            <a:endParaRPr lang="fr-FR" sz="1300" b="1" dirty="0">
              <a:solidFill>
                <a:schemeClr val="accent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128515" y="1284843"/>
            <a:ext cx="16162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chemeClr val="accent1"/>
                </a:solidFill>
              </a:rPr>
              <a:t>Les données sont envoyées </a:t>
            </a:r>
            <a:endParaRPr lang="fr-FR" sz="1300" b="1" dirty="0">
              <a:solidFill>
                <a:schemeClr val="accent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13" y="1043377"/>
            <a:ext cx="1075895" cy="61568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242080" y="1694657"/>
            <a:ext cx="16162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chemeClr val="accent1"/>
                </a:solidFill>
              </a:rPr>
              <a:t>Cosmos DB</a:t>
            </a:r>
            <a:endParaRPr lang="fr-FR" sz="1300" b="1" dirty="0">
              <a:solidFill>
                <a:schemeClr val="accent1"/>
              </a:solidFill>
            </a:endParaRPr>
          </a:p>
        </p:txBody>
      </p:sp>
      <p:sp>
        <p:nvSpPr>
          <p:cNvPr id="13" name="Parenthèses 12"/>
          <p:cNvSpPr/>
          <p:nvPr/>
        </p:nvSpPr>
        <p:spPr>
          <a:xfrm>
            <a:off x="8171847" y="2006916"/>
            <a:ext cx="1756755" cy="4268756"/>
          </a:xfrm>
          <a:prstGeom prst="bracketPair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Mise a jour nécessaires</a:t>
            </a:r>
            <a:endParaRPr lang="fr-FR" sz="5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Développement d’autre azure fonctions pour mettre a jour le fichier de clics et </a:t>
            </a:r>
            <a:r>
              <a:rPr lang="fr-FR" dirty="0" err="1" smtClean="0">
                <a:solidFill>
                  <a:schemeClr val="accent1"/>
                </a:solidFill>
              </a:rPr>
              <a:t>embeddings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Mis en place de l’architecture avec Cosmos DB (flux de modifications)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Trouver un autre moyen de réduire la taille des fichiers 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54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66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>
                <a:solidFill>
                  <a:schemeClr val="accent1"/>
                </a:solidFill>
              </a:rPr>
              <a:t>Développement</a:t>
            </a:r>
            <a:endParaRPr lang="fr-FR" sz="60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26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21" y="2566169"/>
            <a:ext cx="1280477" cy="127478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55" y="2566169"/>
            <a:ext cx="1824681" cy="136956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45920" y="4312118"/>
            <a:ext cx="306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utilise Android Studio pour émuler un </a:t>
            </a:r>
            <a:r>
              <a:rPr lang="fr-FR" dirty="0" err="1" smtClean="0"/>
              <a:t>telephone</a:t>
            </a:r>
            <a:r>
              <a:rPr lang="fr-FR" dirty="0" smtClean="0"/>
              <a:t> portable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595363" y="4173618"/>
            <a:ext cx="429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développe en local avec Vs studio, puis on déploie sur azure également via VS studio et les extensions Azure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MVP (Minimal Viable Product)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27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3" y="1491915"/>
            <a:ext cx="2517493" cy="4895494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95" y="1491915"/>
            <a:ext cx="2531480" cy="487027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5037901" y="3549838"/>
            <a:ext cx="1838425" cy="77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200" b="1" dirty="0" smtClean="0">
                <a:solidFill>
                  <a:schemeClr val="accent1"/>
                </a:solidFill>
              </a:rPr>
              <a:t>Conclusion </a:t>
            </a:r>
            <a:endParaRPr lang="fr-FR" sz="52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180681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24847491"/>
              </p:ext>
            </p:extLst>
          </p:nvPr>
        </p:nvGraphicFramePr>
        <p:xfrm>
          <a:off x="702643" y="1694046"/>
          <a:ext cx="11155681" cy="466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954955" y="350718"/>
            <a:ext cx="623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  <a:latin typeface="+mj-lt"/>
              </a:rPr>
              <a:t>Objectifs</a:t>
            </a:r>
            <a:endParaRPr lang="fr-FR" sz="5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4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7943" y="320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Données utilisées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60" y="2030352"/>
            <a:ext cx="1298609" cy="1195545"/>
          </a:xfrm>
        </p:spPr>
      </p:pic>
      <p:sp>
        <p:nvSpPr>
          <p:cNvPr id="11" name="ZoneTexte 10"/>
          <p:cNvSpPr txBox="1"/>
          <p:nvPr/>
        </p:nvSpPr>
        <p:spPr>
          <a:xfrm>
            <a:off x="1055168" y="3405187"/>
            <a:ext cx="42639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u="sng" dirty="0" smtClean="0">
                <a:solidFill>
                  <a:schemeClr val="accent1"/>
                </a:solidFill>
              </a:rPr>
              <a:t>Données:</a:t>
            </a:r>
          </a:p>
          <a:p>
            <a:pPr algn="ctr"/>
            <a:endParaRPr lang="fr-FR" sz="2500" u="sng" dirty="0" smtClean="0">
              <a:solidFill>
                <a:schemeClr val="accent1"/>
              </a:solidFill>
            </a:endParaRPr>
          </a:p>
          <a:p>
            <a:r>
              <a:rPr lang="fr-FR" sz="2500" dirty="0" smtClean="0">
                <a:solidFill>
                  <a:schemeClr val="accent1"/>
                </a:solidFill>
              </a:rPr>
              <a:t>Proviennent de Globo.com, un site de news brésilien </a:t>
            </a:r>
            <a:endParaRPr lang="fr-FR" sz="2500" dirty="0">
              <a:solidFill>
                <a:schemeClr val="accent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29" y="2175625"/>
            <a:ext cx="952633" cy="90500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085128" y="3405187"/>
            <a:ext cx="52072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 smtClean="0">
                <a:solidFill>
                  <a:schemeClr val="accent1"/>
                </a:solidFill>
              </a:rPr>
              <a:t>Nous avons 3 fichiers :</a:t>
            </a:r>
            <a:endParaRPr lang="fr-FR" sz="3000" dirty="0" smtClean="0">
              <a:solidFill>
                <a:schemeClr val="accent1"/>
              </a:solidFill>
            </a:endParaRPr>
          </a:p>
          <a:p>
            <a:endParaRPr lang="fr-FR" sz="3000" dirty="0" smtClean="0">
              <a:solidFill>
                <a:schemeClr val="accent1"/>
              </a:solidFill>
            </a:endParaRPr>
          </a:p>
          <a:p>
            <a:r>
              <a:rPr lang="fr-FR" sz="3000" dirty="0" smtClean="0">
                <a:solidFill>
                  <a:schemeClr val="accent1"/>
                </a:solidFill>
              </a:rPr>
              <a:t>-articles_metadata.csv</a:t>
            </a:r>
          </a:p>
          <a:p>
            <a:r>
              <a:rPr lang="fr-FR" sz="3000" dirty="0" smtClean="0">
                <a:solidFill>
                  <a:schemeClr val="accent1"/>
                </a:solidFill>
              </a:rPr>
              <a:t>-</a:t>
            </a:r>
            <a:r>
              <a:rPr lang="fr-FR" sz="3000" dirty="0" err="1" smtClean="0">
                <a:solidFill>
                  <a:schemeClr val="accent1"/>
                </a:solidFill>
              </a:rPr>
              <a:t>articles_embedding.pickle</a:t>
            </a:r>
            <a:endParaRPr lang="fr-FR" sz="3000" dirty="0" smtClean="0">
              <a:solidFill>
                <a:schemeClr val="accent1"/>
              </a:solidFill>
            </a:endParaRPr>
          </a:p>
          <a:p>
            <a:r>
              <a:rPr lang="fr-FR" sz="3000" dirty="0" smtClean="0">
                <a:solidFill>
                  <a:schemeClr val="accent1"/>
                </a:solidFill>
              </a:rPr>
              <a:t>-clicks.zip</a:t>
            </a:r>
          </a:p>
        </p:txBody>
      </p:sp>
    </p:spTree>
    <p:extLst>
      <p:ext uri="{BB962C8B-B14F-4D97-AF65-F5344CB8AC3E}">
        <p14:creationId xmlns:p14="http://schemas.microsoft.com/office/powerpoint/2010/main" val="20683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178" y="24197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accent1"/>
                </a:solidFill>
              </a:rPr>
              <a:t>Analyse des données</a:t>
            </a:r>
            <a:endParaRPr lang="fr-FR" sz="60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8648" y="56580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7943" y="320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Période d’analyse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Articles: du premier octobre au 17 octobre.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Clics : du premier octobre au 13 novembre.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0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Nombre de mots par article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68" y="1690688"/>
            <a:ext cx="6534898" cy="374837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9987" y="5713039"/>
            <a:ext cx="8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avons une moyenne de 180 mots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0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9699" y="221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Nombre d’articles par catégorie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1" y="1884296"/>
            <a:ext cx="7156178" cy="3913321"/>
          </a:xfrm>
        </p:spPr>
      </p:pic>
      <p:sp>
        <p:nvSpPr>
          <p:cNvPr id="10" name="ZoneTexte 9"/>
          <p:cNvSpPr txBox="1"/>
          <p:nvPr/>
        </p:nvSpPr>
        <p:spPr>
          <a:xfrm>
            <a:off x="3330341" y="5892317"/>
            <a:ext cx="70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Certaines catégories ont beaucoup plus d’articles que d’autres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9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4276"/>
            <a:ext cx="12041204" cy="1386038"/>
          </a:xfrm>
        </p:spPr>
        <p:txBody>
          <a:bodyPr>
            <a:noAutofit/>
          </a:bodyPr>
          <a:lstStyle/>
          <a:p>
            <a:pPr algn="ctr"/>
            <a:r>
              <a:rPr lang="fr-FR" sz="5600" b="1" dirty="0" smtClean="0">
                <a:solidFill>
                  <a:schemeClr val="accent1"/>
                </a:solidFill>
              </a:rPr>
              <a:t>Les articles les plus consultés par catégorie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8" y="1857815"/>
            <a:ext cx="7247251" cy="39445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50636" y="5987018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Certains articles sont énormément vus comparés a d’autres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7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Grand écran</PresentationFormat>
  <Paragraphs>160</Paragraphs>
  <Slides>28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Réalisez une application mobile de recommandation de contenu  </vt:lpstr>
      <vt:lpstr>Problématique</vt:lpstr>
      <vt:lpstr>Présentation PowerPoint</vt:lpstr>
      <vt:lpstr>Données utilisées </vt:lpstr>
      <vt:lpstr>Analyse des données</vt:lpstr>
      <vt:lpstr>Période d’analyse </vt:lpstr>
      <vt:lpstr>Nombre de mots par article</vt:lpstr>
      <vt:lpstr>Nombre d’articles par catégorie </vt:lpstr>
      <vt:lpstr>Les articles les plus consultés par catégorie</vt:lpstr>
      <vt:lpstr>Nombre de sessions par utilisateurs </vt:lpstr>
      <vt:lpstr>Nombre de sessions par utilisateurs</vt:lpstr>
      <vt:lpstr>Synthèse </vt:lpstr>
      <vt:lpstr>Système de recommandation</vt:lpstr>
      <vt:lpstr>Présentation des système de recommandations</vt:lpstr>
      <vt:lpstr>Recommandation basée sur le contenu</vt:lpstr>
      <vt:lpstr>Avantages et inconvénients des recommandations basées sur le contenu</vt:lpstr>
      <vt:lpstr>Recommandation collaborative</vt:lpstr>
      <vt:lpstr>Avantages et inconvénients des recommandations collaborative filtering</vt:lpstr>
      <vt:lpstr>Rappel de la synthèse de l’EDA </vt:lpstr>
      <vt:lpstr>Système retenu</vt:lpstr>
      <vt:lpstr>Architecture </vt:lpstr>
      <vt:lpstr>Serverless</vt:lpstr>
      <vt:lpstr>Architecture choisie</vt:lpstr>
      <vt:lpstr>Architecture future</vt:lpstr>
      <vt:lpstr>Mise a jour nécessaires</vt:lpstr>
      <vt:lpstr>Développement</vt:lpstr>
      <vt:lpstr>MVP (Minimal Viable Product)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2022-02-15T18:40:56Z</dcterms:created>
  <dcterms:modified xsi:type="dcterms:W3CDTF">2022-11-14T18:13:01Z</dcterms:modified>
</cp:coreProperties>
</file>