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65" r:id="rId5"/>
    <p:sldId id="270" r:id="rId6"/>
    <p:sldId id="268" r:id="rId7"/>
    <p:sldId id="271" r:id="rId8"/>
    <p:sldId id="274" r:id="rId9"/>
    <p:sldId id="269" r:id="rId10"/>
    <p:sldId id="272" r:id="rId11"/>
    <p:sldId id="261" r:id="rId12"/>
    <p:sldId id="260" r:id="rId13"/>
    <p:sldId id="262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91A1-1D79-44D8-95C7-E248C9F7F91E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2837-36F4-4A9A-8075-5CCB7569D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7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8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8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0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7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3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5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8581-1041-4A40-8413-44C1A114AD4C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1C55-F3B7-448F-A9BA-68F581AFB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APPEL DE PROJET </a:t>
            </a:r>
            <a:br>
              <a:rPr lang="fr-FR" dirty="0" smtClean="0"/>
            </a:br>
            <a:r>
              <a:rPr lang="fr-FR" dirty="0" smtClean="0"/>
              <a:t>SANTE PUBLIQUE FRANCE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Julien </a:t>
            </a:r>
            <a:r>
              <a:rPr lang="fr-FR" dirty="0" err="1" smtClean="0"/>
              <a:t>Rigot</a:t>
            </a:r>
            <a:endParaRPr lang="fr-FR" dirty="0" smtClean="0"/>
          </a:p>
          <a:p>
            <a:r>
              <a:rPr lang="fr-FR" dirty="0" smtClean="0"/>
              <a:t>Le 20/01/2021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46867"/>
            <a:ext cx="2686050" cy="1704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90" y="4429919"/>
            <a:ext cx="2074310" cy="20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Analyse Multivariée</a:t>
            </a:r>
            <a:endParaRPr lang="fr-FR" sz="60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4" y="2152243"/>
            <a:ext cx="11178316" cy="3628445"/>
          </a:xfrm>
        </p:spPr>
      </p:pic>
    </p:spTree>
    <p:extLst>
      <p:ext uri="{BB962C8B-B14F-4D97-AF65-F5344CB8AC3E}">
        <p14:creationId xmlns:p14="http://schemas.microsoft.com/office/powerpoint/2010/main" val="2354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" y="1690689"/>
            <a:ext cx="5786826" cy="516731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b="1" dirty="0" smtClean="0"/>
              <a:t>PCA (</a:t>
            </a:r>
            <a:r>
              <a:rPr lang="fr-FR" sz="6000" b="1" dirty="0"/>
              <a:t>Analyse en composantes principales</a:t>
            </a:r>
            <a:r>
              <a:rPr lang="fr-FR" sz="6000" b="1" dirty="0" smtClean="0"/>
              <a:t>)</a:t>
            </a:r>
            <a:endParaRPr lang="fr-FR" sz="60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85" y="1803781"/>
            <a:ext cx="3943900" cy="3639058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274570" y="3073398"/>
            <a:ext cx="2103120" cy="195579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274820" y="2874612"/>
            <a:ext cx="2811780" cy="284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b="1" dirty="0" smtClean="0"/>
              <a:t>ANOVA (</a:t>
            </a:r>
            <a:r>
              <a:rPr lang="fr-FR" sz="6000" b="1" dirty="0"/>
              <a:t>Analyse de la </a:t>
            </a:r>
            <a:r>
              <a:rPr lang="fr-FR" sz="6000" b="1" dirty="0" smtClean="0"/>
              <a:t>variance)</a:t>
            </a:r>
            <a:br>
              <a:rPr lang="fr-FR" sz="6000" b="1" dirty="0" smtClean="0"/>
            </a:br>
            <a:r>
              <a:rPr lang="fr-FR" sz="6000" b="1" dirty="0" smtClean="0"/>
              <a:t>entre le </a:t>
            </a:r>
            <a:r>
              <a:rPr lang="fr-FR" sz="6000" b="1" dirty="0" err="1" smtClean="0"/>
              <a:t>nutriscore</a:t>
            </a:r>
            <a:r>
              <a:rPr lang="fr-FR" sz="6000" b="1" dirty="0" smtClean="0"/>
              <a:t> et le </a:t>
            </a:r>
            <a:r>
              <a:rPr lang="fr-FR" sz="6000" b="1" dirty="0" err="1" smtClean="0"/>
              <a:t>nutrigrade</a:t>
            </a:r>
            <a:endParaRPr lang="fr-FR" sz="60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" y="2227898"/>
            <a:ext cx="5989609" cy="3692842"/>
          </a:xfrm>
        </p:spPr>
      </p:pic>
      <p:sp>
        <p:nvSpPr>
          <p:cNvPr id="6" name="ZoneTexte 5"/>
          <p:cNvSpPr txBox="1"/>
          <p:nvPr/>
        </p:nvSpPr>
        <p:spPr>
          <a:xfrm>
            <a:off x="6256020" y="222789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On obtient un résultat de 0,85. On ne rejette donc pas l’hypothèse et on peut en conclure que le </a:t>
            </a:r>
            <a:r>
              <a:rPr lang="fr-FR" sz="3500" dirty="0" err="1" smtClean="0"/>
              <a:t>nutriscore</a:t>
            </a:r>
            <a:r>
              <a:rPr lang="fr-FR" sz="3500" dirty="0" smtClean="0"/>
              <a:t> et le </a:t>
            </a:r>
            <a:r>
              <a:rPr lang="fr-FR" sz="3500" dirty="0" err="1" smtClean="0"/>
              <a:t>nutrigrade</a:t>
            </a:r>
            <a:r>
              <a:rPr lang="fr-FR" sz="3500" dirty="0" smtClean="0"/>
              <a:t> sont très corrélés.</a:t>
            </a:r>
            <a:endParaRPr lang="fr-FR" sz="3500" dirty="0"/>
          </a:p>
        </p:txBody>
      </p:sp>
    </p:spTree>
    <p:extLst>
      <p:ext uri="{BB962C8B-B14F-4D97-AF65-F5344CB8AC3E}">
        <p14:creationId xmlns:p14="http://schemas.microsoft.com/office/powerpoint/2010/main" val="39104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1" y="1146939"/>
            <a:ext cx="11342370" cy="573162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358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Tableau de bord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331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256" y="123957"/>
            <a:ext cx="10901854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Exemple avec des aliments pauvres en sel et riche en protéines</a:t>
            </a:r>
            <a:endParaRPr lang="fr-FR" sz="6000" b="1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7" y="1544113"/>
            <a:ext cx="12016331" cy="5408480"/>
          </a:xfrm>
        </p:spPr>
      </p:pic>
    </p:spTree>
    <p:extLst>
      <p:ext uri="{BB962C8B-B14F-4D97-AF65-F5344CB8AC3E}">
        <p14:creationId xmlns:p14="http://schemas.microsoft.com/office/powerpoint/2010/main" val="3419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428" y="128445"/>
            <a:ext cx="9890235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Exemple d’aliment pauvres en sel et riche en protéines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573038"/>
            <a:ext cx="11763302" cy="5284962"/>
          </a:xfrm>
        </p:spPr>
      </p:pic>
    </p:spTree>
    <p:extLst>
      <p:ext uri="{BB962C8B-B14F-4D97-AF65-F5344CB8AC3E}">
        <p14:creationId xmlns:p14="http://schemas.microsoft.com/office/powerpoint/2010/main" val="26225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36795" y="2489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8900" b="1" dirty="0" smtClean="0"/>
              <a:t>Conclusion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292" y="347154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8" y="3920453"/>
            <a:ext cx="1692192" cy="15998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3" y="3920453"/>
            <a:ext cx="1814816" cy="181481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194" y="58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Contenu du jeu de données </a:t>
            </a:r>
            <a:endParaRPr lang="fr-FR" sz="6000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7" y="1498984"/>
            <a:ext cx="1692193" cy="1692193"/>
          </a:xfrm>
        </p:spPr>
      </p:pic>
      <p:sp>
        <p:nvSpPr>
          <p:cNvPr id="4" name="ZoneTexte 3"/>
          <p:cNvSpPr txBox="1"/>
          <p:nvPr/>
        </p:nvSpPr>
        <p:spPr>
          <a:xfrm>
            <a:off x="1703739" y="3270246"/>
            <a:ext cx="8652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u="sng" dirty="0" smtClean="0"/>
              <a:t>+ 320 000 aliments décrits par  160 variables </a:t>
            </a:r>
            <a:endParaRPr lang="fr-FR" sz="3000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8189257" y="5588482"/>
            <a:ext cx="2899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Provenance, lieu de </a:t>
            </a:r>
            <a:r>
              <a:rPr lang="fr-FR" sz="2500" dirty="0" err="1" smtClean="0"/>
              <a:t>manufacturation</a:t>
            </a:r>
            <a:r>
              <a:rPr lang="fr-FR" sz="2500" dirty="0" smtClean="0"/>
              <a:t> </a:t>
            </a:r>
            <a:endParaRPr lang="fr-FR" sz="2500" dirty="0"/>
          </a:p>
        </p:txBody>
      </p:sp>
      <p:sp>
        <p:nvSpPr>
          <p:cNvPr id="7" name="ZoneTexte 6"/>
          <p:cNvSpPr txBox="1"/>
          <p:nvPr/>
        </p:nvSpPr>
        <p:spPr>
          <a:xfrm>
            <a:off x="-1" y="5447725"/>
            <a:ext cx="35393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Emballage, empreinte carbone, présence d’huile de palme</a:t>
            </a:r>
            <a:endParaRPr lang="fr-FR" sz="2500" dirty="0"/>
          </a:p>
        </p:txBody>
      </p:sp>
      <p:sp>
        <p:nvSpPr>
          <p:cNvPr id="8" name="ZoneTexte 7"/>
          <p:cNvSpPr txBox="1"/>
          <p:nvPr/>
        </p:nvSpPr>
        <p:spPr>
          <a:xfrm>
            <a:off x="4177021" y="5447725"/>
            <a:ext cx="37059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Type d’aliments et nutriments (protéines, vitamines, graisses, etc…)</a:t>
            </a:r>
            <a:endParaRPr lang="fr-FR" sz="25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99" y="4207997"/>
            <a:ext cx="1239728" cy="12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441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b="1" dirty="0" smtClean="0"/>
              <a:t>Préparation du jeu de données </a:t>
            </a:r>
            <a:endParaRPr lang="fr-FR" sz="8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96973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9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Description du contenu</a:t>
            </a:r>
            <a:endParaRPr lang="fr-FR" sz="6000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1515542"/>
            <a:ext cx="6092190" cy="4614300"/>
          </a:xfrm>
        </p:spPr>
      </p:pic>
    </p:spTree>
    <p:extLst>
      <p:ext uri="{BB962C8B-B14F-4D97-AF65-F5344CB8AC3E}">
        <p14:creationId xmlns:p14="http://schemas.microsoft.com/office/powerpoint/2010/main" val="635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597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Valeurs manquantes (NA)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52" y="1325563"/>
            <a:ext cx="6621779" cy="5487947"/>
          </a:xfrm>
        </p:spPr>
      </p:pic>
      <p:sp>
        <p:nvSpPr>
          <p:cNvPr id="5" name="ZoneTexte 4"/>
          <p:cNvSpPr txBox="1"/>
          <p:nvPr/>
        </p:nvSpPr>
        <p:spPr>
          <a:xfrm>
            <a:off x="6789420" y="1690688"/>
            <a:ext cx="424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5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Gestion des valeurs aberrantes </a:t>
            </a:r>
            <a:endParaRPr lang="fr-FR" sz="60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79" y="1690688"/>
            <a:ext cx="7317827" cy="5142017"/>
          </a:xfrm>
        </p:spPr>
      </p:pic>
    </p:spTree>
    <p:extLst>
      <p:ext uri="{BB962C8B-B14F-4D97-AF65-F5344CB8AC3E}">
        <p14:creationId xmlns:p14="http://schemas.microsoft.com/office/powerpoint/2010/main" val="8138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Gestion des valeurs aberrantes 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04" y="2277570"/>
            <a:ext cx="8640978" cy="19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Résultat après filtrage</a:t>
            </a:r>
            <a:endParaRPr lang="fr-FR" sz="6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2" y="2247736"/>
            <a:ext cx="9838875" cy="2231625"/>
          </a:xfrm>
        </p:spPr>
      </p:pic>
    </p:spTree>
    <p:extLst>
      <p:ext uri="{BB962C8B-B14F-4D97-AF65-F5344CB8AC3E}">
        <p14:creationId xmlns:p14="http://schemas.microsoft.com/office/powerpoint/2010/main" val="25294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Résultat après filtrage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46" y="1690688"/>
            <a:ext cx="9407164" cy="4894034"/>
          </a:xfrm>
        </p:spPr>
      </p:pic>
    </p:spTree>
    <p:extLst>
      <p:ext uri="{BB962C8B-B14F-4D97-AF65-F5344CB8AC3E}">
        <p14:creationId xmlns:p14="http://schemas.microsoft.com/office/powerpoint/2010/main" val="40789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154</Words>
  <Application>Microsoft Office PowerPoint</Application>
  <PresentationFormat>Grand écran</PresentationFormat>
  <Paragraphs>25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APPEL DE PROJET  SANTE PUBLIQUE FRANCE</vt:lpstr>
      <vt:lpstr>Contenu du jeu de données </vt:lpstr>
      <vt:lpstr>Préparation du jeu de données </vt:lpstr>
      <vt:lpstr>Description du contenu</vt:lpstr>
      <vt:lpstr>Valeurs manquantes (NA)</vt:lpstr>
      <vt:lpstr>Gestion des valeurs aberrantes </vt:lpstr>
      <vt:lpstr>Gestion des valeurs aberrantes </vt:lpstr>
      <vt:lpstr>Résultat après filtrage</vt:lpstr>
      <vt:lpstr>Résultat après filtrage</vt:lpstr>
      <vt:lpstr>Analyse Multivariée</vt:lpstr>
      <vt:lpstr>PCA (Analyse en composantes principales)</vt:lpstr>
      <vt:lpstr>ANOVA (Analyse de la variance) entre le nutriscore et le nutrigrade</vt:lpstr>
      <vt:lpstr>Tableau de bord</vt:lpstr>
      <vt:lpstr>Exemple avec des aliments pauvres en sel et riche en protéines</vt:lpstr>
      <vt:lpstr>Exemple d’aliment pauvres en sel et riche en protéines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RIGOT</dc:creator>
  <cp:lastModifiedBy>Julien RIGOT</cp:lastModifiedBy>
  <cp:revision>25</cp:revision>
  <dcterms:created xsi:type="dcterms:W3CDTF">2021-01-14T16:31:40Z</dcterms:created>
  <dcterms:modified xsi:type="dcterms:W3CDTF">2021-02-06T13:39:10Z</dcterms:modified>
</cp:coreProperties>
</file>