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2" r:id="rId4"/>
    <p:sldId id="257" r:id="rId5"/>
    <p:sldId id="258" r:id="rId6"/>
    <p:sldId id="266" r:id="rId7"/>
    <p:sldId id="271" r:id="rId8"/>
    <p:sldId id="270" r:id="rId9"/>
    <p:sldId id="280" r:id="rId10"/>
    <p:sldId id="260" r:id="rId11"/>
    <p:sldId id="268" r:id="rId12"/>
    <p:sldId id="286" r:id="rId13"/>
    <p:sldId id="288" r:id="rId14"/>
    <p:sldId id="285" r:id="rId15"/>
    <p:sldId id="261" r:id="rId16"/>
    <p:sldId id="273" r:id="rId17"/>
    <p:sldId id="275" r:id="rId18"/>
    <p:sldId id="277" r:id="rId19"/>
    <p:sldId id="291" r:id="rId20"/>
    <p:sldId id="276" r:id="rId21"/>
    <p:sldId id="278" r:id="rId22"/>
    <p:sldId id="28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ozocouye" initials="M" lastIdx="3" clrIdx="0">
    <p:extLst>
      <p:ext uri="{19B8F6BF-5375-455C-9EA6-DF929625EA0E}">
        <p15:presenceInfo xmlns:p15="http://schemas.microsoft.com/office/powerpoint/2012/main" userId="7b87a5e3e80641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512" autoAdjust="0"/>
  </p:normalViewPr>
  <p:slideViewPr>
    <p:cSldViewPr snapToGrid="0">
      <p:cViewPr varScale="1">
        <p:scale>
          <a:sx n="56" d="100"/>
          <a:sy n="56" d="100"/>
        </p:scale>
        <p:origin x="1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Risques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7533004389075036"/>
          <c:y val="0.1154208088189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9050319881889763"/>
          <c:y val="0.18832583733231809"/>
          <c:w val="0.50024360236220478"/>
          <c:h val="0.75036535738402088"/>
        </c:manualLayout>
      </c:layout>
      <c:radarChart>
        <c:radarStyle val="marker"/>
        <c:varyColors val="0"/>
        <c:ser>
          <c:idx val="2"/>
          <c:order val="0"/>
          <c:tx>
            <c:strRef>
              <c:f>Feuil1!$D$1</c:f>
              <c:strCache>
                <c:ptCount val="1"/>
                <c:pt idx="0">
                  <c:v>Criticité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>
                <a:noFill/>
              </a:ln>
              <a:effectLst/>
            </c:spPr>
          </c:marker>
          <c:cat>
            <c:strRef>
              <c:f>Feuil1!$A$2:$A$6</c:f>
              <c:strCache>
                <c:ptCount val="5"/>
                <c:pt idx="0">
                  <c:v>Application mal optimisée</c:v>
                </c:pt>
                <c:pt idx="1">
                  <c:v>Problème du modèle </c:v>
                </c:pt>
                <c:pt idx="2">
                  <c:v>Fuite de données (hack) </c:v>
                </c:pt>
                <c:pt idx="3">
                  <c:v>Dépassement des délais</c:v>
                </c:pt>
                <c:pt idx="4">
                  <c:v>Dépassement du budget</c:v>
                </c:pt>
              </c:strCache>
            </c:strRef>
          </c:cat>
          <c:val>
            <c:numRef>
              <c:f>Feuil1!$D$2:$D$6</c:f>
              <c:numCache>
                <c:formatCode>General</c:formatCode>
                <c:ptCount val="5"/>
                <c:pt idx="0">
                  <c:v>16</c:v>
                </c:pt>
                <c:pt idx="1">
                  <c:v>12</c:v>
                </c:pt>
                <c:pt idx="2">
                  <c:v>5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F-4D98-A20C-A60E1369D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25632"/>
        <c:axId val="68229792"/>
      </c:radarChart>
      <c:catAx>
        <c:axId val="6822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229792"/>
        <c:crosses val="autoZero"/>
        <c:auto val="1"/>
        <c:lblAlgn val="ctr"/>
        <c:lblOffset val="100"/>
        <c:noMultiLvlLbl val="0"/>
      </c:catAx>
      <c:valAx>
        <c:axId val="6822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822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45FA-B84B-4406-B51C-DFFC764ACD1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9F27CD7-91C4-4E77-9F2F-80644E3CFBF6}">
      <dgm:prSet phldrT="[Texte]" custT="1"/>
      <dgm:spPr/>
      <dgm:t>
        <a:bodyPr/>
        <a:lstStyle/>
        <a:p>
          <a:r>
            <a:rPr lang="fr-FR" sz="1600" b="1" dirty="0" smtClean="0"/>
            <a:t>Opportunités</a:t>
          </a:r>
          <a:endParaRPr lang="fr-FR" sz="1600" b="1" dirty="0"/>
        </a:p>
      </dgm:t>
    </dgm:pt>
    <dgm:pt modelId="{747B7641-E976-4AB7-A4A9-BA9DEB0F2B8F}" type="parTrans" cxnId="{F6EE6E64-FCE9-4DE1-9575-BA487133632E}">
      <dgm:prSet/>
      <dgm:spPr/>
      <dgm:t>
        <a:bodyPr/>
        <a:lstStyle/>
        <a:p>
          <a:endParaRPr lang="fr-FR"/>
        </a:p>
      </dgm:t>
    </dgm:pt>
    <dgm:pt modelId="{A1F9CC8C-6BFB-4609-896D-0379C17F0AEF}" type="sibTrans" cxnId="{F6EE6E64-FCE9-4DE1-9575-BA487133632E}">
      <dgm:prSet/>
      <dgm:spPr/>
      <dgm:t>
        <a:bodyPr/>
        <a:lstStyle/>
        <a:p>
          <a:endParaRPr lang="fr-FR"/>
        </a:p>
      </dgm:t>
    </dgm:pt>
    <dgm:pt modelId="{11D322EE-2942-401B-9CA1-E8D47B0BFD07}" type="pres">
      <dgm:prSet presAssocID="{E2FF45FA-B84B-4406-B51C-DFFC764ACD11}" presName="linearFlow" presStyleCnt="0">
        <dgm:presLayoutVars>
          <dgm:dir/>
          <dgm:resizeHandles val="exact"/>
        </dgm:presLayoutVars>
      </dgm:prSet>
      <dgm:spPr/>
    </dgm:pt>
    <dgm:pt modelId="{28C1753D-91BC-4C39-A82D-08C195F463AD}" type="pres">
      <dgm:prSet presAssocID="{59F27CD7-91C4-4E77-9F2F-80644E3CFBF6}" presName="composite" presStyleCnt="0"/>
      <dgm:spPr/>
    </dgm:pt>
    <dgm:pt modelId="{79C0BD70-537C-425C-99C4-78086BD657A6}" type="pres">
      <dgm:prSet presAssocID="{59F27CD7-91C4-4E77-9F2F-80644E3CFBF6}" presName="imgShp" presStyleLbl="fgImgPlace1" presStyleIdx="0" presStyleCnt="1" custScaleX="84805" custScaleY="82421" custLinFactNeighborX="21640" custLinFactNeighborY="10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6EFC37E-76C3-454B-8FD8-F5A120D57CD8}" type="pres">
      <dgm:prSet presAssocID="{59F27CD7-91C4-4E77-9F2F-80644E3CFBF6}" presName="txShp" presStyleLbl="node1" presStyleIdx="0" presStyleCnt="1" custScaleX="103850" custScaleY="51506" custLinFactNeighborX="58453" custLinFactNeighborY="2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EE6E64-FCE9-4DE1-9575-BA487133632E}" srcId="{E2FF45FA-B84B-4406-B51C-DFFC764ACD11}" destId="{59F27CD7-91C4-4E77-9F2F-80644E3CFBF6}" srcOrd="0" destOrd="0" parTransId="{747B7641-E976-4AB7-A4A9-BA9DEB0F2B8F}" sibTransId="{A1F9CC8C-6BFB-4609-896D-0379C17F0AEF}"/>
    <dgm:cxn modelId="{5C640427-4C8D-4273-9E3C-545A94D559C8}" type="presOf" srcId="{59F27CD7-91C4-4E77-9F2F-80644E3CFBF6}" destId="{C6EFC37E-76C3-454B-8FD8-F5A120D57CD8}" srcOrd="0" destOrd="0" presId="urn:microsoft.com/office/officeart/2005/8/layout/vList3"/>
    <dgm:cxn modelId="{9235F831-0EA2-4F10-A035-49DFD3BD982B}" type="presOf" srcId="{E2FF45FA-B84B-4406-B51C-DFFC764ACD11}" destId="{11D322EE-2942-401B-9CA1-E8D47B0BFD07}" srcOrd="0" destOrd="0" presId="urn:microsoft.com/office/officeart/2005/8/layout/vList3"/>
    <dgm:cxn modelId="{BDF859B9-70E9-442E-BCAC-B9E66348FF43}" type="presParOf" srcId="{11D322EE-2942-401B-9CA1-E8D47B0BFD07}" destId="{28C1753D-91BC-4C39-A82D-08C195F463AD}" srcOrd="0" destOrd="0" presId="urn:microsoft.com/office/officeart/2005/8/layout/vList3"/>
    <dgm:cxn modelId="{522BD8BC-BEA6-45E6-AEB5-80B248D75958}" type="presParOf" srcId="{28C1753D-91BC-4C39-A82D-08C195F463AD}" destId="{79C0BD70-537C-425C-99C4-78086BD657A6}" srcOrd="0" destOrd="0" presId="urn:microsoft.com/office/officeart/2005/8/layout/vList3"/>
    <dgm:cxn modelId="{CF9F54C1-7576-492A-95F7-AE9D1D221D2C}" type="presParOf" srcId="{28C1753D-91BC-4C39-A82D-08C195F463AD}" destId="{C6EFC37E-76C3-454B-8FD8-F5A120D57CD8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F45FA-B84B-4406-B51C-DFFC764ACD1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9F27CD7-91C4-4E77-9F2F-80644E3CFBF6}">
      <dgm:prSet phldrT="[Texte]" custT="1"/>
      <dgm:spPr/>
      <dgm:t>
        <a:bodyPr/>
        <a:lstStyle/>
        <a:p>
          <a:r>
            <a:rPr lang="fr-FR" sz="1600" b="1" dirty="0" smtClean="0"/>
            <a:t>Projet</a:t>
          </a:r>
          <a:r>
            <a:rPr lang="fr-FR" sz="2400" b="1" dirty="0" smtClean="0"/>
            <a:t> </a:t>
          </a:r>
          <a:endParaRPr lang="fr-FR" sz="2400" b="1" dirty="0"/>
        </a:p>
      </dgm:t>
    </dgm:pt>
    <dgm:pt modelId="{747B7641-E976-4AB7-A4A9-BA9DEB0F2B8F}" type="parTrans" cxnId="{F6EE6E64-FCE9-4DE1-9575-BA487133632E}">
      <dgm:prSet/>
      <dgm:spPr/>
      <dgm:t>
        <a:bodyPr/>
        <a:lstStyle/>
        <a:p>
          <a:endParaRPr lang="fr-FR"/>
        </a:p>
      </dgm:t>
    </dgm:pt>
    <dgm:pt modelId="{A1F9CC8C-6BFB-4609-896D-0379C17F0AEF}" type="sibTrans" cxnId="{F6EE6E64-FCE9-4DE1-9575-BA487133632E}">
      <dgm:prSet/>
      <dgm:spPr/>
      <dgm:t>
        <a:bodyPr/>
        <a:lstStyle/>
        <a:p>
          <a:endParaRPr lang="fr-FR"/>
        </a:p>
      </dgm:t>
    </dgm:pt>
    <dgm:pt modelId="{11D322EE-2942-401B-9CA1-E8D47B0BFD07}" type="pres">
      <dgm:prSet presAssocID="{E2FF45FA-B84B-4406-B51C-DFFC764ACD11}" presName="linearFlow" presStyleCnt="0">
        <dgm:presLayoutVars>
          <dgm:dir/>
          <dgm:resizeHandles val="exact"/>
        </dgm:presLayoutVars>
      </dgm:prSet>
      <dgm:spPr/>
    </dgm:pt>
    <dgm:pt modelId="{28C1753D-91BC-4C39-A82D-08C195F463AD}" type="pres">
      <dgm:prSet presAssocID="{59F27CD7-91C4-4E77-9F2F-80644E3CFBF6}" presName="composite" presStyleCnt="0"/>
      <dgm:spPr/>
    </dgm:pt>
    <dgm:pt modelId="{79C0BD70-537C-425C-99C4-78086BD657A6}" type="pres">
      <dgm:prSet presAssocID="{59F27CD7-91C4-4E77-9F2F-80644E3CFBF6}" presName="imgShp" presStyleLbl="fgImgPlace1" presStyleIdx="0" presStyleCnt="1" custScaleX="84805" custScaleY="82421" custLinFactNeighborX="21640" custLinFactNeighborY="10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C6EFC37E-76C3-454B-8FD8-F5A120D57CD8}" type="pres">
      <dgm:prSet presAssocID="{59F27CD7-91C4-4E77-9F2F-80644E3CFBF6}" presName="txShp" presStyleLbl="node1" presStyleIdx="0" presStyleCnt="1" custScaleX="103850" custScaleY="51506" custLinFactNeighborX="58453" custLinFactNeighborY="2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EE6E64-FCE9-4DE1-9575-BA487133632E}" srcId="{E2FF45FA-B84B-4406-B51C-DFFC764ACD11}" destId="{59F27CD7-91C4-4E77-9F2F-80644E3CFBF6}" srcOrd="0" destOrd="0" parTransId="{747B7641-E976-4AB7-A4A9-BA9DEB0F2B8F}" sibTransId="{A1F9CC8C-6BFB-4609-896D-0379C17F0AEF}"/>
    <dgm:cxn modelId="{5C640427-4C8D-4273-9E3C-545A94D559C8}" type="presOf" srcId="{59F27CD7-91C4-4E77-9F2F-80644E3CFBF6}" destId="{C6EFC37E-76C3-454B-8FD8-F5A120D57CD8}" srcOrd="0" destOrd="0" presId="urn:microsoft.com/office/officeart/2005/8/layout/vList3"/>
    <dgm:cxn modelId="{9235F831-0EA2-4F10-A035-49DFD3BD982B}" type="presOf" srcId="{E2FF45FA-B84B-4406-B51C-DFFC764ACD11}" destId="{11D322EE-2942-401B-9CA1-E8D47B0BFD07}" srcOrd="0" destOrd="0" presId="urn:microsoft.com/office/officeart/2005/8/layout/vList3"/>
    <dgm:cxn modelId="{BDF859B9-70E9-442E-BCAC-B9E66348FF43}" type="presParOf" srcId="{11D322EE-2942-401B-9CA1-E8D47B0BFD07}" destId="{28C1753D-91BC-4C39-A82D-08C195F463AD}" srcOrd="0" destOrd="0" presId="urn:microsoft.com/office/officeart/2005/8/layout/vList3"/>
    <dgm:cxn modelId="{522BD8BC-BEA6-45E6-AEB5-80B248D75958}" type="presParOf" srcId="{28C1753D-91BC-4C39-A82D-08C195F463AD}" destId="{79C0BD70-537C-425C-99C4-78086BD657A6}" srcOrd="0" destOrd="0" presId="urn:microsoft.com/office/officeart/2005/8/layout/vList3"/>
    <dgm:cxn modelId="{CF9F54C1-7576-492A-95F7-AE9D1D221D2C}" type="presParOf" srcId="{28C1753D-91BC-4C39-A82D-08C195F463AD}" destId="{C6EFC37E-76C3-454B-8FD8-F5A120D57C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F45FA-B84B-4406-B51C-DFFC764ACD1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9F27CD7-91C4-4E77-9F2F-80644E3CFBF6}">
      <dgm:prSet phldrT="[Texte]" custT="1"/>
      <dgm:spPr/>
      <dgm:t>
        <a:bodyPr/>
        <a:lstStyle/>
        <a:p>
          <a:r>
            <a:rPr lang="fr-FR" sz="1600" b="1" dirty="0" smtClean="0"/>
            <a:t>Méthode</a:t>
          </a:r>
          <a:r>
            <a:rPr lang="fr-FR" sz="1700" b="1" dirty="0" smtClean="0"/>
            <a:t> AGILE </a:t>
          </a:r>
          <a:endParaRPr lang="fr-FR" sz="1700" b="1" dirty="0"/>
        </a:p>
      </dgm:t>
    </dgm:pt>
    <dgm:pt modelId="{747B7641-E976-4AB7-A4A9-BA9DEB0F2B8F}" type="parTrans" cxnId="{F6EE6E64-FCE9-4DE1-9575-BA487133632E}">
      <dgm:prSet/>
      <dgm:spPr/>
      <dgm:t>
        <a:bodyPr/>
        <a:lstStyle/>
        <a:p>
          <a:endParaRPr lang="fr-FR"/>
        </a:p>
      </dgm:t>
    </dgm:pt>
    <dgm:pt modelId="{A1F9CC8C-6BFB-4609-896D-0379C17F0AEF}" type="sibTrans" cxnId="{F6EE6E64-FCE9-4DE1-9575-BA487133632E}">
      <dgm:prSet/>
      <dgm:spPr/>
      <dgm:t>
        <a:bodyPr/>
        <a:lstStyle/>
        <a:p>
          <a:endParaRPr lang="fr-FR"/>
        </a:p>
      </dgm:t>
    </dgm:pt>
    <dgm:pt modelId="{11D322EE-2942-401B-9CA1-E8D47B0BFD07}" type="pres">
      <dgm:prSet presAssocID="{E2FF45FA-B84B-4406-B51C-DFFC764ACD11}" presName="linearFlow" presStyleCnt="0">
        <dgm:presLayoutVars>
          <dgm:dir/>
          <dgm:resizeHandles val="exact"/>
        </dgm:presLayoutVars>
      </dgm:prSet>
      <dgm:spPr/>
    </dgm:pt>
    <dgm:pt modelId="{28C1753D-91BC-4C39-A82D-08C195F463AD}" type="pres">
      <dgm:prSet presAssocID="{59F27CD7-91C4-4E77-9F2F-80644E3CFBF6}" presName="composite" presStyleCnt="0"/>
      <dgm:spPr/>
    </dgm:pt>
    <dgm:pt modelId="{79C0BD70-537C-425C-99C4-78086BD657A6}" type="pres">
      <dgm:prSet presAssocID="{59F27CD7-91C4-4E77-9F2F-80644E3CFBF6}" presName="imgShp" presStyleLbl="fgImgPlace1" presStyleIdx="0" presStyleCnt="1" custScaleX="84805" custScaleY="82421" custLinFactNeighborX="21640" custLinFactNeighborY="108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C6EFC37E-76C3-454B-8FD8-F5A120D57CD8}" type="pres">
      <dgm:prSet presAssocID="{59F27CD7-91C4-4E77-9F2F-80644E3CFBF6}" presName="txShp" presStyleLbl="node1" presStyleIdx="0" presStyleCnt="1" custScaleX="103850" custScaleY="51506" custLinFactNeighborX="58453" custLinFactNeighborY="2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EE6E64-FCE9-4DE1-9575-BA487133632E}" srcId="{E2FF45FA-B84B-4406-B51C-DFFC764ACD11}" destId="{59F27CD7-91C4-4E77-9F2F-80644E3CFBF6}" srcOrd="0" destOrd="0" parTransId="{747B7641-E976-4AB7-A4A9-BA9DEB0F2B8F}" sibTransId="{A1F9CC8C-6BFB-4609-896D-0379C17F0AEF}"/>
    <dgm:cxn modelId="{5C640427-4C8D-4273-9E3C-545A94D559C8}" type="presOf" srcId="{59F27CD7-91C4-4E77-9F2F-80644E3CFBF6}" destId="{C6EFC37E-76C3-454B-8FD8-F5A120D57CD8}" srcOrd="0" destOrd="0" presId="urn:microsoft.com/office/officeart/2005/8/layout/vList3"/>
    <dgm:cxn modelId="{9235F831-0EA2-4F10-A035-49DFD3BD982B}" type="presOf" srcId="{E2FF45FA-B84B-4406-B51C-DFFC764ACD11}" destId="{11D322EE-2942-401B-9CA1-E8D47B0BFD07}" srcOrd="0" destOrd="0" presId="urn:microsoft.com/office/officeart/2005/8/layout/vList3"/>
    <dgm:cxn modelId="{BDF859B9-70E9-442E-BCAC-B9E66348FF43}" type="presParOf" srcId="{11D322EE-2942-401B-9CA1-E8D47B0BFD07}" destId="{28C1753D-91BC-4C39-A82D-08C195F463AD}" srcOrd="0" destOrd="0" presId="urn:microsoft.com/office/officeart/2005/8/layout/vList3"/>
    <dgm:cxn modelId="{522BD8BC-BEA6-45E6-AEB5-80B248D75958}" type="presParOf" srcId="{28C1753D-91BC-4C39-A82D-08C195F463AD}" destId="{79C0BD70-537C-425C-99C4-78086BD657A6}" srcOrd="0" destOrd="0" presId="urn:microsoft.com/office/officeart/2005/8/layout/vList3"/>
    <dgm:cxn modelId="{CF9F54C1-7576-492A-95F7-AE9D1D221D2C}" type="presParOf" srcId="{28C1753D-91BC-4C39-A82D-08C195F463AD}" destId="{C6EFC37E-76C3-454B-8FD8-F5A120D57C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F45FA-B84B-4406-B51C-DFFC764ACD1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9F27CD7-91C4-4E77-9F2F-80644E3CFBF6}">
      <dgm:prSet phldrT="[Texte]"/>
      <dgm:spPr/>
      <dgm:t>
        <a:bodyPr/>
        <a:lstStyle/>
        <a:p>
          <a:r>
            <a:rPr lang="fr-FR" b="1" dirty="0" smtClean="0"/>
            <a:t>Risques contrôlés </a:t>
          </a:r>
          <a:endParaRPr lang="fr-FR" b="1" dirty="0"/>
        </a:p>
      </dgm:t>
    </dgm:pt>
    <dgm:pt modelId="{747B7641-E976-4AB7-A4A9-BA9DEB0F2B8F}" type="parTrans" cxnId="{F6EE6E64-FCE9-4DE1-9575-BA487133632E}">
      <dgm:prSet/>
      <dgm:spPr/>
      <dgm:t>
        <a:bodyPr/>
        <a:lstStyle/>
        <a:p>
          <a:endParaRPr lang="fr-FR"/>
        </a:p>
      </dgm:t>
    </dgm:pt>
    <dgm:pt modelId="{A1F9CC8C-6BFB-4609-896D-0379C17F0AEF}" type="sibTrans" cxnId="{F6EE6E64-FCE9-4DE1-9575-BA487133632E}">
      <dgm:prSet/>
      <dgm:spPr/>
      <dgm:t>
        <a:bodyPr/>
        <a:lstStyle/>
        <a:p>
          <a:endParaRPr lang="fr-FR"/>
        </a:p>
      </dgm:t>
    </dgm:pt>
    <dgm:pt modelId="{11D322EE-2942-401B-9CA1-E8D47B0BFD07}" type="pres">
      <dgm:prSet presAssocID="{E2FF45FA-B84B-4406-B51C-DFFC764ACD11}" presName="linearFlow" presStyleCnt="0">
        <dgm:presLayoutVars>
          <dgm:dir/>
          <dgm:resizeHandles val="exact"/>
        </dgm:presLayoutVars>
      </dgm:prSet>
      <dgm:spPr/>
    </dgm:pt>
    <dgm:pt modelId="{28C1753D-91BC-4C39-A82D-08C195F463AD}" type="pres">
      <dgm:prSet presAssocID="{59F27CD7-91C4-4E77-9F2F-80644E3CFBF6}" presName="composite" presStyleCnt="0"/>
      <dgm:spPr/>
    </dgm:pt>
    <dgm:pt modelId="{79C0BD70-537C-425C-99C4-78086BD657A6}" type="pres">
      <dgm:prSet presAssocID="{59F27CD7-91C4-4E77-9F2F-80644E3CFBF6}" presName="imgShp" presStyleLbl="fgImgPlace1" presStyleIdx="0" presStyleCnt="1" custScaleX="84805" custScaleY="82421" custLinFactNeighborX="21640" custLinFactNeighborY="10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6EFC37E-76C3-454B-8FD8-F5A120D57CD8}" type="pres">
      <dgm:prSet presAssocID="{59F27CD7-91C4-4E77-9F2F-80644E3CFBF6}" presName="txShp" presStyleLbl="node1" presStyleIdx="0" presStyleCnt="1" custScaleX="103850" custScaleY="51506" custLinFactNeighborX="58453" custLinFactNeighborY="2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EE6E64-FCE9-4DE1-9575-BA487133632E}" srcId="{E2FF45FA-B84B-4406-B51C-DFFC764ACD11}" destId="{59F27CD7-91C4-4E77-9F2F-80644E3CFBF6}" srcOrd="0" destOrd="0" parTransId="{747B7641-E976-4AB7-A4A9-BA9DEB0F2B8F}" sibTransId="{A1F9CC8C-6BFB-4609-896D-0379C17F0AEF}"/>
    <dgm:cxn modelId="{5C640427-4C8D-4273-9E3C-545A94D559C8}" type="presOf" srcId="{59F27CD7-91C4-4E77-9F2F-80644E3CFBF6}" destId="{C6EFC37E-76C3-454B-8FD8-F5A120D57CD8}" srcOrd="0" destOrd="0" presId="urn:microsoft.com/office/officeart/2005/8/layout/vList3"/>
    <dgm:cxn modelId="{9235F831-0EA2-4F10-A035-49DFD3BD982B}" type="presOf" srcId="{E2FF45FA-B84B-4406-B51C-DFFC764ACD11}" destId="{11D322EE-2942-401B-9CA1-E8D47B0BFD07}" srcOrd="0" destOrd="0" presId="urn:microsoft.com/office/officeart/2005/8/layout/vList3"/>
    <dgm:cxn modelId="{BDF859B9-70E9-442E-BCAC-B9E66348FF43}" type="presParOf" srcId="{11D322EE-2942-401B-9CA1-E8D47B0BFD07}" destId="{28C1753D-91BC-4C39-A82D-08C195F463AD}" srcOrd="0" destOrd="0" presId="urn:microsoft.com/office/officeart/2005/8/layout/vList3"/>
    <dgm:cxn modelId="{522BD8BC-BEA6-45E6-AEB5-80B248D75958}" type="presParOf" srcId="{28C1753D-91BC-4C39-A82D-08C195F463AD}" destId="{79C0BD70-537C-425C-99C4-78086BD657A6}" srcOrd="0" destOrd="0" presId="urn:microsoft.com/office/officeart/2005/8/layout/vList3"/>
    <dgm:cxn modelId="{CF9F54C1-7576-492A-95F7-AE9D1D221D2C}" type="presParOf" srcId="{28C1753D-91BC-4C39-A82D-08C195F463AD}" destId="{C6EFC37E-76C3-454B-8FD8-F5A120D57C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FF45FA-B84B-4406-B51C-DFFC764ACD1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9F27CD7-91C4-4E77-9F2F-80644E3CFBF6}">
      <dgm:prSet phldrT="[Texte]" custT="1"/>
      <dgm:spPr/>
      <dgm:t>
        <a:bodyPr/>
        <a:lstStyle/>
        <a:p>
          <a:r>
            <a:rPr lang="fr-FR" sz="1600" b="1" dirty="0" smtClean="0"/>
            <a:t>Données </a:t>
          </a:r>
          <a:r>
            <a:rPr lang="fr-FR" sz="2300" b="1" dirty="0" smtClean="0"/>
            <a:t> </a:t>
          </a:r>
          <a:endParaRPr lang="fr-FR" sz="2300" b="1" dirty="0"/>
        </a:p>
      </dgm:t>
    </dgm:pt>
    <dgm:pt modelId="{747B7641-E976-4AB7-A4A9-BA9DEB0F2B8F}" type="parTrans" cxnId="{F6EE6E64-FCE9-4DE1-9575-BA487133632E}">
      <dgm:prSet/>
      <dgm:spPr/>
      <dgm:t>
        <a:bodyPr/>
        <a:lstStyle/>
        <a:p>
          <a:endParaRPr lang="fr-FR"/>
        </a:p>
      </dgm:t>
    </dgm:pt>
    <dgm:pt modelId="{A1F9CC8C-6BFB-4609-896D-0379C17F0AEF}" type="sibTrans" cxnId="{F6EE6E64-FCE9-4DE1-9575-BA487133632E}">
      <dgm:prSet/>
      <dgm:spPr/>
      <dgm:t>
        <a:bodyPr/>
        <a:lstStyle/>
        <a:p>
          <a:endParaRPr lang="fr-FR"/>
        </a:p>
      </dgm:t>
    </dgm:pt>
    <dgm:pt modelId="{11D322EE-2942-401B-9CA1-E8D47B0BFD07}" type="pres">
      <dgm:prSet presAssocID="{E2FF45FA-B84B-4406-B51C-DFFC764ACD11}" presName="linearFlow" presStyleCnt="0">
        <dgm:presLayoutVars>
          <dgm:dir/>
          <dgm:resizeHandles val="exact"/>
        </dgm:presLayoutVars>
      </dgm:prSet>
      <dgm:spPr/>
    </dgm:pt>
    <dgm:pt modelId="{28C1753D-91BC-4C39-A82D-08C195F463AD}" type="pres">
      <dgm:prSet presAssocID="{59F27CD7-91C4-4E77-9F2F-80644E3CFBF6}" presName="composite" presStyleCnt="0"/>
      <dgm:spPr/>
    </dgm:pt>
    <dgm:pt modelId="{79C0BD70-537C-425C-99C4-78086BD657A6}" type="pres">
      <dgm:prSet presAssocID="{59F27CD7-91C4-4E77-9F2F-80644E3CFBF6}" presName="imgShp" presStyleLbl="fgImgPlace1" presStyleIdx="0" presStyleCnt="1" custScaleX="84805" custScaleY="82421" custLinFactNeighborX="21640" custLinFactNeighborY="108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6EFC37E-76C3-454B-8FD8-F5A120D57CD8}" type="pres">
      <dgm:prSet presAssocID="{59F27CD7-91C4-4E77-9F2F-80644E3CFBF6}" presName="txShp" presStyleLbl="node1" presStyleIdx="0" presStyleCnt="1" custScaleX="103850" custScaleY="51506" custLinFactNeighborX="58453" custLinFactNeighborY="23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EE6E64-FCE9-4DE1-9575-BA487133632E}" srcId="{E2FF45FA-B84B-4406-B51C-DFFC764ACD11}" destId="{59F27CD7-91C4-4E77-9F2F-80644E3CFBF6}" srcOrd="0" destOrd="0" parTransId="{747B7641-E976-4AB7-A4A9-BA9DEB0F2B8F}" sibTransId="{A1F9CC8C-6BFB-4609-896D-0379C17F0AEF}"/>
    <dgm:cxn modelId="{5C640427-4C8D-4273-9E3C-545A94D559C8}" type="presOf" srcId="{59F27CD7-91C4-4E77-9F2F-80644E3CFBF6}" destId="{C6EFC37E-76C3-454B-8FD8-F5A120D57CD8}" srcOrd="0" destOrd="0" presId="urn:microsoft.com/office/officeart/2005/8/layout/vList3"/>
    <dgm:cxn modelId="{9235F831-0EA2-4F10-A035-49DFD3BD982B}" type="presOf" srcId="{E2FF45FA-B84B-4406-B51C-DFFC764ACD11}" destId="{11D322EE-2942-401B-9CA1-E8D47B0BFD07}" srcOrd="0" destOrd="0" presId="urn:microsoft.com/office/officeart/2005/8/layout/vList3"/>
    <dgm:cxn modelId="{BDF859B9-70E9-442E-BCAC-B9E66348FF43}" type="presParOf" srcId="{11D322EE-2942-401B-9CA1-E8D47B0BFD07}" destId="{28C1753D-91BC-4C39-A82D-08C195F463AD}" srcOrd="0" destOrd="0" presId="urn:microsoft.com/office/officeart/2005/8/layout/vList3"/>
    <dgm:cxn modelId="{522BD8BC-BEA6-45E6-AEB5-80B248D75958}" type="presParOf" srcId="{28C1753D-91BC-4C39-A82D-08C195F463AD}" destId="{79C0BD70-537C-425C-99C4-78086BD657A6}" srcOrd="0" destOrd="0" presId="urn:microsoft.com/office/officeart/2005/8/layout/vList3"/>
    <dgm:cxn modelId="{CF9F54C1-7576-492A-95F7-AE9D1D221D2C}" type="presParOf" srcId="{28C1753D-91BC-4C39-A82D-08C195F463AD}" destId="{C6EFC37E-76C3-454B-8FD8-F5A120D57C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BDCF40-0B8B-4831-A414-3F72C306062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5FEA71-B6E7-4BB8-B7B7-B65A599FD6C3}">
      <dgm:prSet phldrT="[Texte]"/>
      <dgm:spPr/>
      <dgm:t>
        <a:bodyPr/>
        <a:lstStyle/>
        <a:p>
          <a:r>
            <a:rPr lang="fr-FR" b="1" dirty="0" smtClean="0"/>
            <a:t>Expérience utilisateur améliorée </a:t>
          </a:r>
          <a:endParaRPr lang="fr-FR" b="1" dirty="0"/>
        </a:p>
      </dgm:t>
    </dgm:pt>
    <dgm:pt modelId="{19DB1BD5-DD55-46A0-A1F7-892D0578E441}" type="parTrans" cxnId="{890E52D5-37B4-42D6-8DCF-45A31CEA2343}">
      <dgm:prSet/>
      <dgm:spPr/>
      <dgm:t>
        <a:bodyPr/>
        <a:lstStyle/>
        <a:p>
          <a:endParaRPr lang="fr-FR"/>
        </a:p>
      </dgm:t>
    </dgm:pt>
    <dgm:pt modelId="{F77EC843-F08A-4205-910A-F74EB03F4668}" type="sibTrans" cxnId="{890E52D5-37B4-42D6-8DCF-45A31CEA2343}">
      <dgm:prSet/>
      <dgm:spPr/>
      <dgm:t>
        <a:bodyPr/>
        <a:lstStyle/>
        <a:p>
          <a:endParaRPr lang="fr-FR"/>
        </a:p>
      </dgm:t>
    </dgm:pt>
    <dgm:pt modelId="{21B730D3-3E99-4DA1-8995-A9E4C2043019}">
      <dgm:prSet phldrT="[Texte]"/>
      <dgm:spPr/>
      <dgm:t>
        <a:bodyPr/>
        <a:lstStyle/>
        <a:p>
          <a:r>
            <a:rPr lang="fr-FR" b="1" dirty="0" smtClean="0"/>
            <a:t>Impact positif sur l’image de l’entreprise</a:t>
          </a:r>
          <a:endParaRPr lang="fr-FR" b="1" dirty="0"/>
        </a:p>
      </dgm:t>
    </dgm:pt>
    <dgm:pt modelId="{7185CAB5-F8A2-4A20-8B28-83D2A1E7A597}" type="parTrans" cxnId="{BA87A231-AF66-4585-9BA3-56AFFF04FEE6}">
      <dgm:prSet/>
      <dgm:spPr/>
      <dgm:t>
        <a:bodyPr/>
        <a:lstStyle/>
        <a:p>
          <a:endParaRPr lang="fr-FR"/>
        </a:p>
      </dgm:t>
    </dgm:pt>
    <dgm:pt modelId="{4AA6D93B-EAAC-45E3-8088-88AD6A0C6D6B}" type="sibTrans" cxnId="{BA87A231-AF66-4585-9BA3-56AFFF04FEE6}">
      <dgm:prSet/>
      <dgm:spPr/>
      <dgm:t>
        <a:bodyPr/>
        <a:lstStyle/>
        <a:p>
          <a:endParaRPr lang="fr-FR"/>
        </a:p>
      </dgm:t>
    </dgm:pt>
    <dgm:pt modelId="{D8BFE95B-825E-442A-BB71-C6D515D37BDB}">
      <dgm:prSet phldrT="[Texte]"/>
      <dgm:spPr/>
      <dgm:t>
        <a:bodyPr/>
        <a:lstStyle/>
        <a:p>
          <a:r>
            <a:rPr lang="fr-FR" b="1" dirty="0" smtClean="0"/>
            <a:t>Amélioration des ventes </a:t>
          </a:r>
          <a:endParaRPr lang="fr-FR" b="1" dirty="0"/>
        </a:p>
      </dgm:t>
    </dgm:pt>
    <dgm:pt modelId="{131B2F34-A98C-4964-92F4-E5395CB7C70C}" type="parTrans" cxnId="{1A930C09-94C2-4757-9617-75D347DD70C0}">
      <dgm:prSet/>
      <dgm:spPr/>
      <dgm:t>
        <a:bodyPr/>
        <a:lstStyle/>
        <a:p>
          <a:endParaRPr lang="fr-FR"/>
        </a:p>
      </dgm:t>
    </dgm:pt>
    <dgm:pt modelId="{50ADA49C-6453-4768-8737-7AA353F8E453}" type="sibTrans" cxnId="{1A930C09-94C2-4757-9617-75D347DD70C0}">
      <dgm:prSet/>
      <dgm:spPr/>
      <dgm:t>
        <a:bodyPr/>
        <a:lstStyle/>
        <a:p>
          <a:endParaRPr lang="fr-FR"/>
        </a:p>
      </dgm:t>
    </dgm:pt>
    <dgm:pt modelId="{CF004222-B1E7-44DE-A0F4-10F3DFAD4069}">
      <dgm:prSet phldrT="[Texte]"/>
      <dgm:spPr/>
      <dgm:t>
        <a:bodyPr/>
        <a:lstStyle/>
        <a:p>
          <a:r>
            <a:rPr lang="fr-FR" b="1" dirty="0" smtClean="0"/>
            <a:t>Succès de l’application mobile </a:t>
          </a:r>
          <a:endParaRPr lang="fr-FR" b="1" dirty="0"/>
        </a:p>
      </dgm:t>
    </dgm:pt>
    <dgm:pt modelId="{EB36D74D-818B-4334-BC0B-3658FC9AAC75}" type="parTrans" cxnId="{B4D7380C-24D2-45A7-A90D-FB627303D5BB}">
      <dgm:prSet/>
      <dgm:spPr/>
      <dgm:t>
        <a:bodyPr/>
        <a:lstStyle/>
        <a:p>
          <a:endParaRPr lang="fr-FR"/>
        </a:p>
      </dgm:t>
    </dgm:pt>
    <dgm:pt modelId="{5DC1C352-B64E-48E9-BF05-597E3397E0D2}" type="sibTrans" cxnId="{B4D7380C-24D2-45A7-A90D-FB627303D5BB}">
      <dgm:prSet/>
      <dgm:spPr/>
      <dgm:t>
        <a:bodyPr/>
        <a:lstStyle/>
        <a:p>
          <a:endParaRPr lang="fr-FR"/>
        </a:p>
      </dgm:t>
    </dgm:pt>
    <dgm:pt modelId="{E91C046F-4D68-4BDD-86BD-72A8B7089AD1}" type="pres">
      <dgm:prSet presAssocID="{5DBDCF40-0B8B-4831-A414-3F72C30606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5B317A-00FA-4320-ACE8-53818977571B}" type="pres">
      <dgm:prSet presAssocID="{255FEA71-B6E7-4BB8-B7B7-B65A599FD6C3}" presName="compNode" presStyleCnt="0"/>
      <dgm:spPr/>
    </dgm:pt>
    <dgm:pt modelId="{907814EF-363D-4283-AD89-D4FD4C9E4F74}" type="pres">
      <dgm:prSet presAssocID="{255FEA71-B6E7-4BB8-B7B7-B65A599FD6C3}" presName="pictRect" presStyleLbl="node1" presStyleIdx="0" presStyleCnt="4" custScaleX="78316" custScaleY="829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7C42125-4472-43B2-A5FE-2F4D1E5075DD}" type="pres">
      <dgm:prSet presAssocID="{255FEA71-B6E7-4BB8-B7B7-B65A599FD6C3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AFE9A7-4623-4AF7-8FC2-42E4EA75A68B}" type="pres">
      <dgm:prSet presAssocID="{F77EC843-F08A-4205-910A-F74EB03F4668}" presName="sibTrans" presStyleLbl="sibTrans2D1" presStyleIdx="0" presStyleCnt="0"/>
      <dgm:spPr/>
      <dgm:t>
        <a:bodyPr/>
        <a:lstStyle/>
        <a:p>
          <a:endParaRPr lang="fr-FR"/>
        </a:p>
      </dgm:t>
    </dgm:pt>
    <dgm:pt modelId="{6E5C5B63-FFA5-4BAC-A503-C96C2AE532A0}" type="pres">
      <dgm:prSet presAssocID="{21B730D3-3E99-4DA1-8995-A9E4C2043019}" presName="compNode" presStyleCnt="0"/>
      <dgm:spPr/>
    </dgm:pt>
    <dgm:pt modelId="{34991CA1-27BD-4F21-8E9D-290465D17FC0}" type="pres">
      <dgm:prSet presAssocID="{21B730D3-3E99-4DA1-8995-A9E4C2043019}" presName="pictRect" presStyleLbl="node1" presStyleIdx="1" presStyleCnt="4" custScaleX="60550" custScaleY="68020" custLinFactNeighborX="-141" custLinFactNeighborY="19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AF09AD96-A6CD-4FE3-947E-D7BE4EC3BD93}" type="pres">
      <dgm:prSet presAssocID="{21B730D3-3E99-4DA1-8995-A9E4C2043019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946965-DE2E-4D24-9EBE-E57835EE10C9}" type="pres">
      <dgm:prSet presAssocID="{4AA6D93B-EAAC-45E3-8088-88AD6A0C6D6B}" presName="sibTrans" presStyleLbl="sibTrans2D1" presStyleIdx="0" presStyleCnt="0"/>
      <dgm:spPr/>
      <dgm:t>
        <a:bodyPr/>
        <a:lstStyle/>
        <a:p>
          <a:endParaRPr lang="fr-FR"/>
        </a:p>
      </dgm:t>
    </dgm:pt>
    <dgm:pt modelId="{4CB9A927-B05A-49D3-8EFA-AA0BD89892FA}" type="pres">
      <dgm:prSet presAssocID="{D8BFE95B-825E-442A-BB71-C6D515D37BDB}" presName="compNode" presStyleCnt="0"/>
      <dgm:spPr/>
    </dgm:pt>
    <dgm:pt modelId="{977425CB-EDB8-4074-9695-481406033F98}" type="pres">
      <dgm:prSet presAssocID="{D8BFE95B-825E-442A-BB71-C6D515D37BDB}" presName="pictRect" presStyleLbl="node1" presStyleIdx="2" presStyleCnt="4" custScaleX="81800" custScaleY="7987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A6BEAA95-7252-4D61-A626-2383836E82E2}" type="pres">
      <dgm:prSet presAssocID="{D8BFE95B-825E-442A-BB71-C6D515D37BD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EEE8C1-C4AE-46E5-905D-0F56E5BBDDB1}" type="pres">
      <dgm:prSet presAssocID="{50ADA49C-6453-4768-8737-7AA353F8E453}" presName="sibTrans" presStyleLbl="sibTrans2D1" presStyleIdx="0" presStyleCnt="0"/>
      <dgm:spPr/>
      <dgm:t>
        <a:bodyPr/>
        <a:lstStyle/>
        <a:p>
          <a:endParaRPr lang="fr-FR"/>
        </a:p>
      </dgm:t>
    </dgm:pt>
    <dgm:pt modelId="{2B3FBA35-4B43-4BEA-9A70-A753F5C6EBA5}" type="pres">
      <dgm:prSet presAssocID="{CF004222-B1E7-44DE-A0F4-10F3DFAD4069}" presName="compNode" presStyleCnt="0"/>
      <dgm:spPr/>
    </dgm:pt>
    <dgm:pt modelId="{AE338C75-E5F7-4C83-9DC1-7C1E87E9580D}" type="pres">
      <dgm:prSet presAssocID="{CF004222-B1E7-44DE-A0F4-10F3DFAD4069}" presName="pictRect" presStyleLbl="node1" presStyleIdx="3" presStyleCnt="4" custScaleX="83970" custScaleY="7372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fr-FR"/>
        </a:p>
      </dgm:t>
    </dgm:pt>
    <dgm:pt modelId="{5CDAD21B-466A-4A1F-8CAF-FAAE36865BDE}" type="pres">
      <dgm:prSet presAssocID="{CF004222-B1E7-44DE-A0F4-10F3DFAD406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4D7380C-24D2-45A7-A90D-FB627303D5BB}" srcId="{5DBDCF40-0B8B-4831-A414-3F72C306062D}" destId="{CF004222-B1E7-44DE-A0F4-10F3DFAD4069}" srcOrd="3" destOrd="0" parTransId="{EB36D74D-818B-4334-BC0B-3658FC9AAC75}" sibTransId="{5DC1C352-B64E-48E9-BF05-597E3397E0D2}"/>
    <dgm:cxn modelId="{317C7D45-BA55-46DC-8197-5F80A10F2CDC}" type="presOf" srcId="{CF004222-B1E7-44DE-A0F4-10F3DFAD4069}" destId="{5CDAD21B-466A-4A1F-8CAF-FAAE36865BDE}" srcOrd="0" destOrd="0" presId="urn:microsoft.com/office/officeart/2005/8/layout/pList1"/>
    <dgm:cxn modelId="{B764A8CE-8906-4392-86B8-C590267A7DC7}" type="presOf" srcId="{D8BFE95B-825E-442A-BB71-C6D515D37BDB}" destId="{A6BEAA95-7252-4D61-A626-2383836E82E2}" srcOrd="0" destOrd="0" presId="urn:microsoft.com/office/officeart/2005/8/layout/pList1"/>
    <dgm:cxn modelId="{19A5D7A2-5D0B-44C5-A3D1-B3235A6305EE}" type="presOf" srcId="{50ADA49C-6453-4768-8737-7AA353F8E453}" destId="{B0EEE8C1-C4AE-46E5-905D-0F56E5BBDDB1}" srcOrd="0" destOrd="0" presId="urn:microsoft.com/office/officeart/2005/8/layout/pList1"/>
    <dgm:cxn modelId="{1A930C09-94C2-4757-9617-75D347DD70C0}" srcId="{5DBDCF40-0B8B-4831-A414-3F72C306062D}" destId="{D8BFE95B-825E-442A-BB71-C6D515D37BDB}" srcOrd="2" destOrd="0" parTransId="{131B2F34-A98C-4964-92F4-E5395CB7C70C}" sibTransId="{50ADA49C-6453-4768-8737-7AA353F8E453}"/>
    <dgm:cxn modelId="{3EF2E0AB-EEE5-40F1-A4F8-C02B157A5166}" type="presOf" srcId="{255FEA71-B6E7-4BB8-B7B7-B65A599FD6C3}" destId="{87C42125-4472-43B2-A5FE-2F4D1E5075DD}" srcOrd="0" destOrd="0" presId="urn:microsoft.com/office/officeart/2005/8/layout/pList1"/>
    <dgm:cxn modelId="{BA87A231-AF66-4585-9BA3-56AFFF04FEE6}" srcId="{5DBDCF40-0B8B-4831-A414-3F72C306062D}" destId="{21B730D3-3E99-4DA1-8995-A9E4C2043019}" srcOrd="1" destOrd="0" parTransId="{7185CAB5-F8A2-4A20-8B28-83D2A1E7A597}" sibTransId="{4AA6D93B-EAAC-45E3-8088-88AD6A0C6D6B}"/>
    <dgm:cxn modelId="{2B1F44A8-EE48-4244-AB01-3EACF620C048}" type="presOf" srcId="{5DBDCF40-0B8B-4831-A414-3F72C306062D}" destId="{E91C046F-4D68-4BDD-86BD-72A8B7089AD1}" srcOrd="0" destOrd="0" presId="urn:microsoft.com/office/officeart/2005/8/layout/pList1"/>
    <dgm:cxn modelId="{B53B5AAD-788C-469A-A9B6-6B4C323AA12E}" type="presOf" srcId="{F77EC843-F08A-4205-910A-F74EB03F4668}" destId="{FBAFE9A7-4623-4AF7-8FC2-42E4EA75A68B}" srcOrd="0" destOrd="0" presId="urn:microsoft.com/office/officeart/2005/8/layout/pList1"/>
    <dgm:cxn modelId="{B9948820-6896-4187-A535-DC918457E92D}" type="presOf" srcId="{21B730D3-3E99-4DA1-8995-A9E4C2043019}" destId="{AF09AD96-A6CD-4FE3-947E-D7BE4EC3BD93}" srcOrd="0" destOrd="0" presId="urn:microsoft.com/office/officeart/2005/8/layout/pList1"/>
    <dgm:cxn modelId="{26AADA32-E08D-4290-9198-1271DA259808}" type="presOf" srcId="{4AA6D93B-EAAC-45E3-8088-88AD6A0C6D6B}" destId="{29946965-DE2E-4D24-9EBE-E57835EE10C9}" srcOrd="0" destOrd="0" presId="urn:microsoft.com/office/officeart/2005/8/layout/pList1"/>
    <dgm:cxn modelId="{890E52D5-37B4-42D6-8DCF-45A31CEA2343}" srcId="{5DBDCF40-0B8B-4831-A414-3F72C306062D}" destId="{255FEA71-B6E7-4BB8-B7B7-B65A599FD6C3}" srcOrd="0" destOrd="0" parTransId="{19DB1BD5-DD55-46A0-A1F7-892D0578E441}" sibTransId="{F77EC843-F08A-4205-910A-F74EB03F4668}"/>
    <dgm:cxn modelId="{3B212924-298F-4D4F-A4D0-FF9C3054A2C9}" type="presParOf" srcId="{E91C046F-4D68-4BDD-86BD-72A8B7089AD1}" destId="{EC5B317A-00FA-4320-ACE8-53818977571B}" srcOrd="0" destOrd="0" presId="urn:microsoft.com/office/officeart/2005/8/layout/pList1"/>
    <dgm:cxn modelId="{EE590741-9840-484A-9258-321A29EFAB7C}" type="presParOf" srcId="{EC5B317A-00FA-4320-ACE8-53818977571B}" destId="{907814EF-363D-4283-AD89-D4FD4C9E4F74}" srcOrd="0" destOrd="0" presId="urn:microsoft.com/office/officeart/2005/8/layout/pList1"/>
    <dgm:cxn modelId="{92F8501B-BFFF-4111-9820-14E219F4C64B}" type="presParOf" srcId="{EC5B317A-00FA-4320-ACE8-53818977571B}" destId="{87C42125-4472-43B2-A5FE-2F4D1E5075DD}" srcOrd="1" destOrd="0" presId="urn:microsoft.com/office/officeart/2005/8/layout/pList1"/>
    <dgm:cxn modelId="{A8B5FF1E-120A-4125-82B9-F037721B67A6}" type="presParOf" srcId="{E91C046F-4D68-4BDD-86BD-72A8B7089AD1}" destId="{FBAFE9A7-4623-4AF7-8FC2-42E4EA75A68B}" srcOrd="1" destOrd="0" presId="urn:microsoft.com/office/officeart/2005/8/layout/pList1"/>
    <dgm:cxn modelId="{28B3BC4F-D9CB-4DA7-A1BC-48B8745C7328}" type="presParOf" srcId="{E91C046F-4D68-4BDD-86BD-72A8B7089AD1}" destId="{6E5C5B63-FFA5-4BAC-A503-C96C2AE532A0}" srcOrd="2" destOrd="0" presId="urn:microsoft.com/office/officeart/2005/8/layout/pList1"/>
    <dgm:cxn modelId="{9B7394D2-2298-400B-B38C-8BA4A83A172E}" type="presParOf" srcId="{6E5C5B63-FFA5-4BAC-A503-C96C2AE532A0}" destId="{34991CA1-27BD-4F21-8E9D-290465D17FC0}" srcOrd="0" destOrd="0" presId="urn:microsoft.com/office/officeart/2005/8/layout/pList1"/>
    <dgm:cxn modelId="{8D7F2BA8-239F-4348-9143-628E423B1946}" type="presParOf" srcId="{6E5C5B63-FFA5-4BAC-A503-C96C2AE532A0}" destId="{AF09AD96-A6CD-4FE3-947E-D7BE4EC3BD93}" srcOrd="1" destOrd="0" presId="urn:microsoft.com/office/officeart/2005/8/layout/pList1"/>
    <dgm:cxn modelId="{AB29F2E5-25FE-4383-88DA-C6657BDF7F8E}" type="presParOf" srcId="{E91C046F-4D68-4BDD-86BD-72A8B7089AD1}" destId="{29946965-DE2E-4D24-9EBE-E57835EE10C9}" srcOrd="3" destOrd="0" presId="urn:microsoft.com/office/officeart/2005/8/layout/pList1"/>
    <dgm:cxn modelId="{8B95E6FF-C160-407E-A21B-B4EB46BBAC5E}" type="presParOf" srcId="{E91C046F-4D68-4BDD-86BD-72A8B7089AD1}" destId="{4CB9A927-B05A-49D3-8EFA-AA0BD89892FA}" srcOrd="4" destOrd="0" presId="urn:microsoft.com/office/officeart/2005/8/layout/pList1"/>
    <dgm:cxn modelId="{7CEDA4BA-2B04-4608-95A2-C511973585D6}" type="presParOf" srcId="{4CB9A927-B05A-49D3-8EFA-AA0BD89892FA}" destId="{977425CB-EDB8-4074-9695-481406033F98}" srcOrd="0" destOrd="0" presId="urn:microsoft.com/office/officeart/2005/8/layout/pList1"/>
    <dgm:cxn modelId="{172FBFE7-C840-4A59-BBC8-EE2DE80E56EE}" type="presParOf" srcId="{4CB9A927-B05A-49D3-8EFA-AA0BD89892FA}" destId="{A6BEAA95-7252-4D61-A626-2383836E82E2}" srcOrd="1" destOrd="0" presId="urn:microsoft.com/office/officeart/2005/8/layout/pList1"/>
    <dgm:cxn modelId="{698D6DCA-D9FD-46BB-BD1E-6430C1110408}" type="presParOf" srcId="{E91C046F-4D68-4BDD-86BD-72A8B7089AD1}" destId="{B0EEE8C1-C4AE-46E5-905D-0F56E5BBDDB1}" srcOrd="5" destOrd="0" presId="urn:microsoft.com/office/officeart/2005/8/layout/pList1"/>
    <dgm:cxn modelId="{813D016F-592F-4682-A5F9-C770909867F5}" type="presParOf" srcId="{E91C046F-4D68-4BDD-86BD-72A8B7089AD1}" destId="{2B3FBA35-4B43-4BEA-9A70-A753F5C6EBA5}" srcOrd="6" destOrd="0" presId="urn:microsoft.com/office/officeart/2005/8/layout/pList1"/>
    <dgm:cxn modelId="{85BD4896-4C30-4EEC-B5BB-38D13E974A44}" type="presParOf" srcId="{2B3FBA35-4B43-4BEA-9A70-A753F5C6EBA5}" destId="{AE338C75-E5F7-4C83-9DC1-7C1E87E9580D}" srcOrd="0" destOrd="0" presId="urn:microsoft.com/office/officeart/2005/8/layout/pList1"/>
    <dgm:cxn modelId="{AB5B0A1C-8628-41A4-BCA9-2F59E8E0EC4F}" type="presParOf" srcId="{2B3FBA35-4B43-4BEA-9A70-A753F5C6EBA5}" destId="{5CDAD21B-466A-4A1F-8CAF-FAAE36865BD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2CAAB6-321A-4AB3-9296-2BD2D2091ED9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23DD7A-7F10-4596-BA86-469B00E67677}">
      <dgm:prSet phldrT="[Texte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="1" dirty="0" smtClean="0">
              <a:solidFill>
                <a:schemeClr val="accent1"/>
              </a:solidFill>
            </a:rPr>
            <a:t>Cadrage</a:t>
          </a:r>
          <a:endParaRPr lang="fr-FR" b="1" dirty="0">
            <a:solidFill>
              <a:schemeClr val="accent1"/>
            </a:solidFill>
          </a:endParaRPr>
        </a:p>
      </dgm:t>
    </dgm:pt>
    <dgm:pt modelId="{D8F51F28-2242-46AA-A98F-71546EFFBA39}" type="parTrans" cxnId="{D9EE95C0-C305-4957-8610-5EDEB0575A46}">
      <dgm:prSet/>
      <dgm:spPr/>
      <dgm:t>
        <a:bodyPr/>
        <a:lstStyle/>
        <a:p>
          <a:endParaRPr lang="fr-FR"/>
        </a:p>
      </dgm:t>
    </dgm:pt>
    <dgm:pt modelId="{762DB45D-E9A0-4CF5-94B3-5C0E196C529D}" type="sibTrans" cxnId="{D9EE95C0-C305-4957-8610-5EDEB0575A46}">
      <dgm:prSet/>
      <dgm:spPr/>
      <dgm:t>
        <a:bodyPr/>
        <a:lstStyle/>
        <a:p>
          <a:endParaRPr lang="fr-FR"/>
        </a:p>
      </dgm:t>
    </dgm:pt>
    <dgm:pt modelId="{F91FE400-FDBD-4771-B04D-FF62BD3C08E4}">
      <dgm:prSet phldrT="[Texte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="1" dirty="0" smtClean="0">
              <a:solidFill>
                <a:schemeClr val="accent1"/>
              </a:solidFill>
            </a:rPr>
            <a:t>Lancement</a:t>
          </a:r>
          <a:endParaRPr lang="fr-FR" b="1" dirty="0">
            <a:solidFill>
              <a:schemeClr val="accent1"/>
            </a:solidFill>
          </a:endParaRPr>
        </a:p>
      </dgm:t>
    </dgm:pt>
    <dgm:pt modelId="{A59833B2-5E48-4181-BF46-5217FB11CD74}" type="parTrans" cxnId="{A729B153-AC41-4906-BA56-6A1EFC13E91F}">
      <dgm:prSet/>
      <dgm:spPr/>
      <dgm:t>
        <a:bodyPr/>
        <a:lstStyle/>
        <a:p>
          <a:endParaRPr lang="fr-FR"/>
        </a:p>
      </dgm:t>
    </dgm:pt>
    <dgm:pt modelId="{BA26705E-6871-41B4-A783-6728ECCF0BF7}" type="sibTrans" cxnId="{A729B153-AC41-4906-BA56-6A1EFC13E91F}">
      <dgm:prSet/>
      <dgm:spPr/>
      <dgm:t>
        <a:bodyPr/>
        <a:lstStyle/>
        <a:p>
          <a:endParaRPr lang="fr-FR"/>
        </a:p>
      </dgm:t>
    </dgm:pt>
    <dgm:pt modelId="{1FC46CA6-9494-4582-A457-55CE63AE856C}">
      <dgm:prSet phldrT="[Texte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="1" dirty="0" smtClean="0">
              <a:solidFill>
                <a:schemeClr val="accent1"/>
              </a:solidFill>
            </a:rPr>
            <a:t>Développement</a:t>
          </a:r>
          <a:endParaRPr lang="fr-FR" b="1" dirty="0">
            <a:solidFill>
              <a:schemeClr val="accent1"/>
            </a:solidFill>
          </a:endParaRPr>
        </a:p>
      </dgm:t>
    </dgm:pt>
    <dgm:pt modelId="{317047C3-1283-4388-B5CC-477BCFC90692}" type="parTrans" cxnId="{62D85DCC-45AF-46EC-98C6-D2A28A7D7C28}">
      <dgm:prSet/>
      <dgm:spPr/>
      <dgm:t>
        <a:bodyPr/>
        <a:lstStyle/>
        <a:p>
          <a:endParaRPr lang="fr-FR"/>
        </a:p>
      </dgm:t>
    </dgm:pt>
    <dgm:pt modelId="{C2A9A4D3-EE6E-429C-BE56-CFD16F676BCE}" type="sibTrans" cxnId="{62D85DCC-45AF-46EC-98C6-D2A28A7D7C28}">
      <dgm:prSet/>
      <dgm:spPr/>
      <dgm:t>
        <a:bodyPr/>
        <a:lstStyle/>
        <a:p>
          <a:endParaRPr lang="fr-FR"/>
        </a:p>
      </dgm:t>
    </dgm:pt>
    <dgm:pt modelId="{6235EACA-4F33-4D96-9E2A-B9A285019707}">
      <dgm:prSet phldrT="[Texte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="1" dirty="0" smtClean="0">
              <a:solidFill>
                <a:schemeClr val="accent1"/>
              </a:solidFill>
            </a:rPr>
            <a:t>Tests	</a:t>
          </a:r>
          <a:endParaRPr lang="fr-FR" b="1" dirty="0">
            <a:solidFill>
              <a:schemeClr val="accent1"/>
            </a:solidFill>
          </a:endParaRPr>
        </a:p>
      </dgm:t>
    </dgm:pt>
    <dgm:pt modelId="{7D9299FA-7E30-486D-9E27-195CBD06111C}" type="parTrans" cxnId="{D161DC27-843D-48BC-AF3E-DC7FDA9F58F5}">
      <dgm:prSet/>
      <dgm:spPr/>
      <dgm:t>
        <a:bodyPr/>
        <a:lstStyle/>
        <a:p>
          <a:endParaRPr lang="fr-FR"/>
        </a:p>
      </dgm:t>
    </dgm:pt>
    <dgm:pt modelId="{C40B910D-037E-4218-BB0A-62D69E18DB20}" type="sibTrans" cxnId="{D161DC27-843D-48BC-AF3E-DC7FDA9F58F5}">
      <dgm:prSet/>
      <dgm:spPr/>
      <dgm:t>
        <a:bodyPr/>
        <a:lstStyle/>
        <a:p>
          <a:endParaRPr lang="fr-FR"/>
        </a:p>
      </dgm:t>
    </dgm:pt>
    <dgm:pt modelId="{609BF3B7-4ED6-4F81-B091-6E6667A81346}">
      <dgm:prSet phldrT="[Texte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="1" dirty="0" smtClean="0">
              <a:solidFill>
                <a:schemeClr val="accent1"/>
              </a:solidFill>
            </a:rPr>
            <a:t>Production</a:t>
          </a:r>
          <a:endParaRPr lang="fr-FR" b="1" dirty="0">
            <a:solidFill>
              <a:schemeClr val="accent1"/>
            </a:solidFill>
          </a:endParaRPr>
        </a:p>
      </dgm:t>
    </dgm:pt>
    <dgm:pt modelId="{9B52FDF5-FA5A-423C-BC0D-BDA0D1D063D6}" type="parTrans" cxnId="{A918DB39-D420-4898-B713-4EF55B2A823F}">
      <dgm:prSet/>
      <dgm:spPr/>
      <dgm:t>
        <a:bodyPr/>
        <a:lstStyle/>
        <a:p>
          <a:endParaRPr lang="fr-FR"/>
        </a:p>
      </dgm:t>
    </dgm:pt>
    <dgm:pt modelId="{0231CC18-C660-4397-BFBA-24FACB50D4DC}" type="sibTrans" cxnId="{A918DB39-D420-4898-B713-4EF55B2A823F}">
      <dgm:prSet/>
      <dgm:spPr/>
      <dgm:t>
        <a:bodyPr/>
        <a:lstStyle/>
        <a:p>
          <a:endParaRPr lang="fr-FR"/>
        </a:p>
      </dgm:t>
    </dgm:pt>
    <dgm:pt modelId="{63B10A47-73A1-4286-B6E5-36072AAE23CF}" type="pres">
      <dgm:prSet presAssocID="{D52CAAB6-321A-4AB3-9296-2BD2D2091E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2EDED5D-0FE5-42F5-B2C1-ABFB3B53093A}" type="pres">
      <dgm:prSet presAssocID="{9323DD7A-7F10-4596-BA86-469B00E6767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4E40AE-C25C-421F-B783-7DF1A6A34F53}" type="pres">
      <dgm:prSet presAssocID="{762DB45D-E9A0-4CF5-94B3-5C0E196C529D}" presName="parTxOnlySpace" presStyleCnt="0"/>
      <dgm:spPr/>
    </dgm:pt>
    <dgm:pt modelId="{C6124EE5-B6EA-40C8-A740-FC60140CFB02}" type="pres">
      <dgm:prSet presAssocID="{1FC46CA6-9494-4582-A457-55CE63AE856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3245E7-D66A-4042-B6DE-B4944F6A49CD}" type="pres">
      <dgm:prSet presAssocID="{C2A9A4D3-EE6E-429C-BE56-CFD16F676BCE}" presName="parTxOnlySpace" presStyleCnt="0"/>
      <dgm:spPr/>
    </dgm:pt>
    <dgm:pt modelId="{C15846A8-0699-4FED-AFA7-3B595ADD9342}" type="pres">
      <dgm:prSet presAssocID="{6235EACA-4F33-4D96-9E2A-B9A28501970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0D8E4-AF0B-4E9B-A342-EEB58F0B27D9}" type="pres">
      <dgm:prSet presAssocID="{C40B910D-037E-4218-BB0A-62D69E18DB20}" presName="parTxOnlySpace" presStyleCnt="0"/>
      <dgm:spPr/>
    </dgm:pt>
    <dgm:pt modelId="{B64E9EEE-81CD-4831-B742-A2E9DF064370}" type="pres">
      <dgm:prSet presAssocID="{609BF3B7-4ED6-4F81-B091-6E6667A8134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4E8A64-5C4B-44F4-9F51-D330F53B066F}" type="pres">
      <dgm:prSet presAssocID="{0231CC18-C660-4397-BFBA-24FACB50D4DC}" presName="parTxOnlySpace" presStyleCnt="0"/>
      <dgm:spPr/>
    </dgm:pt>
    <dgm:pt modelId="{6F9D920F-C409-47C9-BDBF-CF5166A3CD38}" type="pres">
      <dgm:prSet presAssocID="{F91FE400-FDBD-4771-B04D-FF62BD3C08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CA30796-D969-40B7-8111-65813333213B}" type="presOf" srcId="{F91FE400-FDBD-4771-B04D-FF62BD3C08E4}" destId="{6F9D920F-C409-47C9-BDBF-CF5166A3CD38}" srcOrd="0" destOrd="0" presId="urn:microsoft.com/office/officeart/2005/8/layout/chevron1"/>
    <dgm:cxn modelId="{D161DC27-843D-48BC-AF3E-DC7FDA9F58F5}" srcId="{D52CAAB6-321A-4AB3-9296-2BD2D2091ED9}" destId="{6235EACA-4F33-4D96-9E2A-B9A285019707}" srcOrd="2" destOrd="0" parTransId="{7D9299FA-7E30-486D-9E27-195CBD06111C}" sibTransId="{C40B910D-037E-4218-BB0A-62D69E18DB20}"/>
    <dgm:cxn modelId="{F104C1FF-A6CF-4648-8B94-337356280121}" type="presOf" srcId="{1FC46CA6-9494-4582-A457-55CE63AE856C}" destId="{C6124EE5-B6EA-40C8-A740-FC60140CFB02}" srcOrd="0" destOrd="0" presId="urn:microsoft.com/office/officeart/2005/8/layout/chevron1"/>
    <dgm:cxn modelId="{A918DB39-D420-4898-B713-4EF55B2A823F}" srcId="{D52CAAB6-321A-4AB3-9296-2BD2D2091ED9}" destId="{609BF3B7-4ED6-4F81-B091-6E6667A81346}" srcOrd="3" destOrd="0" parTransId="{9B52FDF5-FA5A-423C-BC0D-BDA0D1D063D6}" sibTransId="{0231CC18-C660-4397-BFBA-24FACB50D4DC}"/>
    <dgm:cxn modelId="{AD478A8B-4619-487A-824E-B63230B04C9D}" type="presOf" srcId="{609BF3B7-4ED6-4F81-B091-6E6667A81346}" destId="{B64E9EEE-81CD-4831-B742-A2E9DF064370}" srcOrd="0" destOrd="0" presId="urn:microsoft.com/office/officeart/2005/8/layout/chevron1"/>
    <dgm:cxn modelId="{D9EE95C0-C305-4957-8610-5EDEB0575A46}" srcId="{D52CAAB6-321A-4AB3-9296-2BD2D2091ED9}" destId="{9323DD7A-7F10-4596-BA86-469B00E67677}" srcOrd="0" destOrd="0" parTransId="{D8F51F28-2242-46AA-A98F-71546EFFBA39}" sibTransId="{762DB45D-E9A0-4CF5-94B3-5C0E196C529D}"/>
    <dgm:cxn modelId="{62D85DCC-45AF-46EC-98C6-D2A28A7D7C28}" srcId="{D52CAAB6-321A-4AB3-9296-2BD2D2091ED9}" destId="{1FC46CA6-9494-4582-A457-55CE63AE856C}" srcOrd="1" destOrd="0" parTransId="{317047C3-1283-4388-B5CC-477BCFC90692}" sibTransId="{C2A9A4D3-EE6E-429C-BE56-CFD16F676BCE}"/>
    <dgm:cxn modelId="{A729B153-AC41-4906-BA56-6A1EFC13E91F}" srcId="{D52CAAB6-321A-4AB3-9296-2BD2D2091ED9}" destId="{F91FE400-FDBD-4771-B04D-FF62BD3C08E4}" srcOrd="4" destOrd="0" parTransId="{A59833B2-5E48-4181-BF46-5217FB11CD74}" sibTransId="{BA26705E-6871-41B4-A783-6728ECCF0BF7}"/>
    <dgm:cxn modelId="{B88DA659-A49A-40FD-A8FB-A74785DA8258}" type="presOf" srcId="{9323DD7A-7F10-4596-BA86-469B00E67677}" destId="{E2EDED5D-0FE5-42F5-B2C1-ABFB3B53093A}" srcOrd="0" destOrd="0" presId="urn:microsoft.com/office/officeart/2005/8/layout/chevron1"/>
    <dgm:cxn modelId="{2E4419E5-BA57-42A4-9249-06D7487E931C}" type="presOf" srcId="{D52CAAB6-321A-4AB3-9296-2BD2D2091ED9}" destId="{63B10A47-73A1-4286-B6E5-36072AAE23CF}" srcOrd="0" destOrd="0" presId="urn:microsoft.com/office/officeart/2005/8/layout/chevron1"/>
    <dgm:cxn modelId="{C8C17ADE-283F-4D7B-A862-4A47376A6FFD}" type="presOf" srcId="{6235EACA-4F33-4D96-9E2A-B9A285019707}" destId="{C15846A8-0699-4FED-AFA7-3B595ADD9342}" srcOrd="0" destOrd="0" presId="urn:microsoft.com/office/officeart/2005/8/layout/chevron1"/>
    <dgm:cxn modelId="{82880F7D-AB61-479F-BA57-AB55360A21BD}" type="presParOf" srcId="{63B10A47-73A1-4286-B6E5-36072AAE23CF}" destId="{E2EDED5D-0FE5-42F5-B2C1-ABFB3B53093A}" srcOrd="0" destOrd="0" presId="urn:microsoft.com/office/officeart/2005/8/layout/chevron1"/>
    <dgm:cxn modelId="{E1A25A91-890B-4935-8A74-92C33CE0697E}" type="presParOf" srcId="{63B10A47-73A1-4286-B6E5-36072AAE23CF}" destId="{594E40AE-C25C-421F-B783-7DF1A6A34F53}" srcOrd="1" destOrd="0" presId="urn:microsoft.com/office/officeart/2005/8/layout/chevron1"/>
    <dgm:cxn modelId="{596B3377-7098-4A4D-A292-045273BC4D20}" type="presParOf" srcId="{63B10A47-73A1-4286-B6E5-36072AAE23CF}" destId="{C6124EE5-B6EA-40C8-A740-FC60140CFB02}" srcOrd="2" destOrd="0" presId="urn:microsoft.com/office/officeart/2005/8/layout/chevron1"/>
    <dgm:cxn modelId="{9273FABB-5861-4C24-AC40-CE69EA206A17}" type="presParOf" srcId="{63B10A47-73A1-4286-B6E5-36072AAE23CF}" destId="{413245E7-D66A-4042-B6DE-B4944F6A49CD}" srcOrd="3" destOrd="0" presId="urn:microsoft.com/office/officeart/2005/8/layout/chevron1"/>
    <dgm:cxn modelId="{64F09B01-1CA2-49E6-90E9-8AF1BB21EB5C}" type="presParOf" srcId="{63B10A47-73A1-4286-B6E5-36072AAE23CF}" destId="{C15846A8-0699-4FED-AFA7-3B595ADD9342}" srcOrd="4" destOrd="0" presId="urn:microsoft.com/office/officeart/2005/8/layout/chevron1"/>
    <dgm:cxn modelId="{066AC0A6-D769-4796-9EDE-E826DAFE1C27}" type="presParOf" srcId="{63B10A47-73A1-4286-B6E5-36072AAE23CF}" destId="{46F0D8E4-AF0B-4E9B-A342-EEB58F0B27D9}" srcOrd="5" destOrd="0" presId="urn:microsoft.com/office/officeart/2005/8/layout/chevron1"/>
    <dgm:cxn modelId="{535ADEB0-C81B-4C87-B33F-E685B019ED0E}" type="presParOf" srcId="{63B10A47-73A1-4286-B6E5-36072AAE23CF}" destId="{B64E9EEE-81CD-4831-B742-A2E9DF064370}" srcOrd="6" destOrd="0" presId="urn:microsoft.com/office/officeart/2005/8/layout/chevron1"/>
    <dgm:cxn modelId="{3EB26BA8-7FEC-4502-ACF2-E449A85007DB}" type="presParOf" srcId="{63B10A47-73A1-4286-B6E5-36072AAE23CF}" destId="{9C4E8A64-5C4B-44F4-9F51-D330F53B066F}" srcOrd="7" destOrd="0" presId="urn:microsoft.com/office/officeart/2005/8/layout/chevron1"/>
    <dgm:cxn modelId="{1FA8926B-07BB-49D5-A707-27166CA79E8D}" type="presParOf" srcId="{63B10A47-73A1-4286-B6E5-36072AAE23CF}" destId="{6F9D920F-C409-47C9-BDBF-CF5166A3CD3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6F3467-3844-4051-9216-527242E785F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956436-D7D4-4DDD-B5DB-FC082C7C6974}">
      <dgm:prSet phldrT="[Texte]" custT="1"/>
      <dgm:spPr/>
      <dgm:t>
        <a:bodyPr/>
        <a:lstStyle/>
        <a:p>
          <a:r>
            <a:rPr lang="fr-FR" sz="3000" b="1" dirty="0" smtClean="0"/>
            <a:t>EQUIPE</a:t>
          </a:r>
          <a:endParaRPr lang="fr-FR" sz="3000" b="1" dirty="0"/>
        </a:p>
      </dgm:t>
    </dgm:pt>
    <dgm:pt modelId="{8FF7BA65-F4CC-41CE-B038-49F01578E715}" type="parTrans" cxnId="{12D29421-FC32-4EFD-AE1F-F7B1F1DC0C71}">
      <dgm:prSet/>
      <dgm:spPr/>
      <dgm:t>
        <a:bodyPr/>
        <a:lstStyle/>
        <a:p>
          <a:endParaRPr lang="fr-FR"/>
        </a:p>
      </dgm:t>
    </dgm:pt>
    <dgm:pt modelId="{54362190-6742-403A-910B-DE25177EF5F5}" type="sibTrans" cxnId="{12D29421-FC32-4EFD-AE1F-F7B1F1DC0C71}">
      <dgm:prSet/>
      <dgm:spPr/>
      <dgm:t>
        <a:bodyPr/>
        <a:lstStyle/>
        <a:p>
          <a:endParaRPr lang="fr-FR"/>
        </a:p>
      </dgm:t>
    </dgm:pt>
    <dgm:pt modelId="{2442D605-3457-4881-865B-BFFB1DBCD2C4}">
      <dgm:prSet phldrT="[Texte]" custT="1"/>
      <dgm:spPr/>
      <dgm:t>
        <a:bodyPr/>
        <a:lstStyle/>
        <a:p>
          <a:r>
            <a:rPr lang="fr-FR" sz="1800" b="1" dirty="0" smtClean="0"/>
            <a:t>Ingénieur Data</a:t>
          </a:r>
          <a:endParaRPr lang="fr-FR" sz="1800" b="1" dirty="0"/>
        </a:p>
      </dgm:t>
    </dgm:pt>
    <dgm:pt modelId="{49AB59FD-CD85-4CCF-AC51-F532B3D8E87E}" type="parTrans" cxnId="{04E1BCA1-D6C9-4518-9BCA-AF5562277378}">
      <dgm:prSet custT="1"/>
      <dgm:spPr/>
      <dgm:t>
        <a:bodyPr/>
        <a:lstStyle/>
        <a:p>
          <a:endParaRPr lang="fr-FR" sz="1800" b="1"/>
        </a:p>
      </dgm:t>
    </dgm:pt>
    <dgm:pt modelId="{4B5E7DC9-2FF6-4FEC-B141-46F772A33978}" type="sibTrans" cxnId="{04E1BCA1-D6C9-4518-9BCA-AF5562277378}">
      <dgm:prSet/>
      <dgm:spPr/>
      <dgm:t>
        <a:bodyPr/>
        <a:lstStyle/>
        <a:p>
          <a:endParaRPr lang="fr-FR"/>
        </a:p>
      </dgm:t>
    </dgm:pt>
    <dgm:pt modelId="{A7A6BB98-0CCB-4FBF-B888-D0E9953FE3D9}">
      <dgm:prSet phldrT="[Texte]" custT="1"/>
      <dgm:spPr/>
      <dgm:t>
        <a:bodyPr/>
        <a:lstStyle/>
        <a:p>
          <a:r>
            <a:rPr lang="fr-FR" sz="1800" b="1" dirty="0" smtClean="0"/>
            <a:t>Data </a:t>
          </a:r>
          <a:r>
            <a:rPr lang="fr-FR" sz="1800" b="1" dirty="0" err="1" smtClean="0"/>
            <a:t>Scientist</a:t>
          </a:r>
          <a:endParaRPr lang="fr-FR" sz="1800" b="1" dirty="0"/>
        </a:p>
      </dgm:t>
    </dgm:pt>
    <dgm:pt modelId="{6368E705-EC34-4214-95DB-17E4AA44D7F8}" type="parTrans" cxnId="{17CD7CA6-20D2-448C-9D39-2EB959DF8DBA}">
      <dgm:prSet custT="1"/>
      <dgm:spPr/>
      <dgm:t>
        <a:bodyPr/>
        <a:lstStyle/>
        <a:p>
          <a:endParaRPr lang="fr-FR" sz="1800" b="1"/>
        </a:p>
      </dgm:t>
    </dgm:pt>
    <dgm:pt modelId="{6D82DD0D-A8B0-4B32-9720-10627D4A2AEA}" type="sibTrans" cxnId="{17CD7CA6-20D2-448C-9D39-2EB959DF8DBA}">
      <dgm:prSet/>
      <dgm:spPr/>
      <dgm:t>
        <a:bodyPr/>
        <a:lstStyle/>
        <a:p>
          <a:endParaRPr lang="fr-FR"/>
        </a:p>
      </dgm:t>
    </dgm:pt>
    <dgm:pt modelId="{15A4388B-043E-454F-8C9C-9D629B98B529}">
      <dgm:prSet phldrT="[Texte]" custT="1"/>
      <dgm:spPr/>
      <dgm:t>
        <a:bodyPr/>
        <a:lstStyle/>
        <a:p>
          <a:r>
            <a:rPr lang="fr-FR" sz="1800" b="1" dirty="0" smtClean="0"/>
            <a:t>Développeur </a:t>
          </a:r>
          <a:r>
            <a:rPr lang="fr-FR" sz="1800" b="1" dirty="0" err="1" smtClean="0"/>
            <a:t>Backend</a:t>
          </a:r>
          <a:endParaRPr lang="fr-FR" sz="1800" b="1" dirty="0"/>
        </a:p>
      </dgm:t>
    </dgm:pt>
    <dgm:pt modelId="{FD37F697-8F98-43F4-B8F8-ECAE0E218030}" type="parTrans" cxnId="{19F686E4-90DC-4D91-BB24-FFFF3E509DE2}">
      <dgm:prSet custT="1"/>
      <dgm:spPr/>
      <dgm:t>
        <a:bodyPr/>
        <a:lstStyle/>
        <a:p>
          <a:endParaRPr lang="fr-FR" sz="1800" b="1"/>
        </a:p>
      </dgm:t>
    </dgm:pt>
    <dgm:pt modelId="{E64A8700-4AD8-448D-AA89-38F2A3F6A87C}" type="sibTrans" cxnId="{19F686E4-90DC-4D91-BB24-FFFF3E509DE2}">
      <dgm:prSet/>
      <dgm:spPr/>
      <dgm:t>
        <a:bodyPr/>
        <a:lstStyle/>
        <a:p>
          <a:endParaRPr lang="fr-FR"/>
        </a:p>
      </dgm:t>
    </dgm:pt>
    <dgm:pt modelId="{EB56EB9A-2EC0-45B6-82B4-CB67041619E3}">
      <dgm:prSet phldrT="[Texte]" custT="1"/>
      <dgm:spPr/>
      <dgm:t>
        <a:bodyPr/>
        <a:lstStyle/>
        <a:p>
          <a:r>
            <a:rPr lang="fr-FR" sz="1800" b="1" dirty="0" smtClean="0"/>
            <a:t>UI/UX Designer</a:t>
          </a:r>
          <a:endParaRPr lang="fr-FR" sz="1800" b="1" dirty="0"/>
        </a:p>
      </dgm:t>
    </dgm:pt>
    <dgm:pt modelId="{47262A6C-5D97-47B2-A1B2-88B1269E4EF9}" type="parTrans" cxnId="{6492F115-DCD3-4A4C-A5B4-649039FCAABF}">
      <dgm:prSet custT="1"/>
      <dgm:spPr/>
      <dgm:t>
        <a:bodyPr/>
        <a:lstStyle/>
        <a:p>
          <a:endParaRPr lang="fr-FR" sz="1800" b="1"/>
        </a:p>
      </dgm:t>
    </dgm:pt>
    <dgm:pt modelId="{F316D920-C130-4F1B-920D-9095A7D84F3B}" type="sibTrans" cxnId="{6492F115-DCD3-4A4C-A5B4-649039FCAABF}">
      <dgm:prSet/>
      <dgm:spPr/>
      <dgm:t>
        <a:bodyPr/>
        <a:lstStyle/>
        <a:p>
          <a:endParaRPr lang="fr-FR"/>
        </a:p>
      </dgm:t>
    </dgm:pt>
    <dgm:pt modelId="{9D59D38C-6473-4EB3-BE02-2EF2C6DAE2DD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800" b="1" dirty="0" err="1" smtClean="0"/>
            <a:t>Marketer</a:t>
          </a:r>
          <a:endParaRPr lang="fr-FR" sz="1800" b="1" dirty="0"/>
        </a:p>
      </dgm:t>
    </dgm:pt>
    <dgm:pt modelId="{3C7AABD7-95E5-4E8F-A442-21B0A4F979B0}" type="parTrans" cxnId="{55423B70-665F-44DA-89AB-6762E60424A3}">
      <dgm:prSet custT="1"/>
      <dgm:spPr/>
      <dgm:t>
        <a:bodyPr/>
        <a:lstStyle/>
        <a:p>
          <a:endParaRPr lang="fr-FR" sz="1800" b="1"/>
        </a:p>
      </dgm:t>
    </dgm:pt>
    <dgm:pt modelId="{50550DE3-986B-439B-BE54-9C30BB780CEF}" type="sibTrans" cxnId="{55423B70-665F-44DA-89AB-6762E60424A3}">
      <dgm:prSet/>
      <dgm:spPr/>
      <dgm:t>
        <a:bodyPr/>
        <a:lstStyle/>
        <a:p>
          <a:endParaRPr lang="fr-FR"/>
        </a:p>
      </dgm:t>
    </dgm:pt>
    <dgm:pt modelId="{6CF28043-91A1-48C7-84FB-DC8255D8B34D}">
      <dgm:prSet phldrT="[Texte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sz="1800" b="1" dirty="0" smtClean="0"/>
            <a:t>Juriste</a:t>
          </a:r>
          <a:endParaRPr lang="fr-FR" sz="1800" b="1" dirty="0"/>
        </a:p>
      </dgm:t>
    </dgm:pt>
    <dgm:pt modelId="{335D3356-2B08-46C9-8048-890B1680B8C9}" type="parTrans" cxnId="{8C6A3AC4-28C6-46DD-BA78-7398C33EBA4A}">
      <dgm:prSet custT="1"/>
      <dgm:spPr/>
      <dgm:t>
        <a:bodyPr/>
        <a:lstStyle/>
        <a:p>
          <a:endParaRPr lang="fr-FR" sz="1800" b="1"/>
        </a:p>
      </dgm:t>
    </dgm:pt>
    <dgm:pt modelId="{519BA41E-E77D-476D-98BD-C957C75A3521}" type="sibTrans" cxnId="{8C6A3AC4-28C6-46DD-BA78-7398C33EBA4A}">
      <dgm:prSet/>
      <dgm:spPr/>
      <dgm:t>
        <a:bodyPr/>
        <a:lstStyle/>
        <a:p>
          <a:endParaRPr lang="fr-FR"/>
        </a:p>
      </dgm:t>
    </dgm:pt>
    <dgm:pt modelId="{16108DF3-EB4C-4961-AD31-598CD3B4C9CB}">
      <dgm:prSet phldrT="[Texte]" custT="1"/>
      <dgm:spPr/>
      <dgm:t>
        <a:bodyPr/>
        <a:lstStyle/>
        <a:p>
          <a:r>
            <a:rPr lang="fr-FR" sz="1800" b="1" dirty="0" smtClean="0"/>
            <a:t>QA </a:t>
          </a:r>
          <a:r>
            <a:rPr lang="fr-FR" sz="1800" b="1" dirty="0" err="1" smtClean="0"/>
            <a:t>Analyst</a:t>
          </a:r>
          <a:endParaRPr lang="fr-FR" sz="1800" b="1" dirty="0"/>
        </a:p>
      </dgm:t>
    </dgm:pt>
    <dgm:pt modelId="{9174AD20-424B-4300-AD10-53CE6445090F}" type="parTrans" cxnId="{C07030DA-6F06-4923-B3B7-036921BEC64B}">
      <dgm:prSet custT="1"/>
      <dgm:spPr/>
      <dgm:t>
        <a:bodyPr/>
        <a:lstStyle/>
        <a:p>
          <a:endParaRPr lang="fr-FR" sz="1800" b="1"/>
        </a:p>
      </dgm:t>
    </dgm:pt>
    <dgm:pt modelId="{9C7DD5D4-40D8-4250-B83D-199AC119320F}" type="sibTrans" cxnId="{C07030DA-6F06-4923-B3B7-036921BEC64B}">
      <dgm:prSet/>
      <dgm:spPr/>
      <dgm:t>
        <a:bodyPr/>
        <a:lstStyle/>
        <a:p>
          <a:endParaRPr lang="fr-FR"/>
        </a:p>
      </dgm:t>
    </dgm:pt>
    <dgm:pt modelId="{37E7DAB8-813B-4A7D-A46F-AE8E0AE495D9}" type="pres">
      <dgm:prSet presAssocID="{916F3467-3844-4051-9216-527242E785F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A05A5CC-B6B8-4D36-B975-5E5FDD292231}" type="pres">
      <dgm:prSet presAssocID="{37956436-D7D4-4DDD-B5DB-FC082C7C6974}" presName="root1" presStyleCnt="0"/>
      <dgm:spPr/>
    </dgm:pt>
    <dgm:pt modelId="{B874C42F-9EFE-4794-8F58-8A328028827D}" type="pres">
      <dgm:prSet presAssocID="{37956436-D7D4-4DDD-B5DB-FC082C7C6974}" presName="LevelOneTextNode" presStyleLbl="node0" presStyleIdx="0" presStyleCnt="1" custLinFactX="-135189" custLinFactNeighborX="-200000" custLinFactNeighborY="-42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D985DC-AB3E-40F8-91C0-D22306E06A12}" type="pres">
      <dgm:prSet presAssocID="{37956436-D7D4-4DDD-B5DB-FC082C7C6974}" presName="level2hierChild" presStyleCnt="0"/>
      <dgm:spPr/>
    </dgm:pt>
    <dgm:pt modelId="{AB4010CF-D297-4E1F-9F2B-AD21E69E9CD9}" type="pres">
      <dgm:prSet presAssocID="{49AB59FD-CD85-4CCF-AC51-F532B3D8E87E}" presName="conn2-1" presStyleLbl="parChTrans1D2" presStyleIdx="0" presStyleCnt="7"/>
      <dgm:spPr/>
      <dgm:t>
        <a:bodyPr/>
        <a:lstStyle/>
        <a:p>
          <a:endParaRPr lang="fr-FR"/>
        </a:p>
      </dgm:t>
    </dgm:pt>
    <dgm:pt modelId="{B5A45080-5C50-4BC9-BE75-20B94602D7C9}" type="pres">
      <dgm:prSet presAssocID="{49AB59FD-CD85-4CCF-AC51-F532B3D8E87E}" presName="connTx" presStyleLbl="parChTrans1D2" presStyleIdx="0" presStyleCnt="7"/>
      <dgm:spPr/>
      <dgm:t>
        <a:bodyPr/>
        <a:lstStyle/>
        <a:p>
          <a:endParaRPr lang="fr-FR"/>
        </a:p>
      </dgm:t>
    </dgm:pt>
    <dgm:pt modelId="{F892B12C-B6E0-4FAE-8359-223C159F5328}" type="pres">
      <dgm:prSet presAssocID="{2442D605-3457-4881-865B-BFFB1DBCD2C4}" presName="root2" presStyleCnt="0"/>
      <dgm:spPr/>
    </dgm:pt>
    <dgm:pt modelId="{1125359B-BBDF-43CF-945B-6D99AEF143F5}" type="pres">
      <dgm:prSet presAssocID="{2442D605-3457-4881-865B-BFFB1DBCD2C4}" presName="LevelTwoTextNode" presStyleLbl="node2" presStyleIdx="0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6B42238-B301-4483-B090-B8C1F5157267}" type="pres">
      <dgm:prSet presAssocID="{2442D605-3457-4881-865B-BFFB1DBCD2C4}" presName="level3hierChild" presStyleCnt="0"/>
      <dgm:spPr/>
    </dgm:pt>
    <dgm:pt modelId="{AD461F17-66EA-4B38-88B7-A81E7DF0FC54}" type="pres">
      <dgm:prSet presAssocID="{6368E705-EC34-4214-95DB-17E4AA44D7F8}" presName="conn2-1" presStyleLbl="parChTrans1D2" presStyleIdx="1" presStyleCnt="7"/>
      <dgm:spPr/>
      <dgm:t>
        <a:bodyPr/>
        <a:lstStyle/>
        <a:p>
          <a:endParaRPr lang="fr-FR"/>
        </a:p>
      </dgm:t>
    </dgm:pt>
    <dgm:pt modelId="{2639BA65-7433-4E63-9341-10B7A3BB07E4}" type="pres">
      <dgm:prSet presAssocID="{6368E705-EC34-4214-95DB-17E4AA44D7F8}" presName="connTx" presStyleLbl="parChTrans1D2" presStyleIdx="1" presStyleCnt="7"/>
      <dgm:spPr/>
      <dgm:t>
        <a:bodyPr/>
        <a:lstStyle/>
        <a:p>
          <a:endParaRPr lang="fr-FR"/>
        </a:p>
      </dgm:t>
    </dgm:pt>
    <dgm:pt modelId="{0202CC7A-8A98-4D97-B827-0D511578EF7C}" type="pres">
      <dgm:prSet presAssocID="{A7A6BB98-0CCB-4FBF-B888-D0E9953FE3D9}" presName="root2" presStyleCnt="0"/>
      <dgm:spPr/>
    </dgm:pt>
    <dgm:pt modelId="{9C4AB43A-6F28-4981-AFE9-6192141C382A}" type="pres">
      <dgm:prSet presAssocID="{A7A6BB98-0CCB-4FBF-B888-D0E9953FE3D9}" presName="LevelTwoTextNode" presStyleLbl="node2" presStyleIdx="1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C5F623-A630-4303-9B33-4E0F523193EF}" type="pres">
      <dgm:prSet presAssocID="{A7A6BB98-0CCB-4FBF-B888-D0E9953FE3D9}" presName="level3hierChild" presStyleCnt="0"/>
      <dgm:spPr/>
    </dgm:pt>
    <dgm:pt modelId="{A3A1033E-8C76-40CA-9969-436E0056780A}" type="pres">
      <dgm:prSet presAssocID="{FD37F697-8F98-43F4-B8F8-ECAE0E218030}" presName="conn2-1" presStyleLbl="parChTrans1D2" presStyleIdx="2" presStyleCnt="7"/>
      <dgm:spPr/>
      <dgm:t>
        <a:bodyPr/>
        <a:lstStyle/>
        <a:p>
          <a:endParaRPr lang="fr-FR"/>
        </a:p>
      </dgm:t>
    </dgm:pt>
    <dgm:pt modelId="{9DF217A9-4912-49B6-B383-DEAE605C90D1}" type="pres">
      <dgm:prSet presAssocID="{FD37F697-8F98-43F4-B8F8-ECAE0E218030}" presName="connTx" presStyleLbl="parChTrans1D2" presStyleIdx="2" presStyleCnt="7"/>
      <dgm:spPr/>
      <dgm:t>
        <a:bodyPr/>
        <a:lstStyle/>
        <a:p>
          <a:endParaRPr lang="fr-FR"/>
        </a:p>
      </dgm:t>
    </dgm:pt>
    <dgm:pt modelId="{2834CF46-DF81-44C8-ABF8-4021C6A3041B}" type="pres">
      <dgm:prSet presAssocID="{15A4388B-043E-454F-8C9C-9D629B98B529}" presName="root2" presStyleCnt="0"/>
      <dgm:spPr/>
    </dgm:pt>
    <dgm:pt modelId="{FAD75105-F2F7-4B2F-85B8-4894A676BA64}" type="pres">
      <dgm:prSet presAssocID="{15A4388B-043E-454F-8C9C-9D629B98B529}" presName="LevelTwoTextNode" presStyleLbl="node2" presStyleIdx="2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2A718A-A1D2-4275-B0D2-FB31D90C1FC2}" type="pres">
      <dgm:prSet presAssocID="{15A4388B-043E-454F-8C9C-9D629B98B529}" presName="level3hierChild" presStyleCnt="0"/>
      <dgm:spPr/>
    </dgm:pt>
    <dgm:pt modelId="{BA1699D8-E761-41D9-ACDC-CECE03912EF3}" type="pres">
      <dgm:prSet presAssocID="{47262A6C-5D97-47B2-A1B2-88B1269E4EF9}" presName="conn2-1" presStyleLbl="parChTrans1D2" presStyleIdx="3" presStyleCnt="7"/>
      <dgm:spPr/>
      <dgm:t>
        <a:bodyPr/>
        <a:lstStyle/>
        <a:p>
          <a:endParaRPr lang="fr-FR"/>
        </a:p>
      </dgm:t>
    </dgm:pt>
    <dgm:pt modelId="{1E5C3834-410D-4397-A33C-7E760D9FEEB9}" type="pres">
      <dgm:prSet presAssocID="{47262A6C-5D97-47B2-A1B2-88B1269E4EF9}" presName="connTx" presStyleLbl="parChTrans1D2" presStyleIdx="3" presStyleCnt="7"/>
      <dgm:spPr/>
      <dgm:t>
        <a:bodyPr/>
        <a:lstStyle/>
        <a:p>
          <a:endParaRPr lang="fr-FR"/>
        </a:p>
      </dgm:t>
    </dgm:pt>
    <dgm:pt modelId="{0F47A155-B65E-49D7-B9DD-9C9F943E0B29}" type="pres">
      <dgm:prSet presAssocID="{EB56EB9A-2EC0-45B6-82B4-CB67041619E3}" presName="root2" presStyleCnt="0"/>
      <dgm:spPr/>
    </dgm:pt>
    <dgm:pt modelId="{B0106AD8-D1AE-46FB-87FE-461D4249F3A5}" type="pres">
      <dgm:prSet presAssocID="{EB56EB9A-2EC0-45B6-82B4-CB67041619E3}" presName="LevelTwoTextNode" presStyleLbl="node2" presStyleIdx="3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1453C41-F950-48A9-95C8-ED2E7AC70A3F}" type="pres">
      <dgm:prSet presAssocID="{EB56EB9A-2EC0-45B6-82B4-CB67041619E3}" presName="level3hierChild" presStyleCnt="0"/>
      <dgm:spPr/>
    </dgm:pt>
    <dgm:pt modelId="{3ACCBC82-C444-4FC0-89D3-6293E48D00E1}" type="pres">
      <dgm:prSet presAssocID="{9174AD20-424B-4300-AD10-53CE6445090F}" presName="conn2-1" presStyleLbl="parChTrans1D2" presStyleIdx="4" presStyleCnt="7"/>
      <dgm:spPr/>
      <dgm:t>
        <a:bodyPr/>
        <a:lstStyle/>
        <a:p>
          <a:endParaRPr lang="fr-FR"/>
        </a:p>
      </dgm:t>
    </dgm:pt>
    <dgm:pt modelId="{A0DC3935-A74B-4C10-A6FE-873AEC0F3745}" type="pres">
      <dgm:prSet presAssocID="{9174AD20-424B-4300-AD10-53CE6445090F}" presName="connTx" presStyleLbl="parChTrans1D2" presStyleIdx="4" presStyleCnt="7"/>
      <dgm:spPr/>
      <dgm:t>
        <a:bodyPr/>
        <a:lstStyle/>
        <a:p>
          <a:endParaRPr lang="fr-FR"/>
        </a:p>
      </dgm:t>
    </dgm:pt>
    <dgm:pt modelId="{8E234789-C846-4D4D-8999-4B77C6B61D97}" type="pres">
      <dgm:prSet presAssocID="{16108DF3-EB4C-4961-AD31-598CD3B4C9CB}" presName="root2" presStyleCnt="0"/>
      <dgm:spPr/>
    </dgm:pt>
    <dgm:pt modelId="{BA0AF2B1-E933-43DA-804D-11A0DAC54F3D}" type="pres">
      <dgm:prSet presAssocID="{16108DF3-EB4C-4961-AD31-598CD3B4C9CB}" presName="LevelTwoTextNode" presStyleLbl="node2" presStyleIdx="4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8271AB-AEDA-4645-B5FB-73C965835238}" type="pres">
      <dgm:prSet presAssocID="{16108DF3-EB4C-4961-AD31-598CD3B4C9CB}" presName="level3hierChild" presStyleCnt="0"/>
      <dgm:spPr/>
    </dgm:pt>
    <dgm:pt modelId="{547968FC-A023-446A-AB25-09AA7CD05D2F}" type="pres">
      <dgm:prSet presAssocID="{3C7AABD7-95E5-4E8F-A442-21B0A4F979B0}" presName="conn2-1" presStyleLbl="parChTrans1D2" presStyleIdx="5" presStyleCnt="7"/>
      <dgm:spPr/>
      <dgm:t>
        <a:bodyPr/>
        <a:lstStyle/>
        <a:p>
          <a:endParaRPr lang="fr-FR"/>
        </a:p>
      </dgm:t>
    </dgm:pt>
    <dgm:pt modelId="{402C3346-CB4E-4DA3-A6F5-F21D94575758}" type="pres">
      <dgm:prSet presAssocID="{3C7AABD7-95E5-4E8F-A442-21B0A4F979B0}" presName="connTx" presStyleLbl="parChTrans1D2" presStyleIdx="5" presStyleCnt="7"/>
      <dgm:spPr/>
      <dgm:t>
        <a:bodyPr/>
        <a:lstStyle/>
        <a:p>
          <a:endParaRPr lang="fr-FR"/>
        </a:p>
      </dgm:t>
    </dgm:pt>
    <dgm:pt modelId="{898D2C79-07F3-4279-9921-2EF6A0D08091}" type="pres">
      <dgm:prSet presAssocID="{9D59D38C-6473-4EB3-BE02-2EF2C6DAE2DD}" presName="root2" presStyleCnt="0"/>
      <dgm:spPr/>
    </dgm:pt>
    <dgm:pt modelId="{2E0B5A96-EA5F-44B2-8C10-E2115D557D73}" type="pres">
      <dgm:prSet presAssocID="{9D59D38C-6473-4EB3-BE02-2EF2C6DAE2DD}" presName="LevelTwoTextNode" presStyleLbl="node2" presStyleIdx="5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2DDAA1-B35E-4FB8-8B88-503E6E7C7B76}" type="pres">
      <dgm:prSet presAssocID="{9D59D38C-6473-4EB3-BE02-2EF2C6DAE2DD}" presName="level3hierChild" presStyleCnt="0"/>
      <dgm:spPr/>
    </dgm:pt>
    <dgm:pt modelId="{D2D1B9BC-CE7A-4666-A071-377F93A37C49}" type="pres">
      <dgm:prSet presAssocID="{335D3356-2B08-46C9-8048-890B1680B8C9}" presName="conn2-1" presStyleLbl="parChTrans1D2" presStyleIdx="6" presStyleCnt="7"/>
      <dgm:spPr/>
      <dgm:t>
        <a:bodyPr/>
        <a:lstStyle/>
        <a:p>
          <a:endParaRPr lang="fr-FR"/>
        </a:p>
      </dgm:t>
    </dgm:pt>
    <dgm:pt modelId="{45CBF950-3B44-4BAE-9DA0-6BE138113FCF}" type="pres">
      <dgm:prSet presAssocID="{335D3356-2B08-46C9-8048-890B1680B8C9}" presName="connTx" presStyleLbl="parChTrans1D2" presStyleIdx="6" presStyleCnt="7"/>
      <dgm:spPr/>
      <dgm:t>
        <a:bodyPr/>
        <a:lstStyle/>
        <a:p>
          <a:endParaRPr lang="fr-FR"/>
        </a:p>
      </dgm:t>
    </dgm:pt>
    <dgm:pt modelId="{A117D5D6-765A-4E90-B60E-B95A78708BAD}" type="pres">
      <dgm:prSet presAssocID="{6CF28043-91A1-48C7-84FB-DC8255D8B34D}" presName="root2" presStyleCnt="0"/>
      <dgm:spPr/>
    </dgm:pt>
    <dgm:pt modelId="{16ABBCFE-7944-4B65-AEB1-D7FFC863F548}" type="pres">
      <dgm:prSet presAssocID="{6CF28043-91A1-48C7-84FB-DC8255D8B34D}" presName="LevelTwoTextNode" presStyleLbl="node2" presStyleIdx="6" presStyleCnt="7" custScaleX="18914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4682D1-3B65-4F43-8D06-E7F868253A6C}" type="pres">
      <dgm:prSet presAssocID="{6CF28043-91A1-48C7-84FB-DC8255D8B34D}" presName="level3hierChild" presStyleCnt="0"/>
      <dgm:spPr/>
    </dgm:pt>
  </dgm:ptLst>
  <dgm:cxnLst>
    <dgm:cxn modelId="{CE4DFE2E-C5B3-4CD1-821A-B988C5A951C9}" type="presOf" srcId="{37956436-D7D4-4DDD-B5DB-FC082C7C6974}" destId="{B874C42F-9EFE-4794-8F58-8A328028827D}" srcOrd="0" destOrd="0" presId="urn:microsoft.com/office/officeart/2008/layout/HorizontalMultiLevelHierarchy"/>
    <dgm:cxn modelId="{6492F115-DCD3-4A4C-A5B4-649039FCAABF}" srcId="{37956436-D7D4-4DDD-B5DB-FC082C7C6974}" destId="{EB56EB9A-2EC0-45B6-82B4-CB67041619E3}" srcOrd="3" destOrd="0" parTransId="{47262A6C-5D97-47B2-A1B2-88B1269E4EF9}" sibTransId="{F316D920-C130-4F1B-920D-9095A7D84F3B}"/>
    <dgm:cxn modelId="{EAC6DF27-6356-47EC-B863-8D55A572338E}" type="presOf" srcId="{2442D605-3457-4881-865B-BFFB1DBCD2C4}" destId="{1125359B-BBDF-43CF-945B-6D99AEF143F5}" srcOrd="0" destOrd="0" presId="urn:microsoft.com/office/officeart/2008/layout/HorizontalMultiLevelHierarchy"/>
    <dgm:cxn modelId="{5F6E6EE8-7BF5-4DB5-964F-C727473587CD}" type="presOf" srcId="{6CF28043-91A1-48C7-84FB-DC8255D8B34D}" destId="{16ABBCFE-7944-4B65-AEB1-D7FFC863F548}" srcOrd="0" destOrd="0" presId="urn:microsoft.com/office/officeart/2008/layout/HorizontalMultiLevelHierarchy"/>
    <dgm:cxn modelId="{9C291A10-AB69-455A-8C81-A1BA2850A84F}" type="presOf" srcId="{9174AD20-424B-4300-AD10-53CE6445090F}" destId="{A0DC3935-A74B-4C10-A6FE-873AEC0F3745}" srcOrd="1" destOrd="0" presId="urn:microsoft.com/office/officeart/2008/layout/HorizontalMultiLevelHierarchy"/>
    <dgm:cxn modelId="{235FAEE1-0307-43EE-95C2-33025952BCE7}" type="presOf" srcId="{335D3356-2B08-46C9-8048-890B1680B8C9}" destId="{D2D1B9BC-CE7A-4666-A071-377F93A37C49}" srcOrd="0" destOrd="0" presId="urn:microsoft.com/office/officeart/2008/layout/HorizontalMultiLevelHierarchy"/>
    <dgm:cxn modelId="{19F686E4-90DC-4D91-BB24-FFFF3E509DE2}" srcId="{37956436-D7D4-4DDD-B5DB-FC082C7C6974}" destId="{15A4388B-043E-454F-8C9C-9D629B98B529}" srcOrd="2" destOrd="0" parTransId="{FD37F697-8F98-43F4-B8F8-ECAE0E218030}" sibTransId="{E64A8700-4AD8-448D-AA89-38F2A3F6A87C}"/>
    <dgm:cxn modelId="{FABB7208-1518-4DCF-8714-0133B827229F}" type="presOf" srcId="{47262A6C-5D97-47B2-A1B2-88B1269E4EF9}" destId="{BA1699D8-E761-41D9-ACDC-CECE03912EF3}" srcOrd="0" destOrd="0" presId="urn:microsoft.com/office/officeart/2008/layout/HorizontalMultiLevelHierarchy"/>
    <dgm:cxn modelId="{6EE50D89-2B87-4556-A797-D3FD6C249296}" type="presOf" srcId="{49AB59FD-CD85-4CCF-AC51-F532B3D8E87E}" destId="{AB4010CF-D297-4E1F-9F2B-AD21E69E9CD9}" srcOrd="0" destOrd="0" presId="urn:microsoft.com/office/officeart/2008/layout/HorizontalMultiLevelHierarchy"/>
    <dgm:cxn modelId="{1FA9B135-5013-4C54-945E-7312EAC40C95}" type="presOf" srcId="{EB56EB9A-2EC0-45B6-82B4-CB67041619E3}" destId="{B0106AD8-D1AE-46FB-87FE-461D4249F3A5}" srcOrd="0" destOrd="0" presId="urn:microsoft.com/office/officeart/2008/layout/HorizontalMultiLevelHierarchy"/>
    <dgm:cxn modelId="{3162312D-A35A-4742-BB60-B1AB070ED847}" type="presOf" srcId="{9D59D38C-6473-4EB3-BE02-2EF2C6DAE2DD}" destId="{2E0B5A96-EA5F-44B2-8C10-E2115D557D73}" srcOrd="0" destOrd="0" presId="urn:microsoft.com/office/officeart/2008/layout/HorizontalMultiLevelHierarchy"/>
    <dgm:cxn modelId="{E0AF0E2F-AB9C-40CC-9309-54E7BB1EE239}" type="presOf" srcId="{49AB59FD-CD85-4CCF-AC51-F532B3D8E87E}" destId="{B5A45080-5C50-4BC9-BE75-20B94602D7C9}" srcOrd="1" destOrd="0" presId="urn:microsoft.com/office/officeart/2008/layout/HorizontalMultiLevelHierarchy"/>
    <dgm:cxn modelId="{55423B70-665F-44DA-89AB-6762E60424A3}" srcId="{37956436-D7D4-4DDD-B5DB-FC082C7C6974}" destId="{9D59D38C-6473-4EB3-BE02-2EF2C6DAE2DD}" srcOrd="5" destOrd="0" parTransId="{3C7AABD7-95E5-4E8F-A442-21B0A4F979B0}" sibTransId="{50550DE3-986B-439B-BE54-9C30BB780CEF}"/>
    <dgm:cxn modelId="{23DA9A26-4C30-4777-B01D-10FBBCE774E8}" type="presOf" srcId="{916F3467-3844-4051-9216-527242E785F0}" destId="{37E7DAB8-813B-4A7D-A46F-AE8E0AE495D9}" srcOrd="0" destOrd="0" presId="urn:microsoft.com/office/officeart/2008/layout/HorizontalMultiLevelHierarchy"/>
    <dgm:cxn modelId="{7A03D72D-842B-41DC-AE7A-98C8490E3E5C}" type="presOf" srcId="{9174AD20-424B-4300-AD10-53CE6445090F}" destId="{3ACCBC82-C444-4FC0-89D3-6293E48D00E1}" srcOrd="0" destOrd="0" presId="urn:microsoft.com/office/officeart/2008/layout/HorizontalMultiLevelHierarchy"/>
    <dgm:cxn modelId="{A435580B-B96E-4FE2-A555-6B29DB0417E6}" type="presOf" srcId="{6368E705-EC34-4214-95DB-17E4AA44D7F8}" destId="{AD461F17-66EA-4B38-88B7-A81E7DF0FC54}" srcOrd="0" destOrd="0" presId="urn:microsoft.com/office/officeart/2008/layout/HorizontalMultiLevelHierarchy"/>
    <dgm:cxn modelId="{12D29421-FC32-4EFD-AE1F-F7B1F1DC0C71}" srcId="{916F3467-3844-4051-9216-527242E785F0}" destId="{37956436-D7D4-4DDD-B5DB-FC082C7C6974}" srcOrd="0" destOrd="0" parTransId="{8FF7BA65-F4CC-41CE-B038-49F01578E715}" sibTransId="{54362190-6742-403A-910B-DE25177EF5F5}"/>
    <dgm:cxn modelId="{21E17BC2-E8E5-4898-A71F-9516B757E722}" type="presOf" srcId="{47262A6C-5D97-47B2-A1B2-88B1269E4EF9}" destId="{1E5C3834-410D-4397-A33C-7E760D9FEEB9}" srcOrd="1" destOrd="0" presId="urn:microsoft.com/office/officeart/2008/layout/HorizontalMultiLevelHierarchy"/>
    <dgm:cxn modelId="{A57DD52E-4911-4E41-BD71-0097B8C306E5}" type="presOf" srcId="{15A4388B-043E-454F-8C9C-9D629B98B529}" destId="{FAD75105-F2F7-4B2F-85B8-4894A676BA64}" srcOrd="0" destOrd="0" presId="urn:microsoft.com/office/officeart/2008/layout/HorizontalMultiLevelHierarchy"/>
    <dgm:cxn modelId="{C07030DA-6F06-4923-B3B7-036921BEC64B}" srcId="{37956436-D7D4-4DDD-B5DB-FC082C7C6974}" destId="{16108DF3-EB4C-4961-AD31-598CD3B4C9CB}" srcOrd="4" destOrd="0" parTransId="{9174AD20-424B-4300-AD10-53CE6445090F}" sibTransId="{9C7DD5D4-40D8-4250-B83D-199AC119320F}"/>
    <dgm:cxn modelId="{3437F029-F6CA-48D3-A81F-BC1DE9051CA0}" type="presOf" srcId="{6368E705-EC34-4214-95DB-17E4AA44D7F8}" destId="{2639BA65-7433-4E63-9341-10B7A3BB07E4}" srcOrd="1" destOrd="0" presId="urn:microsoft.com/office/officeart/2008/layout/HorizontalMultiLevelHierarchy"/>
    <dgm:cxn modelId="{8C6A3AC4-28C6-46DD-BA78-7398C33EBA4A}" srcId="{37956436-D7D4-4DDD-B5DB-FC082C7C6974}" destId="{6CF28043-91A1-48C7-84FB-DC8255D8B34D}" srcOrd="6" destOrd="0" parTransId="{335D3356-2B08-46C9-8048-890B1680B8C9}" sibTransId="{519BA41E-E77D-476D-98BD-C957C75A3521}"/>
    <dgm:cxn modelId="{E1B15429-3CCD-442C-A6D3-22D988C07C26}" type="presOf" srcId="{A7A6BB98-0CCB-4FBF-B888-D0E9953FE3D9}" destId="{9C4AB43A-6F28-4981-AFE9-6192141C382A}" srcOrd="0" destOrd="0" presId="urn:microsoft.com/office/officeart/2008/layout/HorizontalMultiLevelHierarchy"/>
    <dgm:cxn modelId="{D1DC32AE-83A0-4065-9017-0C19791D2BF5}" type="presOf" srcId="{FD37F697-8F98-43F4-B8F8-ECAE0E218030}" destId="{A3A1033E-8C76-40CA-9969-436E0056780A}" srcOrd="0" destOrd="0" presId="urn:microsoft.com/office/officeart/2008/layout/HorizontalMultiLevelHierarchy"/>
    <dgm:cxn modelId="{0247E9D6-F129-4B72-AB52-5BC490CBECF4}" type="presOf" srcId="{3C7AABD7-95E5-4E8F-A442-21B0A4F979B0}" destId="{402C3346-CB4E-4DA3-A6F5-F21D94575758}" srcOrd="1" destOrd="0" presId="urn:microsoft.com/office/officeart/2008/layout/HorizontalMultiLevelHierarchy"/>
    <dgm:cxn modelId="{5294E421-CA16-4B6B-92E3-05C8AA41B326}" type="presOf" srcId="{FD37F697-8F98-43F4-B8F8-ECAE0E218030}" destId="{9DF217A9-4912-49B6-B383-DEAE605C90D1}" srcOrd="1" destOrd="0" presId="urn:microsoft.com/office/officeart/2008/layout/HorizontalMultiLevelHierarchy"/>
    <dgm:cxn modelId="{3B6EC768-D768-4342-95C1-34E806155180}" type="presOf" srcId="{3C7AABD7-95E5-4E8F-A442-21B0A4F979B0}" destId="{547968FC-A023-446A-AB25-09AA7CD05D2F}" srcOrd="0" destOrd="0" presId="urn:microsoft.com/office/officeart/2008/layout/HorizontalMultiLevelHierarchy"/>
    <dgm:cxn modelId="{9BB35C89-6D80-4589-8CAA-7B6B97536D9E}" type="presOf" srcId="{335D3356-2B08-46C9-8048-890B1680B8C9}" destId="{45CBF950-3B44-4BAE-9DA0-6BE138113FCF}" srcOrd="1" destOrd="0" presId="urn:microsoft.com/office/officeart/2008/layout/HorizontalMultiLevelHierarchy"/>
    <dgm:cxn modelId="{D6575BE6-F16D-4360-9B86-BC9F8E086AB0}" type="presOf" srcId="{16108DF3-EB4C-4961-AD31-598CD3B4C9CB}" destId="{BA0AF2B1-E933-43DA-804D-11A0DAC54F3D}" srcOrd="0" destOrd="0" presId="urn:microsoft.com/office/officeart/2008/layout/HorizontalMultiLevelHierarchy"/>
    <dgm:cxn modelId="{17CD7CA6-20D2-448C-9D39-2EB959DF8DBA}" srcId="{37956436-D7D4-4DDD-B5DB-FC082C7C6974}" destId="{A7A6BB98-0CCB-4FBF-B888-D0E9953FE3D9}" srcOrd="1" destOrd="0" parTransId="{6368E705-EC34-4214-95DB-17E4AA44D7F8}" sibTransId="{6D82DD0D-A8B0-4B32-9720-10627D4A2AEA}"/>
    <dgm:cxn modelId="{04E1BCA1-D6C9-4518-9BCA-AF5562277378}" srcId="{37956436-D7D4-4DDD-B5DB-FC082C7C6974}" destId="{2442D605-3457-4881-865B-BFFB1DBCD2C4}" srcOrd="0" destOrd="0" parTransId="{49AB59FD-CD85-4CCF-AC51-F532B3D8E87E}" sibTransId="{4B5E7DC9-2FF6-4FEC-B141-46F772A33978}"/>
    <dgm:cxn modelId="{051DE675-BAD3-4CFF-AD64-63FB8C47469D}" type="presParOf" srcId="{37E7DAB8-813B-4A7D-A46F-AE8E0AE495D9}" destId="{0A05A5CC-B6B8-4D36-B975-5E5FDD292231}" srcOrd="0" destOrd="0" presId="urn:microsoft.com/office/officeart/2008/layout/HorizontalMultiLevelHierarchy"/>
    <dgm:cxn modelId="{412BA585-9784-4128-980D-0A5008687DD4}" type="presParOf" srcId="{0A05A5CC-B6B8-4D36-B975-5E5FDD292231}" destId="{B874C42F-9EFE-4794-8F58-8A328028827D}" srcOrd="0" destOrd="0" presId="urn:microsoft.com/office/officeart/2008/layout/HorizontalMultiLevelHierarchy"/>
    <dgm:cxn modelId="{09F34B16-575B-4E5F-A0BB-71B3472FDD67}" type="presParOf" srcId="{0A05A5CC-B6B8-4D36-B975-5E5FDD292231}" destId="{02D985DC-AB3E-40F8-91C0-D22306E06A12}" srcOrd="1" destOrd="0" presId="urn:microsoft.com/office/officeart/2008/layout/HorizontalMultiLevelHierarchy"/>
    <dgm:cxn modelId="{B0720185-D894-4A9C-942A-1D0E38A39954}" type="presParOf" srcId="{02D985DC-AB3E-40F8-91C0-D22306E06A12}" destId="{AB4010CF-D297-4E1F-9F2B-AD21E69E9CD9}" srcOrd="0" destOrd="0" presId="urn:microsoft.com/office/officeart/2008/layout/HorizontalMultiLevelHierarchy"/>
    <dgm:cxn modelId="{6B605789-A96A-4EA1-9D34-243AE44DB3D7}" type="presParOf" srcId="{AB4010CF-D297-4E1F-9F2B-AD21E69E9CD9}" destId="{B5A45080-5C50-4BC9-BE75-20B94602D7C9}" srcOrd="0" destOrd="0" presId="urn:microsoft.com/office/officeart/2008/layout/HorizontalMultiLevelHierarchy"/>
    <dgm:cxn modelId="{CF990174-FD20-42F7-A487-791788F63D35}" type="presParOf" srcId="{02D985DC-AB3E-40F8-91C0-D22306E06A12}" destId="{F892B12C-B6E0-4FAE-8359-223C159F5328}" srcOrd="1" destOrd="0" presId="urn:microsoft.com/office/officeart/2008/layout/HorizontalMultiLevelHierarchy"/>
    <dgm:cxn modelId="{89A4D31A-533E-43B1-909A-8F44AB67F3DB}" type="presParOf" srcId="{F892B12C-B6E0-4FAE-8359-223C159F5328}" destId="{1125359B-BBDF-43CF-945B-6D99AEF143F5}" srcOrd="0" destOrd="0" presId="urn:microsoft.com/office/officeart/2008/layout/HorizontalMultiLevelHierarchy"/>
    <dgm:cxn modelId="{4BAD1B5E-5B7D-4B8F-90BC-4AA19293FD28}" type="presParOf" srcId="{F892B12C-B6E0-4FAE-8359-223C159F5328}" destId="{C6B42238-B301-4483-B090-B8C1F5157267}" srcOrd="1" destOrd="0" presId="urn:microsoft.com/office/officeart/2008/layout/HorizontalMultiLevelHierarchy"/>
    <dgm:cxn modelId="{D7EEA173-191A-43FF-88D9-3B445490993E}" type="presParOf" srcId="{02D985DC-AB3E-40F8-91C0-D22306E06A12}" destId="{AD461F17-66EA-4B38-88B7-A81E7DF0FC54}" srcOrd="2" destOrd="0" presId="urn:microsoft.com/office/officeart/2008/layout/HorizontalMultiLevelHierarchy"/>
    <dgm:cxn modelId="{A2130AEF-706A-4800-8AE3-5A4DEF907003}" type="presParOf" srcId="{AD461F17-66EA-4B38-88B7-A81E7DF0FC54}" destId="{2639BA65-7433-4E63-9341-10B7A3BB07E4}" srcOrd="0" destOrd="0" presId="urn:microsoft.com/office/officeart/2008/layout/HorizontalMultiLevelHierarchy"/>
    <dgm:cxn modelId="{F3DAD9FC-A69B-4056-BAC0-1FDB4DC025F5}" type="presParOf" srcId="{02D985DC-AB3E-40F8-91C0-D22306E06A12}" destId="{0202CC7A-8A98-4D97-B827-0D511578EF7C}" srcOrd="3" destOrd="0" presId="urn:microsoft.com/office/officeart/2008/layout/HorizontalMultiLevelHierarchy"/>
    <dgm:cxn modelId="{F080C8DD-FAA3-476F-953F-45C9DE76ECC5}" type="presParOf" srcId="{0202CC7A-8A98-4D97-B827-0D511578EF7C}" destId="{9C4AB43A-6F28-4981-AFE9-6192141C382A}" srcOrd="0" destOrd="0" presId="urn:microsoft.com/office/officeart/2008/layout/HorizontalMultiLevelHierarchy"/>
    <dgm:cxn modelId="{B8590C49-5D92-4ED3-94E8-7ED1722A862E}" type="presParOf" srcId="{0202CC7A-8A98-4D97-B827-0D511578EF7C}" destId="{DDC5F623-A630-4303-9B33-4E0F523193EF}" srcOrd="1" destOrd="0" presId="urn:microsoft.com/office/officeart/2008/layout/HorizontalMultiLevelHierarchy"/>
    <dgm:cxn modelId="{3FF59BD2-5433-4F38-BFB5-9F9BB76CB470}" type="presParOf" srcId="{02D985DC-AB3E-40F8-91C0-D22306E06A12}" destId="{A3A1033E-8C76-40CA-9969-436E0056780A}" srcOrd="4" destOrd="0" presId="urn:microsoft.com/office/officeart/2008/layout/HorizontalMultiLevelHierarchy"/>
    <dgm:cxn modelId="{33F04E9B-FB01-4AFF-8CD4-97BFCE86083A}" type="presParOf" srcId="{A3A1033E-8C76-40CA-9969-436E0056780A}" destId="{9DF217A9-4912-49B6-B383-DEAE605C90D1}" srcOrd="0" destOrd="0" presId="urn:microsoft.com/office/officeart/2008/layout/HorizontalMultiLevelHierarchy"/>
    <dgm:cxn modelId="{CE4A52E0-B523-4EAB-B455-E11D94C685B3}" type="presParOf" srcId="{02D985DC-AB3E-40F8-91C0-D22306E06A12}" destId="{2834CF46-DF81-44C8-ABF8-4021C6A3041B}" srcOrd="5" destOrd="0" presId="urn:microsoft.com/office/officeart/2008/layout/HorizontalMultiLevelHierarchy"/>
    <dgm:cxn modelId="{8878ADFC-D621-40C0-84AD-A8F1F3DF5116}" type="presParOf" srcId="{2834CF46-DF81-44C8-ABF8-4021C6A3041B}" destId="{FAD75105-F2F7-4B2F-85B8-4894A676BA64}" srcOrd="0" destOrd="0" presId="urn:microsoft.com/office/officeart/2008/layout/HorizontalMultiLevelHierarchy"/>
    <dgm:cxn modelId="{5EFCEBE9-84F3-4399-86C1-D647776921F5}" type="presParOf" srcId="{2834CF46-DF81-44C8-ABF8-4021C6A3041B}" destId="{552A718A-A1D2-4275-B0D2-FB31D90C1FC2}" srcOrd="1" destOrd="0" presId="urn:microsoft.com/office/officeart/2008/layout/HorizontalMultiLevelHierarchy"/>
    <dgm:cxn modelId="{70D8950C-A276-44B5-BE3F-4F641EBE4673}" type="presParOf" srcId="{02D985DC-AB3E-40F8-91C0-D22306E06A12}" destId="{BA1699D8-E761-41D9-ACDC-CECE03912EF3}" srcOrd="6" destOrd="0" presId="urn:microsoft.com/office/officeart/2008/layout/HorizontalMultiLevelHierarchy"/>
    <dgm:cxn modelId="{C3AAA1F4-3B82-436F-9442-0A4630437225}" type="presParOf" srcId="{BA1699D8-E761-41D9-ACDC-CECE03912EF3}" destId="{1E5C3834-410D-4397-A33C-7E760D9FEEB9}" srcOrd="0" destOrd="0" presId="urn:microsoft.com/office/officeart/2008/layout/HorizontalMultiLevelHierarchy"/>
    <dgm:cxn modelId="{E48EC669-57C3-4D8A-B667-73F60AEF6A4F}" type="presParOf" srcId="{02D985DC-AB3E-40F8-91C0-D22306E06A12}" destId="{0F47A155-B65E-49D7-B9DD-9C9F943E0B29}" srcOrd="7" destOrd="0" presId="urn:microsoft.com/office/officeart/2008/layout/HorizontalMultiLevelHierarchy"/>
    <dgm:cxn modelId="{36B3BF35-3F9D-42BC-8254-398E6AA2AC9A}" type="presParOf" srcId="{0F47A155-B65E-49D7-B9DD-9C9F943E0B29}" destId="{B0106AD8-D1AE-46FB-87FE-461D4249F3A5}" srcOrd="0" destOrd="0" presId="urn:microsoft.com/office/officeart/2008/layout/HorizontalMultiLevelHierarchy"/>
    <dgm:cxn modelId="{66B8F1F2-2402-4740-B5BB-C4870DF44C3D}" type="presParOf" srcId="{0F47A155-B65E-49D7-B9DD-9C9F943E0B29}" destId="{01453C41-F950-48A9-95C8-ED2E7AC70A3F}" srcOrd="1" destOrd="0" presId="urn:microsoft.com/office/officeart/2008/layout/HorizontalMultiLevelHierarchy"/>
    <dgm:cxn modelId="{420095BA-639F-405E-8F39-7655FCFEFB0E}" type="presParOf" srcId="{02D985DC-AB3E-40F8-91C0-D22306E06A12}" destId="{3ACCBC82-C444-4FC0-89D3-6293E48D00E1}" srcOrd="8" destOrd="0" presId="urn:microsoft.com/office/officeart/2008/layout/HorizontalMultiLevelHierarchy"/>
    <dgm:cxn modelId="{751CAC15-8D8B-44B2-BC93-E1E276399E64}" type="presParOf" srcId="{3ACCBC82-C444-4FC0-89D3-6293E48D00E1}" destId="{A0DC3935-A74B-4C10-A6FE-873AEC0F3745}" srcOrd="0" destOrd="0" presId="urn:microsoft.com/office/officeart/2008/layout/HorizontalMultiLevelHierarchy"/>
    <dgm:cxn modelId="{FC0CE9BA-09AA-44B6-98D5-1CB5102D1D9D}" type="presParOf" srcId="{02D985DC-AB3E-40F8-91C0-D22306E06A12}" destId="{8E234789-C846-4D4D-8999-4B77C6B61D97}" srcOrd="9" destOrd="0" presId="urn:microsoft.com/office/officeart/2008/layout/HorizontalMultiLevelHierarchy"/>
    <dgm:cxn modelId="{7A715ABD-672B-4801-93BE-768D6DAA72EA}" type="presParOf" srcId="{8E234789-C846-4D4D-8999-4B77C6B61D97}" destId="{BA0AF2B1-E933-43DA-804D-11A0DAC54F3D}" srcOrd="0" destOrd="0" presId="urn:microsoft.com/office/officeart/2008/layout/HorizontalMultiLevelHierarchy"/>
    <dgm:cxn modelId="{A9D7630C-8282-4921-9D94-F6E2891BEA61}" type="presParOf" srcId="{8E234789-C846-4D4D-8999-4B77C6B61D97}" destId="{278271AB-AEDA-4645-B5FB-73C965835238}" srcOrd="1" destOrd="0" presId="urn:microsoft.com/office/officeart/2008/layout/HorizontalMultiLevelHierarchy"/>
    <dgm:cxn modelId="{17220284-4CE3-43BA-AF8F-C73A8ECAFC7E}" type="presParOf" srcId="{02D985DC-AB3E-40F8-91C0-D22306E06A12}" destId="{547968FC-A023-446A-AB25-09AA7CD05D2F}" srcOrd="10" destOrd="0" presId="urn:microsoft.com/office/officeart/2008/layout/HorizontalMultiLevelHierarchy"/>
    <dgm:cxn modelId="{23FAF84B-6D8B-429E-90BF-9BF45A130DDC}" type="presParOf" srcId="{547968FC-A023-446A-AB25-09AA7CD05D2F}" destId="{402C3346-CB4E-4DA3-A6F5-F21D94575758}" srcOrd="0" destOrd="0" presId="urn:microsoft.com/office/officeart/2008/layout/HorizontalMultiLevelHierarchy"/>
    <dgm:cxn modelId="{282627D0-3A40-4EB8-A9E6-04082026AFC8}" type="presParOf" srcId="{02D985DC-AB3E-40F8-91C0-D22306E06A12}" destId="{898D2C79-07F3-4279-9921-2EF6A0D08091}" srcOrd="11" destOrd="0" presId="urn:microsoft.com/office/officeart/2008/layout/HorizontalMultiLevelHierarchy"/>
    <dgm:cxn modelId="{25B09AEE-E98A-487E-8F33-C1168FE3DC25}" type="presParOf" srcId="{898D2C79-07F3-4279-9921-2EF6A0D08091}" destId="{2E0B5A96-EA5F-44B2-8C10-E2115D557D73}" srcOrd="0" destOrd="0" presId="urn:microsoft.com/office/officeart/2008/layout/HorizontalMultiLevelHierarchy"/>
    <dgm:cxn modelId="{57ECA10A-8F10-4844-839F-756021802E93}" type="presParOf" srcId="{898D2C79-07F3-4279-9921-2EF6A0D08091}" destId="{BE2DDAA1-B35E-4FB8-8B88-503E6E7C7B76}" srcOrd="1" destOrd="0" presId="urn:microsoft.com/office/officeart/2008/layout/HorizontalMultiLevelHierarchy"/>
    <dgm:cxn modelId="{9FB3AA5F-839A-4189-9FF0-D912BBFE4DD5}" type="presParOf" srcId="{02D985DC-AB3E-40F8-91C0-D22306E06A12}" destId="{D2D1B9BC-CE7A-4666-A071-377F93A37C49}" srcOrd="12" destOrd="0" presId="urn:microsoft.com/office/officeart/2008/layout/HorizontalMultiLevelHierarchy"/>
    <dgm:cxn modelId="{3A92246C-5267-4501-9BC1-0546C89A73BC}" type="presParOf" srcId="{D2D1B9BC-CE7A-4666-A071-377F93A37C49}" destId="{45CBF950-3B44-4BAE-9DA0-6BE138113FCF}" srcOrd="0" destOrd="0" presId="urn:microsoft.com/office/officeart/2008/layout/HorizontalMultiLevelHierarchy"/>
    <dgm:cxn modelId="{2E6C2483-1623-48CC-AB63-0B0F1ED4986F}" type="presParOf" srcId="{02D985DC-AB3E-40F8-91C0-D22306E06A12}" destId="{A117D5D6-765A-4E90-B60E-B95A78708BAD}" srcOrd="13" destOrd="0" presId="urn:microsoft.com/office/officeart/2008/layout/HorizontalMultiLevelHierarchy"/>
    <dgm:cxn modelId="{934A8684-E16D-4F35-BF29-C071E57DFA90}" type="presParOf" srcId="{A117D5D6-765A-4E90-B60E-B95A78708BAD}" destId="{16ABBCFE-7944-4B65-AEB1-D7FFC863F548}" srcOrd="0" destOrd="0" presId="urn:microsoft.com/office/officeart/2008/layout/HorizontalMultiLevelHierarchy"/>
    <dgm:cxn modelId="{9A6F6BF4-F3D6-42B6-A4CA-C8CD87727BCC}" type="presParOf" srcId="{A117D5D6-765A-4E90-B60E-B95A78708BAD}" destId="{3E4682D1-3B65-4F43-8D06-E7F868253A6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C37E-76C3-454B-8FD8-F5A120D57CD8}">
      <dsp:nvSpPr>
        <dsp:cNvPr id="0" name=""/>
        <dsp:cNvSpPr/>
      </dsp:nvSpPr>
      <dsp:spPr>
        <a:xfrm rot="10800000">
          <a:off x="1016831" y="576607"/>
          <a:ext cx="2269658" cy="5670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499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Opportunités</a:t>
          </a:r>
          <a:endParaRPr lang="fr-FR" sz="1600" b="1" kern="1200" dirty="0"/>
        </a:p>
      </dsp:txBody>
      <dsp:txXfrm rot="10800000">
        <a:off x="1158598" y="576607"/>
        <a:ext cx="2127891" cy="567067"/>
      </dsp:txXfrm>
    </dsp:sp>
    <dsp:sp modelId="{79C0BD70-537C-425C-99C4-78086BD657A6}">
      <dsp:nvSpPr>
        <dsp:cNvPr id="0" name=""/>
        <dsp:cNvSpPr/>
      </dsp:nvSpPr>
      <dsp:spPr>
        <a:xfrm>
          <a:off x="534282" y="392926"/>
          <a:ext cx="933681" cy="9074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C37E-76C3-454B-8FD8-F5A120D57CD8}">
      <dsp:nvSpPr>
        <dsp:cNvPr id="0" name=""/>
        <dsp:cNvSpPr/>
      </dsp:nvSpPr>
      <dsp:spPr>
        <a:xfrm rot="10800000">
          <a:off x="963908" y="601989"/>
          <a:ext cx="2151529" cy="5375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230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Projet</a:t>
          </a:r>
          <a:r>
            <a:rPr lang="fr-FR" sz="2400" b="1" kern="1200" dirty="0" smtClean="0"/>
            <a:t> </a:t>
          </a:r>
          <a:endParaRPr lang="fr-FR" sz="2400" b="1" kern="1200" dirty="0"/>
        </a:p>
      </dsp:txBody>
      <dsp:txXfrm rot="10800000">
        <a:off x="1098296" y="601989"/>
        <a:ext cx="2017141" cy="537553"/>
      </dsp:txXfrm>
    </dsp:sp>
    <dsp:sp modelId="{79C0BD70-537C-425C-99C4-78086BD657A6}">
      <dsp:nvSpPr>
        <dsp:cNvPr id="0" name=""/>
        <dsp:cNvSpPr/>
      </dsp:nvSpPr>
      <dsp:spPr>
        <a:xfrm>
          <a:off x="506474" y="427868"/>
          <a:ext cx="885085" cy="8602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C37E-76C3-454B-8FD8-F5A120D57CD8}">
      <dsp:nvSpPr>
        <dsp:cNvPr id="0" name=""/>
        <dsp:cNvSpPr/>
      </dsp:nvSpPr>
      <dsp:spPr>
        <a:xfrm rot="10800000">
          <a:off x="990158" y="567949"/>
          <a:ext cx="2210120" cy="5521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6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Méthode</a:t>
          </a:r>
          <a:r>
            <a:rPr lang="fr-FR" sz="1700" b="1" kern="1200" dirty="0" smtClean="0"/>
            <a:t> AGILE </a:t>
          </a:r>
          <a:endParaRPr lang="fr-FR" sz="1700" b="1" kern="1200" dirty="0"/>
        </a:p>
      </dsp:txBody>
      <dsp:txXfrm rot="10800000">
        <a:off x="1128206" y="567949"/>
        <a:ext cx="2072072" cy="552192"/>
      </dsp:txXfrm>
    </dsp:sp>
    <dsp:sp modelId="{79C0BD70-537C-425C-99C4-78086BD657A6}">
      <dsp:nvSpPr>
        <dsp:cNvPr id="0" name=""/>
        <dsp:cNvSpPr/>
      </dsp:nvSpPr>
      <dsp:spPr>
        <a:xfrm>
          <a:off x="520266" y="389086"/>
          <a:ext cx="909188" cy="88363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C37E-76C3-454B-8FD8-F5A120D57CD8}">
      <dsp:nvSpPr>
        <dsp:cNvPr id="0" name=""/>
        <dsp:cNvSpPr/>
      </dsp:nvSpPr>
      <dsp:spPr>
        <a:xfrm rot="10800000">
          <a:off x="993498" y="567101"/>
          <a:ext cx="2217577" cy="554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358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Risques contrôlés </a:t>
          </a:r>
          <a:endParaRPr lang="fr-FR" sz="1600" b="1" kern="1200" dirty="0"/>
        </a:p>
      </dsp:txBody>
      <dsp:txXfrm rot="10800000">
        <a:off x="1132012" y="567101"/>
        <a:ext cx="2079063" cy="554055"/>
      </dsp:txXfrm>
    </dsp:sp>
    <dsp:sp modelId="{79C0BD70-537C-425C-99C4-78086BD657A6}">
      <dsp:nvSpPr>
        <dsp:cNvPr id="0" name=""/>
        <dsp:cNvSpPr/>
      </dsp:nvSpPr>
      <dsp:spPr>
        <a:xfrm>
          <a:off x="522022" y="387635"/>
          <a:ext cx="912256" cy="8866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C37E-76C3-454B-8FD8-F5A120D57CD8}">
      <dsp:nvSpPr>
        <dsp:cNvPr id="0" name=""/>
        <dsp:cNvSpPr/>
      </dsp:nvSpPr>
      <dsp:spPr>
        <a:xfrm rot="10800000">
          <a:off x="923537" y="584855"/>
          <a:ext cx="2061416" cy="51503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5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Données </a:t>
          </a:r>
          <a:r>
            <a:rPr lang="fr-FR" sz="2300" b="1" kern="1200" dirty="0" smtClean="0"/>
            <a:t> </a:t>
          </a:r>
          <a:endParaRPr lang="fr-FR" sz="2300" b="1" kern="1200" dirty="0"/>
        </a:p>
      </dsp:txBody>
      <dsp:txXfrm rot="10800000">
        <a:off x="1052297" y="584855"/>
        <a:ext cx="1932656" cy="515039"/>
      </dsp:txXfrm>
    </dsp:sp>
    <dsp:sp modelId="{79C0BD70-537C-425C-99C4-78086BD657A6}">
      <dsp:nvSpPr>
        <dsp:cNvPr id="0" name=""/>
        <dsp:cNvSpPr/>
      </dsp:nvSpPr>
      <dsp:spPr>
        <a:xfrm>
          <a:off x="485261" y="418027"/>
          <a:ext cx="848015" cy="82417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814EF-363D-4283-AD89-D4FD4C9E4F74}">
      <dsp:nvSpPr>
        <dsp:cNvPr id="0" name=""/>
        <dsp:cNvSpPr/>
      </dsp:nvSpPr>
      <dsp:spPr>
        <a:xfrm>
          <a:off x="295059" y="1367332"/>
          <a:ext cx="2090803" cy="1525839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2125-4472-43B2-A5FE-2F4D1E5075DD}">
      <dsp:nvSpPr>
        <dsp:cNvPr id="0" name=""/>
        <dsp:cNvSpPr/>
      </dsp:nvSpPr>
      <dsp:spPr>
        <a:xfrm>
          <a:off x="5610" y="3049964"/>
          <a:ext cx="2669701" cy="99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Expérience utilisateur améliorée </a:t>
          </a:r>
          <a:endParaRPr lang="fr-FR" sz="2000" b="1" kern="1200" dirty="0"/>
        </a:p>
      </dsp:txBody>
      <dsp:txXfrm>
        <a:off x="5610" y="3049964"/>
        <a:ext cx="2669701" cy="990459"/>
      </dsp:txXfrm>
    </dsp:sp>
    <dsp:sp modelId="{34991CA1-27BD-4F21-8E9D-290465D17FC0}">
      <dsp:nvSpPr>
        <dsp:cNvPr id="0" name=""/>
        <dsp:cNvSpPr/>
      </dsp:nvSpPr>
      <dsp:spPr>
        <a:xfrm>
          <a:off x="3465228" y="1471554"/>
          <a:ext cx="1616504" cy="125117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9AD96-A6CD-4FE3-947E-D7BE4EC3BD93}">
      <dsp:nvSpPr>
        <dsp:cNvPr id="0" name=""/>
        <dsp:cNvSpPr/>
      </dsp:nvSpPr>
      <dsp:spPr>
        <a:xfrm>
          <a:off x="2942394" y="2981299"/>
          <a:ext cx="2669701" cy="99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Impact positif sur l’image de l’entreprise</a:t>
          </a:r>
          <a:endParaRPr lang="fr-FR" sz="2000" b="1" kern="1200" dirty="0"/>
        </a:p>
      </dsp:txBody>
      <dsp:txXfrm>
        <a:off x="2942394" y="2981299"/>
        <a:ext cx="2669701" cy="990459"/>
      </dsp:txXfrm>
    </dsp:sp>
    <dsp:sp modelId="{977425CB-EDB8-4074-9695-481406033F98}">
      <dsp:nvSpPr>
        <dsp:cNvPr id="0" name=""/>
        <dsp:cNvSpPr/>
      </dsp:nvSpPr>
      <dsp:spPr>
        <a:xfrm>
          <a:off x="6122121" y="1381482"/>
          <a:ext cx="2183815" cy="1469240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EAA95-7252-4D61-A626-2383836E82E2}">
      <dsp:nvSpPr>
        <dsp:cNvPr id="0" name=""/>
        <dsp:cNvSpPr/>
      </dsp:nvSpPr>
      <dsp:spPr>
        <a:xfrm>
          <a:off x="5879178" y="3035815"/>
          <a:ext cx="2669701" cy="99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Amélioration des ventes </a:t>
          </a:r>
          <a:endParaRPr lang="fr-FR" sz="2000" b="1" kern="1200" dirty="0"/>
        </a:p>
      </dsp:txBody>
      <dsp:txXfrm>
        <a:off x="5879178" y="3035815"/>
        <a:ext cx="2669701" cy="990459"/>
      </dsp:txXfrm>
    </dsp:sp>
    <dsp:sp modelId="{AE338C75-E5F7-4C83-9DC1-7C1E87E9580D}">
      <dsp:nvSpPr>
        <dsp:cNvPr id="0" name=""/>
        <dsp:cNvSpPr/>
      </dsp:nvSpPr>
      <dsp:spPr>
        <a:xfrm>
          <a:off x="9029938" y="1409786"/>
          <a:ext cx="2241748" cy="1356023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AD21B-466A-4A1F-8CAF-FAAE36865BDE}">
      <dsp:nvSpPr>
        <dsp:cNvPr id="0" name=""/>
        <dsp:cNvSpPr/>
      </dsp:nvSpPr>
      <dsp:spPr>
        <a:xfrm>
          <a:off x="8815962" y="3007510"/>
          <a:ext cx="2669701" cy="99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Succès de l’application mobile </a:t>
          </a:r>
          <a:endParaRPr lang="fr-FR" sz="2000" b="1" kern="1200" dirty="0"/>
        </a:p>
      </dsp:txBody>
      <dsp:txXfrm>
        <a:off x="8815962" y="3007510"/>
        <a:ext cx="2669701" cy="990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DED5D-0FE5-42F5-B2C1-ABFB3B53093A}">
      <dsp:nvSpPr>
        <dsp:cNvPr id="0" name=""/>
        <dsp:cNvSpPr/>
      </dsp:nvSpPr>
      <dsp:spPr>
        <a:xfrm>
          <a:off x="2784" y="417646"/>
          <a:ext cx="2478150" cy="991260"/>
        </a:xfrm>
        <a:prstGeom prst="chevron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accent1"/>
              </a:solidFill>
            </a:rPr>
            <a:t>Cadrage</a:t>
          </a:r>
          <a:endParaRPr lang="fr-FR" sz="1600" b="1" kern="1200" dirty="0">
            <a:solidFill>
              <a:schemeClr val="accent1"/>
            </a:solidFill>
          </a:endParaRPr>
        </a:p>
      </dsp:txBody>
      <dsp:txXfrm>
        <a:off x="498414" y="417646"/>
        <a:ext cx="1486890" cy="991260"/>
      </dsp:txXfrm>
    </dsp:sp>
    <dsp:sp modelId="{C6124EE5-B6EA-40C8-A740-FC60140CFB02}">
      <dsp:nvSpPr>
        <dsp:cNvPr id="0" name=""/>
        <dsp:cNvSpPr/>
      </dsp:nvSpPr>
      <dsp:spPr>
        <a:xfrm>
          <a:off x="2233120" y="417646"/>
          <a:ext cx="2478150" cy="991260"/>
        </a:xfrm>
        <a:prstGeom prst="chevron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accent1"/>
              </a:solidFill>
            </a:rPr>
            <a:t>Développement</a:t>
          </a:r>
          <a:endParaRPr lang="fr-FR" sz="1600" b="1" kern="1200" dirty="0">
            <a:solidFill>
              <a:schemeClr val="accent1"/>
            </a:solidFill>
          </a:endParaRPr>
        </a:p>
      </dsp:txBody>
      <dsp:txXfrm>
        <a:off x="2728750" y="417646"/>
        <a:ext cx="1486890" cy="991260"/>
      </dsp:txXfrm>
    </dsp:sp>
    <dsp:sp modelId="{C15846A8-0699-4FED-AFA7-3B595ADD9342}">
      <dsp:nvSpPr>
        <dsp:cNvPr id="0" name=""/>
        <dsp:cNvSpPr/>
      </dsp:nvSpPr>
      <dsp:spPr>
        <a:xfrm>
          <a:off x="4463455" y="417646"/>
          <a:ext cx="2478150" cy="991260"/>
        </a:xfrm>
        <a:prstGeom prst="chevron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accent1"/>
              </a:solidFill>
            </a:rPr>
            <a:t>Tests	</a:t>
          </a:r>
          <a:endParaRPr lang="fr-FR" sz="1600" b="1" kern="1200" dirty="0">
            <a:solidFill>
              <a:schemeClr val="accent1"/>
            </a:solidFill>
          </a:endParaRPr>
        </a:p>
      </dsp:txBody>
      <dsp:txXfrm>
        <a:off x="4959085" y="417646"/>
        <a:ext cx="1486890" cy="991260"/>
      </dsp:txXfrm>
    </dsp:sp>
    <dsp:sp modelId="{B64E9EEE-81CD-4831-B742-A2E9DF064370}">
      <dsp:nvSpPr>
        <dsp:cNvPr id="0" name=""/>
        <dsp:cNvSpPr/>
      </dsp:nvSpPr>
      <dsp:spPr>
        <a:xfrm>
          <a:off x="6693791" y="417646"/>
          <a:ext cx="2478150" cy="991260"/>
        </a:xfrm>
        <a:prstGeom prst="chevron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accent1"/>
              </a:solidFill>
            </a:rPr>
            <a:t>Production</a:t>
          </a:r>
          <a:endParaRPr lang="fr-FR" sz="1600" b="1" kern="1200" dirty="0">
            <a:solidFill>
              <a:schemeClr val="accent1"/>
            </a:solidFill>
          </a:endParaRPr>
        </a:p>
      </dsp:txBody>
      <dsp:txXfrm>
        <a:off x="7189421" y="417646"/>
        <a:ext cx="1486890" cy="991260"/>
      </dsp:txXfrm>
    </dsp:sp>
    <dsp:sp modelId="{6F9D920F-C409-47C9-BDBF-CF5166A3CD38}">
      <dsp:nvSpPr>
        <dsp:cNvPr id="0" name=""/>
        <dsp:cNvSpPr/>
      </dsp:nvSpPr>
      <dsp:spPr>
        <a:xfrm>
          <a:off x="8924126" y="417646"/>
          <a:ext cx="2478150" cy="991260"/>
        </a:xfrm>
        <a:prstGeom prst="chevron">
          <a:avLst/>
        </a:prstGeom>
        <a:solidFill>
          <a:schemeClr val="bg1"/>
        </a:soli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chemeClr val="accent1"/>
              </a:solidFill>
            </a:rPr>
            <a:t>Lancement</a:t>
          </a:r>
          <a:endParaRPr lang="fr-FR" sz="1600" b="1" kern="1200" dirty="0">
            <a:solidFill>
              <a:schemeClr val="accent1"/>
            </a:solidFill>
          </a:endParaRPr>
        </a:p>
      </dsp:txBody>
      <dsp:txXfrm>
        <a:off x="9419756" y="417646"/>
        <a:ext cx="1486890" cy="991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B9BC-CE7A-4666-A071-377F93A37C49}">
      <dsp:nvSpPr>
        <dsp:cNvPr id="0" name=""/>
        <dsp:cNvSpPr/>
      </dsp:nvSpPr>
      <dsp:spPr>
        <a:xfrm>
          <a:off x="1678509" y="2384310"/>
          <a:ext cx="2260292" cy="2127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146" y="0"/>
              </a:lnTo>
              <a:lnTo>
                <a:pt x="1130146" y="2127586"/>
              </a:lnTo>
              <a:lnTo>
                <a:pt x="2260292" y="2127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31053" y="3370500"/>
        <a:ext cx="155205" cy="155205"/>
      </dsp:txXfrm>
    </dsp:sp>
    <dsp:sp modelId="{547968FC-A023-446A-AB25-09AA7CD05D2F}">
      <dsp:nvSpPr>
        <dsp:cNvPr id="0" name=""/>
        <dsp:cNvSpPr/>
      </dsp:nvSpPr>
      <dsp:spPr>
        <a:xfrm>
          <a:off x="1678509" y="2384310"/>
          <a:ext cx="2260292" cy="142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146" y="0"/>
              </a:lnTo>
              <a:lnTo>
                <a:pt x="1130146" y="1422635"/>
              </a:lnTo>
              <a:lnTo>
                <a:pt x="2260292" y="1422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41887" y="3028859"/>
        <a:ext cx="133536" cy="133536"/>
      </dsp:txXfrm>
    </dsp:sp>
    <dsp:sp modelId="{3ACCBC82-C444-4FC0-89D3-6293E48D00E1}">
      <dsp:nvSpPr>
        <dsp:cNvPr id="0" name=""/>
        <dsp:cNvSpPr/>
      </dsp:nvSpPr>
      <dsp:spPr>
        <a:xfrm>
          <a:off x="1678509" y="2384310"/>
          <a:ext cx="2260292" cy="71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146" y="0"/>
              </a:lnTo>
              <a:lnTo>
                <a:pt x="1130146" y="717684"/>
              </a:lnTo>
              <a:lnTo>
                <a:pt x="2260292" y="7176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49368" y="2683865"/>
        <a:ext cx="118574" cy="118574"/>
      </dsp:txXfrm>
    </dsp:sp>
    <dsp:sp modelId="{BA1699D8-E761-41D9-ACDC-CECE03912EF3}">
      <dsp:nvSpPr>
        <dsp:cNvPr id="0" name=""/>
        <dsp:cNvSpPr/>
      </dsp:nvSpPr>
      <dsp:spPr>
        <a:xfrm>
          <a:off x="1678509" y="2338590"/>
          <a:ext cx="2260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30146" y="45720"/>
              </a:lnTo>
              <a:lnTo>
                <a:pt x="1130146" y="58453"/>
              </a:lnTo>
              <a:lnTo>
                <a:pt x="2260292" y="58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52147" y="2327802"/>
        <a:ext cx="113016" cy="113016"/>
      </dsp:txXfrm>
    </dsp:sp>
    <dsp:sp modelId="{A3A1033E-8C76-40CA-9969-436E0056780A}">
      <dsp:nvSpPr>
        <dsp:cNvPr id="0" name=""/>
        <dsp:cNvSpPr/>
      </dsp:nvSpPr>
      <dsp:spPr>
        <a:xfrm>
          <a:off x="1678509" y="1692093"/>
          <a:ext cx="2260292" cy="692217"/>
        </a:xfrm>
        <a:custGeom>
          <a:avLst/>
          <a:gdLst/>
          <a:ahLst/>
          <a:cxnLst/>
          <a:rect l="0" t="0" r="0" b="0"/>
          <a:pathLst>
            <a:path>
              <a:moveTo>
                <a:pt x="0" y="692217"/>
              </a:moveTo>
              <a:lnTo>
                <a:pt x="1130146" y="692217"/>
              </a:lnTo>
              <a:lnTo>
                <a:pt x="1130146" y="0"/>
              </a:lnTo>
              <a:lnTo>
                <a:pt x="22602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49558" y="1979103"/>
        <a:ext cx="118195" cy="118195"/>
      </dsp:txXfrm>
    </dsp:sp>
    <dsp:sp modelId="{AD461F17-66EA-4B38-88B7-A81E7DF0FC54}">
      <dsp:nvSpPr>
        <dsp:cNvPr id="0" name=""/>
        <dsp:cNvSpPr/>
      </dsp:nvSpPr>
      <dsp:spPr>
        <a:xfrm>
          <a:off x="1678509" y="987142"/>
          <a:ext cx="2260292" cy="1397168"/>
        </a:xfrm>
        <a:custGeom>
          <a:avLst/>
          <a:gdLst/>
          <a:ahLst/>
          <a:cxnLst/>
          <a:rect l="0" t="0" r="0" b="0"/>
          <a:pathLst>
            <a:path>
              <a:moveTo>
                <a:pt x="0" y="1397168"/>
              </a:moveTo>
              <a:lnTo>
                <a:pt x="1130146" y="1397168"/>
              </a:lnTo>
              <a:lnTo>
                <a:pt x="1130146" y="0"/>
              </a:lnTo>
              <a:lnTo>
                <a:pt x="22602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42224" y="1619294"/>
        <a:ext cx="132862" cy="132862"/>
      </dsp:txXfrm>
    </dsp:sp>
    <dsp:sp modelId="{AB4010CF-D297-4E1F-9F2B-AD21E69E9CD9}">
      <dsp:nvSpPr>
        <dsp:cNvPr id="0" name=""/>
        <dsp:cNvSpPr/>
      </dsp:nvSpPr>
      <dsp:spPr>
        <a:xfrm>
          <a:off x="1678509" y="282191"/>
          <a:ext cx="2260292" cy="2102119"/>
        </a:xfrm>
        <a:custGeom>
          <a:avLst/>
          <a:gdLst/>
          <a:ahLst/>
          <a:cxnLst/>
          <a:rect l="0" t="0" r="0" b="0"/>
          <a:pathLst>
            <a:path>
              <a:moveTo>
                <a:pt x="0" y="2102119"/>
              </a:moveTo>
              <a:lnTo>
                <a:pt x="1130146" y="2102119"/>
              </a:lnTo>
              <a:lnTo>
                <a:pt x="1130146" y="0"/>
              </a:lnTo>
              <a:lnTo>
                <a:pt x="22602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kern="1200"/>
        </a:p>
      </dsp:txBody>
      <dsp:txXfrm>
        <a:off x="2731488" y="1256082"/>
        <a:ext cx="154335" cy="154335"/>
      </dsp:txXfrm>
    </dsp:sp>
    <dsp:sp modelId="{B874C42F-9EFE-4794-8F58-8A328028827D}">
      <dsp:nvSpPr>
        <dsp:cNvPr id="0" name=""/>
        <dsp:cNvSpPr/>
      </dsp:nvSpPr>
      <dsp:spPr>
        <a:xfrm rot="16200000">
          <a:off x="-87577" y="2102329"/>
          <a:ext cx="296821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1" kern="1200" dirty="0" smtClean="0"/>
            <a:t>EQUIPE</a:t>
          </a:r>
          <a:endParaRPr lang="fr-FR" sz="3000" b="1" kern="1200" dirty="0"/>
        </a:p>
      </dsp:txBody>
      <dsp:txXfrm>
        <a:off x="-87577" y="2102329"/>
        <a:ext cx="2968214" cy="563960"/>
      </dsp:txXfrm>
    </dsp:sp>
    <dsp:sp modelId="{1125359B-BBDF-43CF-945B-6D99AEF143F5}">
      <dsp:nvSpPr>
        <dsp:cNvPr id="0" name=""/>
        <dsp:cNvSpPr/>
      </dsp:nvSpPr>
      <dsp:spPr>
        <a:xfrm>
          <a:off x="3938802" y="210"/>
          <a:ext cx="349882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Ingénieur Data</a:t>
          </a:r>
          <a:endParaRPr lang="fr-FR" sz="1800" b="1" kern="1200" dirty="0"/>
        </a:p>
      </dsp:txBody>
      <dsp:txXfrm>
        <a:off x="3938802" y="210"/>
        <a:ext cx="3498824" cy="563960"/>
      </dsp:txXfrm>
    </dsp:sp>
    <dsp:sp modelId="{9C4AB43A-6F28-4981-AFE9-6192141C382A}">
      <dsp:nvSpPr>
        <dsp:cNvPr id="0" name=""/>
        <dsp:cNvSpPr/>
      </dsp:nvSpPr>
      <dsp:spPr>
        <a:xfrm>
          <a:off x="3938802" y="705161"/>
          <a:ext cx="349882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Data </a:t>
          </a:r>
          <a:r>
            <a:rPr lang="fr-FR" sz="1800" b="1" kern="1200" dirty="0" err="1" smtClean="0"/>
            <a:t>Scientist</a:t>
          </a:r>
          <a:endParaRPr lang="fr-FR" sz="1800" b="1" kern="1200" dirty="0"/>
        </a:p>
      </dsp:txBody>
      <dsp:txXfrm>
        <a:off x="3938802" y="705161"/>
        <a:ext cx="3498824" cy="563960"/>
      </dsp:txXfrm>
    </dsp:sp>
    <dsp:sp modelId="{FAD75105-F2F7-4B2F-85B8-4894A676BA64}">
      <dsp:nvSpPr>
        <dsp:cNvPr id="0" name=""/>
        <dsp:cNvSpPr/>
      </dsp:nvSpPr>
      <dsp:spPr>
        <a:xfrm>
          <a:off x="3938802" y="1410112"/>
          <a:ext cx="349882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Développeur </a:t>
          </a:r>
          <a:r>
            <a:rPr lang="fr-FR" sz="1800" b="1" kern="1200" dirty="0" err="1" smtClean="0"/>
            <a:t>Backend</a:t>
          </a:r>
          <a:endParaRPr lang="fr-FR" sz="1800" b="1" kern="1200" dirty="0"/>
        </a:p>
      </dsp:txBody>
      <dsp:txXfrm>
        <a:off x="3938802" y="1410112"/>
        <a:ext cx="3498824" cy="563960"/>
      </dsp:txXfrm>
    </dsp:sp>
    <dsp:sp modelId="{B0106AD8-D1AE-46FB-87FE-461D4249F3A5}">
      <dsp:nvSpPr>
        <dsp:cNvPr id="0" name=""/>
        <dsp:cNvSpPr/>
      </dsp:nvSpPr>
      <dsp:spPr>
        <a:xfrm>
          <a:off x="3938802" y="2115063"/>
          <a:ext cx="349882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UI/UX Designer</a:t>
          </a:r>
          <a:endParaRPr lang="fr-FR" sz="1800" b="1" kern="1200" dirty="0"/>
        </a:p>
      </dsp:txBody>
      <dsp:txXfrm>
        <a:off x="3938802" y="2115063"/>
        <a:ext cx="3498824" cy="563960"/>
      </dsp:txXfrm>
    </dsp:sp>
    <dsp:sp modelId="{BA0AF2B1-E933-43DA-804D-11A0DAC54F3D}">
      <dsp:nvSpPr>
        <dsp:cNvPr id="0" name=""/>
        <dsp:cNvSpPr/>
      </dsp:nvSpPr>
      <dsp:spPr>
        <a:xfrm>
          <a:off x="3938802" y="2820014"/>
          <a:ext cx="3498824" cy="563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QA </a:t>
          </a:r>
          <a:r>
            <a:rPr lang="fr-FR" sz="1800" b="1" kern="1200" dirty="0" err="1" smtClean="0"/>
            <a:t>Analyst</a:t>
          </a:r>
          <a:endParaRPr lang="fr-FR" sz="1800" b="1" kern="1200" dirty="0"/>
        </a:p>
      </dsp:txBody>
      <dsp:txXfrm>
        <a:off x="3938802" y="2820014"/>
        <a:ext cx="3498824" cy="563960"/>
      </dsp:txXfrm>
    </dsp:sp>
    <dsp:sp modelId="{2E0B5A96-EA5F-44B2-8C10-E2115D557D73}">
      <dsp:nvSpPr>
        <dsp:cNvPr id="0" name=""/>
        <dsp:cNvSpPr/>
      </dsp:nvSpPr>
      <dsp:spPr>
        <a:xfrm>
          <a:off x="3938802" y="3524965"/>
          <a:ext cx="3498824" cy="56396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err="1" smtClean="0"/>
            <a:t>Marketer</a:t>
          </a:r>
          <a:endParaRPr lang="fr-FR" sz="1800" b="1" kern="1200" dirty="0"/>
        </a:p>
      </dsp:txBody>
      <dsp:txXfrm>
        <a:off x="3938802" y="3524965"/>
        <a:ext cx="3498824" cy="563960"/>
      </dsp:txXfrm>
    </dsp:sp>
    <dsp:sp modelId="{16ABBCFE-7944-4B65-AEB1-D7FFC863F548}">
      <dsp:nvSpPr>
        <dsp:cNvPr id="0" name=""/>
        <dsp:cNvSpPr/>
      </dsp:nvSpPr>
      <dsp:spPr>
        <a:xfrm>
          <a:off x="3938802" y="4229916"/>
          <a:ext cx="3498824" cy="56396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Juriste</a:t>
          </a:r>
          <a:endParaRPr lang="fr-FR" sz="1800" b="1" kern="1200" dirty="0"/>
        </a:p>
      </dsp:txBody>
      <dsp:txXfrm>
        <a:off x="3938802" y="4229916"/>
        <a:ext cx="3498824" cy="56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0181-466C-47BF-A133-C77A8E2B421F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550BD-27DE-4F55-93F0-A0BCAF6B80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6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8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2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9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2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91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06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57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36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8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5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65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03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0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50BD-27DE-4F55-93F0-A0BCAF6B80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3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D3E-5F68-4D65-88A2-2670C3FAA9AC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36F0-7135-42FC-A74E-B7CD48D2169D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58B3-A46F-42CB-A4A5-3F6BCD11A32F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BA0A-4AA5-4BD0-8997-03D13635992F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8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D26E-70FA-4C40-A530-1BD7643198BE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2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36E3-D6EC-4138-9FE8-12FE6A3B15F4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1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0716-3AA4-4A1B-B76F-4518737390B3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E4BD-D06D-4C7D-9D2F-9DC1235D9BE0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9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223F-39D0-4B15-8B2E-23328019051D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2058-D820-4044-BD3A-5F47DB747708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491C-804F-417C-AD47-21EBD1CF766B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9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B590-D425-4BF2-90D9-176DC7006394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109C-5A99-47E5-86A5-D19510EB2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Réalisez le cadrage d’un projet IA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1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5144" y="93347"/>
            <a:ext cx="10515600" cy="1325563"/>
          </a:xfrm>
        </p:spPr>
        <p:txBody>
          <a:bodyPr>
            <a:normAutofit/>
          </a:bodyPr>
          <a:lstStyle/>
          <a:p>
            <a:r>
              <a:rPr lang="fr-FR" sz="5200" b="1" dirty="0" smtClean="0">
                <a:solidFill>
                  <a:schemeClr val="accent1"/>
                </a:solidFill>
              </a:rPr>
              <a:t>Salaires pour une durée de 4 mois </a:t>
            </a:r>
            <a:endParaRPr lang="fr-FR" sz="52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090438"/>
              </p:ext>
            </p:extLst>
          </p:nvPr>
        </p:nvGraphicFramePr>
        <p:xfrm>
          <a:off x="9030878" y="6300878"/>
          <a:ext cx="282804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8044">
                  <a:extLst>
                    <a:ext uri="{9D8B030D-6E8A-4147-A177-3AD203B41FA5}">
                      <a16:colId xmlns:a16="http://schemas.microsoft.com/office/drawing/2014/main" val="30040220"/>
                    </a:ext>
                  </a:extLst>
                </a:gridCol>
              </a:tblGrid>
              <a:tr h="347572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Total :      71 420 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8950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61434"/>
              </p:ext>
            </p:extLst>
          </p:nvPr>
        </p:nvGraphicFramePr>
        <p:xfrm>
          <a:off x="551866" y="1216060"/>
          <a:ext cx="11307056" cy="5093241"/>
        </p:xfrm>
        <a:graphic>
          <a:graphicData uri="http://schemas.openxmlformats.org/drawingml/2006/table">
            <a:tbl>
              <a:tblPr firstRow="1" firstCol="1" bandCol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26764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826764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  <a:gridCol w="2826764">
                  <a:extLst>
                    <a:ext uri="{9D8B030D-6E8A-4147-A177-3AD203B41FA5}">
                      <a16:colId xmlns:a16="http://schemas.microsoft.com/office/drawing/2014/main" val="475721317"/>
                    </a:ext>
                  </a:extLst>
                </a:gridCol>
                <a:gridCol w="2826764">
                  <a:extLst>
                    <a:ext uri="{9D8B030D-6E8A-4147-A177-3AD203B41FA5}">
                      <a16:colId xmlns:a16="http://schemas.microsoft.com/office/drawing/2014/main" val="1066438601"/>
                    </a:ext>
                  </a:extLst>
                </a:gridCol>
              </a:tblGrid>
              <a:tr h="62089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Salaire annuel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Volume horaire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Couts estimés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616371">
                <a:tc>
                  <a:txBody>
                    <a:bodyPr/>
                    <a:lstStyle/>
                    <a:p>
                      <a:pPr lvl="0"/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ingeneer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13 335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Scientist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Développeur </a:t>
                      </a:r>
                      <a:r>
                        <a:rPr lang="fr-FR" dirty="0" err="1" smtClean="0"/>
                        <a:t>Backend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r>
                        <a:rPr lang="fr-FR" baseline="0" dirty="0" smtClean="0"/>
                        <a:t>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UI/UX Designer</a:t>
                      </a:r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8 750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pPr lvl="0"/>
                      <a:r>
                        <a:rPr lang="fr-FR" dirty="0" smtClean="0"/>
                        <a:t>QA </a:t>
                      </a:r>
                      <a:r>
                        <a:rPr lang="fr-FR" dirty="0" err="1" smtClean="0"/>
                        <a:t>Analyst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38 000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9 500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Marketer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r>
                        <a:rPr lang="fr-FR" baseline="0" dirty="0" smtClean="0"/>
                        <a:t> 500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28892"/>
                  </a:ext>
                </a:extLst>
              </a:tr>
              <a:tr h="642662">
                <a:tc>
                  <a:txBody>
                    <a:bodyPr/>
                    <a:lstStyle/>
                    <a:p>
                      <a:r>
                        <a:rPr lang="fr-FR" dirty="0" smtClean="0"/>
                        <a:t>Juriste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28 000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2 335 €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6295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1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388" y="0"/>
            <a:ext cx="11992612" cy="1325563"/>
          </a:xfrm>
        </p:spPr>
        <p:txBody>
          <a:bodyPr>
            <a:noAutofit/>
          </a:bodyPr>
          <a:lstStyle/>
          <a:p>
            <a:r>
              <a:rPr lang="fr-FR" sz="5200" b="1" dirty="0" smtClean="0">
                <a:solidFill>
                  <a:schemeClr val="accent1"/>
                </a:solidFill>
              </a:rPr>
              <a:t>Services pour application </a:t>
            </a:r>
            <a:r>
              <a:rPr lang="fr-FR" sz="5200" b="1" dirty="0" err="1" smtClean="0">
                <a:solidFill>
                  <a:schemeClr val="accent1"/>
                </a:solidFill>
              </a:rPr>
              <a:t>scalable</a:t>
            </a:r>
            <a:endParaRPr lang="fr-FR" sz="5200" b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76" y="1325563"/>
            <a:ext cx="6666322" cy="42914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42248" y="5798145"/>
            <a:ext cx="887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Une application </a:t>
            </a:r>
            <a:r>
              <a:rPr lang="fr-FR" dirty="0" err="1"/>
              <a:t>scalable</a:t>
            </a:r>
            <a:r>
              <a:rPr lang="fr-FR" dirty="0"/>
              <a:t> est adaptative : On va automatiquement upgrader nos différents services si ceux qui sont présents ne suffisent plus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3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06" y="29409"/>
            <a:ext cx="11346876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Ressources Azure (utilisation basse)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13464"/>
              </p:ext>
            </p:extLst>
          </p:nvPr>
        </p:nvGraphicFramePr>
        <p:xfrm>
          <a:off x="1105500" y="1151780"/>
          <a:ext cx="7944372" cy="425394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48124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648124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2648124">
                  <a:extLst>
                    <a:ext uri="{9D8B030D-6E8A-4147-A177-3AD203B41FA5}">
                      <a16:colId xmlns:a16="http://schemas.microsoft.com/office/drawing/2014/main" val="1066438601"/>
                    </a:ext>
                  </a:extLst>
                </a:gridCol>
              </a:tblGrid>
              <a:tr h="58108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 mensuel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Cout total estimé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</a:t>
                      </a:r>
                      <a:r>
                        <a:rPr lang="fr-FR" dirty="0" err="1" smtClean="0"/>
                        <a:t>Kubernetes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76,93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€</a:t>
                      </a:r>
                      <a:endParaRPr lang="fr-FR" b="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307,72 €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Cosmos DB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223,52  €</a:t>
                      </a:r>
                      <a:endParaRPr lang="fr-FR" b="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894,08 €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machine </a:t>
                      </a:r>
                      <a:r>
                        <a:rPr lang="fr-FR" dirty="0" err="1" smtClean="0"/>
                        <a:t>learning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602,28 €</a:t>
                      </a:r>
                      <a:endParaRPr lang="fr-FR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2 409,12 €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</a:t>
                      </a:r>
                      <a:r>
                        <a:rPr lang="fr-FR" dirty="0" err="1" smtClean="0"/>
                        <a:t>Databricks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458,19 €</a:t>
                      </a:r>
                      <a:endParaRPr lang="fr-FR" b="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1 832,76 €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9457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Storage 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19,71 €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78,84 €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793"/>
              </p:ext>
            </p:extLst>
          </p:nvPr>
        </p:nvGraphicFramePr>
        <p:xfrm>
          <a:off x="6387352" y="5405720"/>
          <a:ext cx="2662519" cy="537880"/>
        </p:xfrm>
        <a:graphic>
          <a:graphicData uri="http://schemas.openxmlformats.org/drawingml/2006/table">
            <a:tbl>
              <a:tblPr/>
              <a:tblGrid>
                <a:gridCol w="2662519">
                  <a:extLst>
                    <a:ext uri="{9D8B030D-6E8A-4147-A177-3AD203B41FA5}">
                      <a16:colId xmlns:a16="http://schemas.microsoft.com/office/drawing/2014/main" val="796123485"/>
                    </a:ext>
                  </a:extLst>
                </a:gridCol>
              </a:tblGrid>
              <a:tr h="53788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Total</a:t>
                      </a:r>
                      <a:r>
                        <a:rPr lang="fr-FR" baseline="0" dirty="0" smtClean="0"/>
                        <a:t> :       5 522,52 </a:t>
                      </a:r>
                      <a:r>
                        <a:rPr lang="fr-FR" dirty="0" smtClean="0"/>
                        <a:t>€</a:t>
                      </a:r>
                      <a:endParaRPr lang="fr-FR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239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524000" y="598701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Cette prévision suppose l’utilisation de services et de machines moins puissantes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4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06" y="29409"/>
            <a:ext cx="11346876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Ressources Azure (utilisation haute)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98671"/>
              </p:ext>
            </p:extLst>
          </p:nvPr>
        </p:nvGraphicFramePr>
        <p:xfrm>
          <a:off x="1105500" y="1151780"/>
          <a:ext cx="7944372" cy="425394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48124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648124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2648124">
                  <a:extLst>
                    <a:ext uri="{9D8B030D-6E8A-4147-A177-3AD203B41FA5}">
                      <a16:colId xmlns:a16="http://schemas.microsoft.com/office/drawing/2014/main" val="1066438601"/>
                    </a:ext>
                  </a:extLst>
                </a:gridCol>
              </a:tblGrid>
              <a:tr h="58108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 mensuel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Cout total estimé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</a:t>
                      </a:r>
                      <a:r>
                        <a:rPr lang="fr-FR" dirty="0" err="1" smtClean="0"/>
                        <a:t>Kubernetes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340 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1 360 €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Cosmos DB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285  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1 140 €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machine </a:t>
                      </a:r>
                      <a:r>
                        <a:rPr lang="fr-FR" dirty="0" err="1" smtClean="0"/>
                        <a:t>learning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2322 €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9 288 €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</a:t>
                      </a:r>
                      <a:r>
                        <a:rPr lang="fr-FR" dirty="0" err="1" smtClean="0"/>
                        <a:t>Databricks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993 € 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3 972 €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9457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Azure Storage 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19,71 €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78,84 €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68832"/>
              </p:ext>
            </p:extLst>
          </p:nvPr>
        </p:nvGraphicFramePr>
        <p:xfrm>
          <a:off x="6387352" y="5405720"/>
          <a:ext cx="2662519" cy="537880"/>
        </p:xfrm>
        <a:graphic>
          <a:graphicData uri="http://schemas.openxmlformats.org/drawingml/2006/table">
            <a:tbl>
              <a:tblPr/>
              <a:tblGrid>
                <a:gridCol w="2662519">
                  <a:extLst>
                    <a:ext uri="{9D8B030D-6E8A-4147-A177-3AD203B41FA5}">
                      <a16:colId xmlns:a16="http://schemas.microsoft.com/office/drawing/2014/main" val="796123485"/>
                    </a:ext>
                  </a:extLst>
                </a:gridCol>
              </a:tblGrid>
              <a:tr h="537880"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r>
                        <a:rPr lang="fr-FR" baseline="0" dirty="0" smtClean="0"/>
                        <a:t> :       15 832,84 </a:t>
                      </a:r>
                      <a:r>
                        <a:rPr lang="fr-FR" dirty="0" smtClean="0"/>
                        <a:t>€</a:t>
                      </a:r>
                      <a:endParaRPr lang="fr-FR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239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524000" y="598701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Cette prévision suppose l’utilisation de services et de machines </a:t>
            </a:r>
            <a:r>
              <a:rPr lang="fr-FR" dirty="0" smtClean="0"/>
              <a:t>puissantes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06" y="29409"/>
            <a:ext cx="11346876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Résumé des coûts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44468"/>
              </p:ext>
            </p:extLst>
          </p:nvPr>
        </p:nvGraphicFramePr>
        <p:xfrm>
          <a:off x="682128" y="1811280"/>
          <a:ext cx="9833472" cy="3096897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277824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3277824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3277824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</a:tblGrid>
              <a:tr h="1032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Prévision haute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Prévision basse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10322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Ressources humaines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71 420 €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61 585 €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1032299"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Ressources technologiques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15 832,84  </a:t>
                      </a:r>
                      <a:r>
                        <a:rPr lang="fr-FR" dirty="0" smtClean="0"/>
                        <a:t>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5 522,52 </a:t>
                      </a:r>
                      <a:r>
                        <a:rPr lang="fr-FR" dirty="0" smtClean="0"/>
                        <a:t>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</a:tbl>
          </a:graphicData>
        </a:graphic>
      </p:graphicFrame>
      <p:graphicFrame>
        <p:nvGraphicFramePr>
          <p:cNvPr id="5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31118"/>
              </p:ext>
            </p:extLst>
          </p:nvPr>
        </p:nvGraphicFramePr>
        <p:xfrm>
          <a:off x="7201252" y="4908177"/>
          <a:ext cx="3314348" cy="739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4348">
                  <a:extLst>
                    <a:ext uri="{9D8B030D-6E8A-4147-A177-3AD203B41FA5}">
                      <a16:colId xmlns:a16="http://schemas.microsoft.com/office/drawing/2014/main" val="30040220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r>
                        <a:rPr lang="fr-FR" dirty="0" smtClean="0"/>
                        <a:t>Total bas :       67 107,52 €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950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15471" y="6356350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716018"/>
              </p:ext>
            </p:extLst>
          </p:nvPr>
        </p:nvGraphicFramePr>
        <p:xfrm>
          <a:off x="3966342" y="4908177"/>
          <a:ext cx="3265043" cy="739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043">
                  <a:extLst>
                    <a:ext uri="{9D8B030D-6E8A-4147-A177-3AD203B41FA5}">
                      <a16:colId xmlns:a16="http://schemas.microsoft.com/office/drawing/2014/main" val="30040220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r>
                        <a:rPr lang="fr-FR" dirty="0" smtClean="0"/>
                        <a:t>Total haut :    87 252,84 €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08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175" y="-961531"/>
            <a:ext cx="13584116" cy="764106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5862" y="-53788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SWOT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9296" y="2277819"/>
            <a:ext cx="242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dirty="0"/>
              <a:t>Grande notoriété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fr-FR" dirty="0" smtClean="0"/>
              <a:t>Présence </a:t>
            </a:r>
            <a:r>
              <a:rPr lang="fr-FR" dirty="0"/>
              <a:t>en </a:t>
            </a:r>
            <a:r>
              <a:rPr lang="fr-FR" dirty="0" smtClean="0"/>
              <a:t>ligne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2388" y="4446229"/>
            <a:ext cx="2945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Augmentation </a:t>
            </a:r>
            <a:r>
              <a:rPr lang="fr-FR" dirty="0" smtClean="0"/>
              <a:t>du </a:t>
            </a:r>
            <a:r>
              <a:rPr lang="fr-FR" dirty="0"/>
              <a:t>chiffre </a:t>
            </a:r>
            <a:r>
              <a:rPr lang="fr-FR" dirty="0" smtClean="0"/>
              <a:t>d’affaire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Donne une image </a:t>
            </a:r>
            <a:r>
              <a:rPr lang="fr-FR" dirty="0" smtClean="0"/>
              <a:t>moderne, et attire donc une nouvelle population de clients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Fidélisation des clients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617496" y="2277819"/>
            <a:ext cx="372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Le monde de la mode évolue rapidement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L’équipe est à construire, et n’auront potentiellement jamais travailler ensemble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617496" y="4515960"/>
            <a:ext cx="2532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Grande </a:t>
            </a:r>
            <a:r>
              <a:rPr lang="fr-FR" dirty="0" smtClean="0"/>
              <a:t>concurrence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Copie de l’idée 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892988" y="6256956"/>
            <a:ext cx="2743200" cy="365125"/>
          </a:xfrm>
        </p:spPr>
        <p:txBody>
          <a:bodyPr/>
          <a:lstStyle/>
          <a:p>
            <a:fld id="{52E3AA7B-3093-4CBA-B5D3-FDE50E558B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828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Analyses des risques</a:t>
            </a:r>
            <a:endParaRPr lang="fr-FR" sz="5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702"/>
              </p:ext>
            </p:extLst>
          </p:nvPr>
        </p:nvGraphicFramePr>
        <p:xfrm>
          <a:off x="0" y="1093546"/>
          <a:ext cx="12192000" cy="5764453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64084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4945138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4982778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</a:tblGrid>
              <a:tr h="90648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Comment prévenir</a:t>
                      </a:r>
                      <a:r>
                        <a:rPr lang="fr-FR" baseline="0" dirty="0" smtClean="0"/>
                        <a:t> ce risque ?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1219057"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 mal optimisée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 b="0" dirty="0" smtClean="0"/>
                    </a:p>
                    <a:p>
                      <a:pPr algn="l"/>
                      <a:r>
                        <a:rPr lang="fr-FR" sz="1800" b="0" dirty="0" smtClean="0"/>
                        <a:t>L’application a de la latence sur certains</a:t>
                      </a:r>
                      <a:r>
                        <a:rPr lang="fr-FR" sz="1800" b="0" baseline="0" dirty="0" smtClean="0"/>
                        <a:t> appareils ou certaines ne fonctionnent pas du tout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/>
                        <a:t>Faire des mesures sur la consommation de</a:t>
                      </a:r>
                      <a:r>
                        <a:rPr lang="fr-FR" sz="1800" baseline="0" dirty="0" smtClean="0"/>
                        <a:t> l’application sur les appareils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aseline="0" dirty="0" smtClean="0"/>
                        <a:t>Faire des tests sur plusieurs types d’appareils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aseline="0" dirty="0" smtClean="0"/>
                        <a:t>Création d’une version légère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915500">
                <a:tc>
                  <a:txBody>
                    <a:bodyPr/>
                    <a:lstStyle/>
                    <a:p>
                      <a:r>
                        <a:rPr lang="fr-FR" dirty="0" smtClean="0"/>
                        <a:t>Problème du modèle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 b="0" dirty="0" smtClean="0"/>
                    </a:p>
                    <a:p>
                      <a:pPr algn="l"/>
                      <a:r>
                        <a:rPr lang="fr-FR" sz="1800" b="0" dirty="0" smtClean="0"/>
                        <a:t>Le modèle fait de mauvaises prédictions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/>
                        <a:t>Faire</a:t>
                      </a:r>
                      <a:r>
                        <a:rPr lang="fr-FR" sz="1800" baseline="0" dirty="0" smtClean="0"/>
                        <a:t> une béta de l’application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aseline="0" dirty="0" smtClean="0"/>
                        <a:t>Utiliser une grande diversité de données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774765">
                <a:tc>
                  <a:txBody>
                    <a:bodyPr/>
                    <a:lstStyle/>
                    <a:p>
                      <a:r>
                        <a:rPr lang="fr-FR" dirty="0" smtClean="0"/>
                        <a:t>Fuite de données (hack)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b="0" dirty="0" smtClean="0"/>
                        <a:t>Certaines données des utilisateurs sont             récupérées par un hackeur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/>
                        <a:t>Payer un service spécialement conçu</a:t>
                      </a:r>
                      <a:r>
                        <a:rPr lang="fr-FR" sz="1800" baseline="0" dirty="0" smtClean="0"/>
                        <a:t> pour la sécurité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952519">
                <a:tc>
                  <a:txBody>
                    <a:bodyPr/>
                    <a:lstStyle/>
                    <a:p>
                      <a:r>
                        <a:rPr lang="fr-FR" dirty="0" smtClean="0"/>
                        <a:t>Dépassement des délais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 b="0" dirty="0" smtClean="0"/>
                    </a:p>
                    <a:p>
                      <a:pPr algn="l"/>
                      <a:r>
                        <a:rPr lang="fr-FR" sz="1800" b="0" dirty="0" smtClean="0"/>
                        <a:t>Les</a:t>
                      </a:r>
                      <a:r>
                        <a:rPr lang="fr-FR" sz="1800" b="0" baseline="0" dirty="0" smtClean="0"/>
                        <a:t> délais sont dépassés</a:t>
                      </a:r>
                      <a:endParaRPr lang="fr-FR" sz="1800" b="0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err="1" smtClean="0"/>
                        <a:t>Repriorisation</a:t>
                      </a:r>
                      <a:r>
                        <a:rPr lang="fr-FR" sz="1800" baseline="0" dirty="0" smtClean="0"/>
                        <a:t> des tâches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aseline="0" dirty="0" smtClean="0"/>
                        <a:t>Evaluation régulière de l’avancement du projet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996126">
                <a:tc>
                  <a:txBody>
                    <a:bodyPr/>
                    <a:lstStyle/>
                    <a:p>
                      <a:r>
                        <a:rPr lang="fr-FR" dirty="0" smtClean="0"/>
                        <a:t>Dépassement du budget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/>
                        <a:t>Les</a:t>
                      </a:r>
                      <a:r>
                        <a:rPr lang="fr-FR" sz="1800" b="0" baseline="0" dirty="0" smtClean="0"/>
                        <a:t> couts budget sont supérieurs au prévisionnel</a:t>
                      </a:r>
                      <a:endParaRPr lang="fr-FR" sz="1800" b="0" dirty="0" smtClean="0"/>
                    </a:p>
                    <a:p>
                      <a:pPr algn="l"/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dirty="0" err="1" smtClean="0"/>
                        <a:t>Repriorisation</a:t>
                      </a:r>
                      <a:r>
                        <a:rPr lang="fr-FR" sz="1800" baseline="0" dirty="0" smtClean="0"/>
                        <a:t> des tâches</a:t>
                      </a:r>
                      <a:endParaRPr lang="fr-FR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/>
                        <a:t>Evaluation</a:t>
                      </a:r>
                      <a:r>
                        <a:rPr lang="fr-FR" sz="1800" baseline="0" dirty="0" smtClean="0"/>
                        <a:t> régulière de l’avancement du projet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9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828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Risques radar</a:t>
            </a:r>
            <a:endParaRPr lang="fr-FR" sz="5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37881"/>
              </p:ext>
            </p:extLst>
          </p:nvPr>
        </p:nvGraphicFramePr>
        <p:xfrm>
          <a:off x="747934" y="1325563"/>
          <a:ext cx="6913988" cy="50004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8497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1728497">
                  <a:extLst>
                    <a:ext uri="{9D8B030D-6E8A-4147-A177-3AD203B41FA5}">
                      <a16:colId xmlns:a16="http://schemas.microsoft.com/office/drawing/2014/main" val="2564259069"/>
                    </a:ext>
                  </a:extLst>
                </a:gridCol>
                <a:gridCol w="1728497">
                  <a:extLst>
                    <a:ext uri="{9D8B030D-6E8A-4147-A177-3AD203B41FA5}">
                      <a16:colId xmlns:a16="http://schemas.microsoft.com/office/drawing/2014/main" val="1741625240"/>
                    </a:ext>
                  </a:extLst>
                </a:gridCol>
                <a:gridCol w="1728497">
                  <a:extLst>
                    <a:ext uri="{9D8B030D-6E8A-4147-A177-3AD203B41FA5}">
                      <a16:colId xmlns:a16="http://schemas.microsoft.com/office/drawing/2014/main" val="2930106320"/>
                    </a:ext>
                  </a:extLst>
                </a:gridCol>
              </a:tblGrid>
              <a:tr h="7625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Probabilité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Gravité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Criticité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1015333"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 mal optimisée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762505">
                <a:tc>
                  <a:txBody>
                    <a:bodyPr/>
                    <a:lstStyle/>
                    <a:p>
                      <a:r>
                        <a:rPr lang="fr-FR" dirty="0" smtClean="0"/>
                        <a:t>Problème du modèle 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904277">
                <a:tc>
                  <a:txBody>
                    <a:bodyPr/>
                    <a:lstStyle/>
                    <a:p>
                      <a:r>
                        <a:rPr lang="fr-FR" dirty="0" smtClean="0"/>
                        <a:t>Fuite de données (hack) 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793338">
                <a:tc>
                  <a:txBody>
                    <a:bodyPr/>
                    <a:lstStyle/>
                    <a:p>
                      <a:r>
                        <a:rPr lang="fr-FR" dirty="0" smtClean="0"/>
                        <a:t>Dépassement des délais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762505">
                <a:tc>
                  <a:txBody>
                    <a:bodyPr/>
                    <a:lstStyle/>
                    <a:p>
                      <a:r>
                        <a:rPr lang="fr-FR" dirty="0" smtClean="0"/>
                        <a:t>Dépassement du budget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1210579333"/>
              </p:ext>
            </p:extLst>
          </p:nvPr>
        </p:nvGraphicFramePr>
        <p:xfrm>
          <a:off x="7522825" y="807089"/>
          <a:ext cx="4865262" cy="506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7752188" y="5328165"/>
            <a:ext cx="440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Il faudra faire tout particulièrement attention a l’optimisation de l’application sur différents appareils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5976" y="0"/>
            <a:ext cx="10515600" cy="1325563"/>
          </a:xfrm>
        </p:spPr>
        <p:txBody>
          <a:bodyPr/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Ethique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52524" y="1874161"/>
            <a:ext cx="6176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/>
                </a:solidFill>
              </a:rPr>
              <a:t>Les différents types de biais :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37326" y="1874161"/>
            <a:ext cx="6176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/>
                </a:solidFill>
              </a:rPr>
              <a:t>Que faire pour les réduire ? </a:t>
            </a:r>
            <a:endParaRPr lang="fr-FR" sz="2200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3073661"/>
            <a:ext cx="1081353" cy="813048"/>
          </a:xfrm>
        </p:spPr>
      </p:pic>
      <p:sp>
        <p:nvSpPr>
          <p:cNvPr id="9" name="ZoneTexte 8"/>
          <p:cNvSpPr txBox="1"/>
          <p:nvPr/>
        </p:nvSpPr>
        <p:spPr>
          <a:xfrm>
            <a:off x="867039" y="3886709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Biais statistique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35976" y="552800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Biais cognitif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01" y="4827300"/>
            <a:ext cx="655397" cy="65743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23566" y="4827300"/>
            <a:ext cx="384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personne en charge du modèle est soumis a des biais cognitifs qui peuvent traduire sous formes de biais algorithmiques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23566" y="2942684"/>
            <a:ext cx="384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personne en charge du modèle peut utiliser des données non représentatif de la population et créé des modèles discriminants involontairement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91406" y="2650948"/>
            <a:ext cx="3811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Eduquer les personnes sur les biais des modèles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Elaborer une définition précise des besoins réels des utilisateurs du futur modèle </a:t>
            </a:r>
            <a:r>
              <a:rPr lang="fr-FR" dirty="0" smtClean="0"/>
              <a:t>d'IA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Posséder une bonne compréhension du sujet a traiter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Identifier les biais potentiels grâce a des services comme « </a:t>
            </a:r>
            <a:r>
              <a:rPr lang="fr-FR" dirty="0" err="1" smtClean="0"/>
              <a:t>SageMaker</a:t>
            </a:r>
            <a:r>
              <a:rPr lang="fr-FR" dirty="0" smtClean="0"/>
              <a:t> </a:t>
            </a:r>
            <a:r>
              <a:rPr lang="fr-FR" dirty="0" err="1" smtClean="0"/>
              <a:t>Clarify</a:t>
            </a:r>
            <a:r>
              <a:rPr lang="fr-FR" dirty="0" smtClean="0"/>
              <a:t> » d’Amazon AWS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459" y="0"/>
            <a:ext cx="10515600" cy="1325563"/>
          </a:xfrm>
        </p:spPr>
        <p:txBody>
          <a:bodyPr/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RGPD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9165" y="1531860"/>
            <a:ext cx="4103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solidFill>
                  <a:schemeClr val="accent1"/>
                </a:solidFill>
              </a:rPr>
              <a:t>Les entreprises doivent respecter les principes suivants : 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81340" y="1520051"/>
            <a:ext cx="5660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/>
                </a:solidFill>
              </a:rPr>
              <a:t>Les clients ont le droit de : 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705725" y="2145426"/>
            <a:ext cx="36480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Effacer leurs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Accéder a leurs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Rectifier leurs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Limiter le traitement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Rétracter leur consentement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200" dirty="0" smtClean="0"/>
              <a:t>S’opposer au traitements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200" dirty="0" smtClean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02542" y="2507598"/>
            <a:ext cx="35921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Consentement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Transparence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Finalité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Conservation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Sécurité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dirty="0" smtClean="0"/>
              <a:t>Responsabilité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6773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5939" y="6799176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90954" y="0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 dirty="0" smtClean="0">
                <a:solidFill>
                  <a:schemeClr val="accent1"/>
                </a:solidFill>
              </a:rPr>
              <a:t>Résumé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597355144"/>
              </p:ext>
            </p:extLst>
          </p:nvPr>
        </p:nvGraphicFramePr>
        <p:xfrm>
          <a:off x="8120064" y="1852962"/>
          <a:ext cx="3286490" cy="166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29901670"/>
              </p:ext>
            </p:extLst>
          </p:nvPr>
        </p:nvGraphicFramePr>
        <p:xfrm>
          <a:off x="890954" y="941404"/>
          <a:ext cx="3115438" cy="169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797854" y="2545488"/>
            <a:ext cx="36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Lancement d’une application mobile de recommandation vestimentaire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447733734"/>
              </p:ext>
            </p:extLst>
          </p:nvPr>
        </p:nvGraphicFramePr>
        <p:xfrm>
          <a:off x="890953" y="3522269"/>
          <a:ext cx="3200279" cy="163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28195915"/>
              </p:ext>
            </p:extLst>
          </p:nvPr>
        </p:nvGraphicFramePr>
        <p:xfrm>
          <a:off x="4811134" y="3522269"/>
          <a:ext cx="3211076" cy="163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512701462"/>
              </p:ext>
            </p:extLst>
          </p:nvPr>
        </p:nvGraphicFramePr>
        <p:xfrm>
          <a:off x="4853474" y="947551"/>
          <a:ext cx="2984954" cy="1638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791866" y="3141824"/>
            <a:ext cx="3312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Donne une image moderne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Attraction de nouveaux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Expérience utilisateur améliorée</a:t>
            </a:r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890953" y="5024487"/>
            <a:ext cx="3200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L’utilisation de la méthode Agile SCRUM permet une grande adaptabilité et une livraison rapide du produit 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316718" y="4930219"/>
            <a:ext cx="300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risques ont été analysés et des méthodes préventives seront mises en place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447362" y="2355501"/>
            <a:ext cx="276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données des utilisateurs seront traitées de manières responsables et éthique </a:t>
            </a:r>
            <a:endParaRPr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5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459" y="0"/>
            <a:ext cx="10515600" cy="1325563"/>
          </a:xfrm>
        </p:spPr>
        <p:txBody>
          <a:bodyPr/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RGPD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5" y="2011152"/>
            <a:ext cx="7065483" cy="4558376"/>
          </a:xfrm>
        </p:spPr>
      </p:pic>
      <p:sp>
        <p:nvSpPr>
          <p:cNvPr id="9" name="ZoneTexte 8"/>
          <p:cNvSpPr txBox="1"/>
          <p:nvPr/>
        </p:nvSpPr>
        <p:spPr>
          <a:xfrm>
            <a:off x="764659" y="1654970"/>
            <a:ext cx="5660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/>
                </a:solidFill>
              </a:rPr>
              <a:t>Les données personnelles comprennent : 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96080" y="1654969"/>
            <a:ext cx="5660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solidFill>
                  <a:schemeClr val="accent1"/>
                </a:solidFill>
              </a:rPr>
              <a:t>Les données vont servir a :</a:t>
            </a:r>
            <a:endParaRPr lang="fr-FR" sz="2200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996080" y="2291595"/>
            <a:ext cx="3648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Identifier les utilisateurs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Connexion a l’application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Traitement des achats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Accès aux données de l’appareil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Livraison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l’application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Connaitre les mensurations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…..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9370" y="2731715"/>
            <a:ext cx="10515600" cy="1325563"/>
          </a:xfrm>
        </p:spPr>
        <p:txBody>
          <a:bodyPr/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Conclusion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16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237" y="-1623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Annexe (</a:t>
            </a:r>
            <a:r>
              <a:rPr lang="fr-FR" sz="5600" b="1" dirty="0" err="1" smtClean="0">
                <a:solidFill>
                  <a:schemeClr val="accent1"/>
                </a:solidFill>
              </a:rPr>
              <a:t>backlog</a:t>
            </a:r>
            <a:r>
              <a:rPr lang="fr-FR" sz="5600" b="1" dirty="0" smtClean="0">
                <a:solidFill>
                  <a:schemeClr val="accent1"/>
                </a:solidFill>
              </a:rPr>
              <a:t> dans ordre priorité)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61243"/>
              </p:ext>
            </p:extLst>
          </p:nvPr>
        </p:nvGraphicFramePr>
        <p:xfrm>
          <a:off x="250874" y="1072669"/>
          <a:ext cx="11795759" cy="5605979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469156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1462764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  <a:gridCol w="2649597">
                  <a:extLst>
                    <a:ext uri="{9D8B030D-6E8A-4147-A177-3AD203B41FA5}">
                      <a16:colId xmlns:a16="http://schemas.microsoft.com/office/drawing/2014/main" val="475721317"/>
                    </a:ext>
                  </a:extLst>
                </a:gridCol>
                <a:gridCol w="1369109">
                  <a:extLst>
                    <a:ext uri="{9D8B030D-6E8A-4147-A177-3AD203B41FA5}">
                      <a16:colId xmlns:a16="http://schemas.microsoft.com/office/drawing/2014/main" val="10976571"/>
                    </a:ext>
                  </a:extLst>
                </a:gridCol>
                <a:gridCol w="1879173">
                  <a:extLst>
                    <a:ext uri="{9D8B030D-6E8A-4147-A177-3AD203B41FA5}">
                      <a16:colId xmlns:a16="http://schemas.microsoft.com/office/drawing/2014/main" val="4032514473"/>
                    </a:ext>
                  </a:extLst>
                </a:gridCol>
              </a:tblGrid>
              <a:tr h="8069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 tant que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But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Compléxité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ou outils nécessaires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1050004"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Connexion au compte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 connecter a son compte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Mail</a:t>
                      </a:r>
                      <a:endParaRPr lang="fr-FR" baseline="0" dirty="0" smtClean="0"/>
                    </a:p>
                    <a:p>
                      <a:pPr algn="ctr"/>
                      <a:r>
                        <a:rPr lang="fr-FR" baseline="0" dirty="0" smtClean="0"/>
                        <a:t>Mot de passe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853129">
                <a:tc>
                  <a:txBody>
                    <a:bodyPr/>
                    <a:lstStyle/>
                    <a:p>
                      <a:r>
                        <a:rPr lang="fr-FR" dirty="0" smtClean="0"/>
                        <a:t>Prise de photos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Upload</a:t>
                      </a:r>
                      <a:r>
                        <a:rPr lang="fr-FR" baseline="0" dirty="0" smtClean="0"/>
                        <a:t> une photo via le stockage ou via l’appareil photo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Avoir les recommandations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Autorisation du stockage et de l’appareil photo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r>
                        <a:rPr lang="fr-FR" dirty="0" smtClean="0"/>
                        <a:t>Voir les articles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Visualiser</a:t>
                      </a:r>
                      <a:r>
                        <a:rPr lang="fr-FR" baseline="0" dirty="0" smtClean="0"/>
                        <a:t> des articles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Navigation</a:t>
                      </a:r>
                      <a:r>
                        <a:rPr lang="fr-FR" baseline="0" dirty="0" smtClean="0"/>
                        <a:t> dans l’application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de navigation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853129">
                <a:tc>
                  <a:txBody>
                    <a:bodyPr/>
                    <a:lstStyle/>
                    <a:p>
                      <a:r>
                        <a:rPr lang="fr-FR" dirty="0" smtClean="0"/>
                        <a:t>Faire un achat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Acheter les</a:t>
                      </a:r>
                      <a:r>
                        <a:rPr lang="fr-FR" baseline="0" dirty="0" smtClean="0"/>
                        <a:t> articles de son panier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Achat d’article(s) 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Données de livraison et carte bancaire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Legal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Consulter les CGV,</a:t>
                      </a:r>
                      <a:r>
                        <a:rPr lang="fr-FR" baseline="0" dirty="0" smtClean="0"/>
                        <a:t> les mentions légales…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S’assurer</a:t>
                      </a:r>
                      <a:r>
                        <a:rPr lang="fr-FR" baseline="0" dirty="0" smtClean="0"/>
                        <a:t> que la marque suit la réglementation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Mentions</a:t>
                      </a:r>
                      <a:r>
                        <a:rPr lang="fr-FR" baseline="0" dirty="0" smtClean="0"/>
                        <a:t> légales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r>
                        <a:rPr lang="fr-FR" dirty="0" smtClean="0"/>
                        <a:t>Relation client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Contacter le service client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Résoudre un problème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smtClean="0"/>
                        <a:t>(problème </a:t>
                      </a:r>
                      <a:r>
                        <a:rPr lang="fr-FR" baseline="0" dirty="0" smtClean="0"/>
                        <a:t>de livraisons..)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Service client en ligne 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28892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Bénéfices pour l’entreprise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171892560"/>
              </p:ext>
            </p:extLst>
          </p:nvPr>
        </p:nvGraphicFramePr>
        <p:xfrm>
          <a:off x="282805" y="394442"/>
          <a:ext cx="11491274" cy="54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3063711" y="3657600"/>
            <a:ext cx="0" cy="27526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053579" y="3657600"/>
            <a:ext cx="0" cy="27526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013596" y="3657600"/>
            <a:ext cx="0" cy="27526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99854" y="4247866"/>
            <a:ext cx="2659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Facilité pour trouver de nouveaux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 rapide que de parcourir les articles manuellement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Outil ‘fun’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267173" y="4257293"/>
            <a:ext cx="2725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Donne une image moderne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thème du traitement des données est un sujet important en ce moment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35831" y="4247866"/>
            <a:ext cx="252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articles répondant aux besoins de l’utilisateur ont plus de chance de se vendre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Attrait de nouveaux clients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264978" y="4257293"/>
            <a:ext cx="252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bonne application fera une bonne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Pub indirecte sur les </a:t>
            </a:r>
            <a:r>
              <a:rPr lang="fr-FR" dirty="0" err="1" smtClean="0"/>
              <a:t>appstores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6424" y="-1325563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8" name="Espace réservé du contenu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42836"/>
              </p:ext>
            </p:extLst>
          </p:nvPr>
        </p:nvGraphicFramePr>
        <p:xfrm>
          <a:off x="517860" y="782620"/>
          <a:ext cx="11405062" cy="182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eur droit 19"/>
          <p:cNvCxnSpPr/>
          <p:nvPr/>
        </p:nvCxnSpPr>
        <p:spPr>
          <a:xfrm>
            <a:off x="2984069" y="2333319"/>
            <a:ext cx="10218" cy="42595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5092217" y="2364586"/>
            <a:ext cx="43278" cy="42106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413672" y="2295698"/>
            <a:ext cx="3235" cy="42698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438346" y="2321039"/>
            <a:ext cx="11159" cy="42717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3664" y="2927041"/>
            <a:ext cx="11378738" cy="166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93664" y="4596106"/>
            <a:ext cx="11378738" cy="960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728179" y="2435058"/>
            <a:ext cx="5338" cy="41577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90345" y="2321039"/>
            <a:ext cx="199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Définit les enjeux de notre projet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3044102" y="2317914"/>
            <a:ext cx="199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Réalisation du projet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74307" y="2333319"/>
            <a:ext cx="199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Garantie la qualité et la faisabilité</a:t>
            </a:r>
            <a:endParaRPr lang="fr-FR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385640" y="2364586"/>
            <a:ext cx="199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Industrialisation</a:t>
            </a:r>
          </a:p>
          <a:p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9577159" y="2364585"/>
            <a:ext cx="19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Finalisation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715021" y="2979650"/>
            <a:ext cx="22736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Etude de marché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Budget prévisionnel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Analyse des risques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Légal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49822" y="3010916"/>
            <a:ext cx="194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MVP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Equipe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err="1" smtClean="0"/>
              <a:t>Modele</a:t>
            </a:r>
            <a:r>
              <a:rPr lang="fr-FR" sz="1500" dirty="0" smtClean="0"/>
              <a:t> IA 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113856" y="3036374"/>
            <a:ext cx="17671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Tests de l’application</a:t>
            </a:r>
          </a:p>
          <a:p>
            <a:endParaRPr lang="fr-FR" sz="1500" dirty="0" smtClean="0"/>
          </a:p>
        </p:txBody>
      </p:sp>
      <p:sp>
        <p:nvSpPr>
          <p:cNvPr id="53" name="ZoneTexte 52"/>
          <p:cNvSpPr txBox="1"/>
          <p:nvPr/>
        </p:nvSpPr>
        <p:spPr>
          <a:xfrm>
            <a:off x="7470296" y="3044531"/>
            <a:ext cx="1767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Déploiement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Analyse des données d’utilisation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9577159" y="3061284"/>
            <a:ext cx="1767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Campagne de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Lancement en Italie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53640" y="4734743"/>
            <a:ext cx="26944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Expressions des besoins avec le </a:t>
            </a:r>
            <a:r>
              <a:rPr lang="fr-FR" sz="1500" dirty="0" err="1" smtClean="0"/>
              <a:t>product</a:t>
            </a:r>
            <a:r>
              <a:rPr lang="fr-FR" sz="1500" dirty="0" smtClean="0"/>
              <a:t> </a:t>
            </a:r>
            <a:r>
              <a:rPr lang="fr-FR" sz="1500" dirty="0" err="1" smtClean="0"/>
              <a:t>person</a:t>
            </a:r>
            <a:endParaRPr lang="fr-F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err="1" smtClean="0"/>
              <a:t>Backlog</a:t>
            </a:r>
            <a:r>
              <a:rPr lang="fr-FR" sz="1500" dirty="0" smtClean="0"/>
              <a:t> des </a:t>
            </a:r>
            <a:endParaRPr lang="fr-FR" sz="1500" dirty="0"/>
          </a:p>
          <a:p>
            <a:r>
              <a:rPr lang="fr-FR" sz="1500" dirty="0"/>
              <a:t> </a:t>
            </a:r>
            <a:r>
              <a:rPr lang="fr-FR" sz="1500" dirty="0" smtClean="0"/>
              <a:t>      </a:t>
            </a:r>
            <a:r>
              <a:rPr lang="fr-FR" sz="1500" dirty="0" err="1" smtClean="0"/>
              <a:t>fonctionalités</a:t>
            </a:r>
            <a:endParaRPr lang="fr-F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Etude de marché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049822" y="4770515"/>
            <a:ext cx="20235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Mise en place des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priorisation des fonctionnalités</a:t>
            </a:r>
          </a:p>
          <a:p>
            <a:endParaRPr lang="fr-FR" sz="1500" dirty="0" smtClean="0"/>
          </a:p>
        </p:txBody>
      </p:sp>
      <p:sp>
        <p:nvSpPr>
          <p:cNvPr id="59" name="ZoneTexte 58"/>
          <p:cNvSpPr txBox="1"/>
          <p:nvPr/>
        </p:nvSpPr>
        <p:spPr>
          <a:xfrm>
            <a:off x="5119563" y="4982305"/>
            <a:ext cx="2301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/>
              <a:t>D</a:t>
            </a:r>
            <a:r>
              <a:rPr lang="fr-FR" sz="1500" dirty="0" smtClean="0"/>
              <a:t>ifférentes applications sur différents appareils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485458" y="4890236"/>
            <a:ext cx="19445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Application beta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9564810" y="4812226"/>
            <a:ext cx="20039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Analyse des chiffres clés (KPI) pour amélioration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smtClean="0"/>
              <a:t>Application Finale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dirty="0" smtClean="0"/>
          </a:p>
        </p:txBody>
      </p:sp>
      <p:cxnSp>
        <p:nvCxnSpPr>
          <p:cNvPr id="69" name="Connecteur droit 68"/>
          <p:cNvCxnSpPr/>
          <p:nvPr/>
        </p:nvCxnSpPr>
        <p:spPr>
          <a:xfrm>
            <a:off x="193664" y="6130212"/>
            <a:ext cx="11375086" cy="95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287861" y="6269660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3 Semaines</a:t>
            </a:r>
            <a:endParaRPr lang="fr-FR" sz="15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638910" y="6252022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2 Mois </a:t>
            </a:r>
            <a:endParaRPr lang="fr-FR" sz="1500" dirty="0"/>
          </a:p>
        </p:txBody>
      </p:sp>
      <p:sp>
        <p:nvSpPr>
          <p:cNvPr id="72" name="ZoneTexte 71"/>
          <p:cNvSpPr txBox="1"/>
          <p:nvPr/>
        </p:nvSpPr>
        <p:spPr>
          <a:xfrm>
            <a:off x="5580944" y="6269659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3 semaines</a:t>
            </a:r>
            <a:endParaRPr lang="fr-FR" sz="1500" dirty="0"/>
          </a:p>
        </p:txBody>
      </p:sp>
      <p:sp>
        <p:nvSpPr>
          <p:cNvPr id="74" name="ZoneTexte 73"/>
          <p:cNvSpPr txBox="1"/>
          <p:nvPr/>
        </p:nvSpPr>
        <p:spPr>
          <a:xfrm>
            <a:off x="10460732" y="6242334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/</a:t>
            </a:r>
            <a:endParaRPr lang="fr-FR" sz="1500" dirty="0"/>
          </a:p>
        </p:txBody>
      </p:sp>
      <p:sp>
        <p:nvSpPr>
          <p:cNvPr id="75" name="ZoneTexte 74"/>
          <p:cNvSpPr txBox="1"/>
          <p:nvPr/>
        </p:nvSpPr>
        <p:spPr>
          <a:xfrm>
            <a:off x="7750545" y="6252022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2 semaines</a:t>
            </a:r>
            <a:endParaRPr lang="fr-FR" sz="1500" dirty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623407" y="-134254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 dirty="0" smtClean="0">
                <a:solidFill>
                  <a:schemeClr val="accent1"/>
                </a:solidFill>
              </a:rPr>
              <a:t>Déroulement du projet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9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5939" y="6799176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90954" y="0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600" b="1" dirty="0" err="1" smtClean="0">
                <a:solidFill>
                  <a:schemeClr val="accent1"/>
                </a:solidFill>
              </a:rPr>
              <a:t>Backlog</a:t>
            </a:r>
            <a:r>
              <a:rPr lang="fr-FR" sz="5600" b="1" dirty="0" smtClean="0">
                <a:solidFill>
                  <a:schemeClr val="accent1"/>
                </a:solidFill>
              </a:rPr>
              <a:t> projet	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58850"/>
              </p:ext>
            </p:extLst>
          </p:nvPr>
        </p:nvGraphicFramePr>
        <p:xfrm>
          <a:off x="250874" y="1072669"/>
          <a:ext cx="11795759" cy="5605979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469156">
                  <a:extLst>
                    <a:ext uri="{9D8B030D-6E8A-4147-A177-3AD203B41FA5}">
                      <a16:colId xmlns:a16="http://schemas.microsoft.com/office/drawing/2014/main" val="1219051791"/>
                    </a:ext>
                  </a:extLst>
                </a:gridCol>
                <a:gridCol w="1462764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  <a:gridCol w="2649597">
                  <a:extLst>
                    <a:ext uri="{9D8B030D-6E8A-4147-A177-3AD203B41FA5}">
                      <a16:colId xmlns:a16="http://schemas.microsoft.com/office/drawing/2014/main" val="475721317"/>
                    </a:ext>
                  </a:extLst>
                </a:gridCol>
                <a:gridCol w="1369109">
                  <a:extLst>
                    <a:ext uri="{9D8B030D-6E8A-4147-A177-3AD203B41FA5}">
                      <a16:colId xmlns:a16="http://schemas.microsoft.com/office/drawing/2014/main" val="10976571"/>
                    </a:ext>
                  </a:extLst>
                </a:gridCol>
                <a:gridCol w="1879173">
                  <a:extLst>
                    <a:ext uri="{9D8B030D-6E8A-4147-A177-3AD203B41FA5}">
                      <a16:colId xmlns:a16="http://schemas.microsoft.com/office/drawing/2014/main" val="4032514473"/>
                    </a:ext>
                  </a:extLst>
                </a:gridCol>
              </a:tblGrid>
              <a:tr h="80693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 tant que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But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Compléxité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 ou outils nécessaires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105000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Connexion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Connexion au compte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 connecter a son compte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Mail</a:t>
                      </a:r>
                      <a:endParaRPr lang="fr-FR" baseline="0" dirty="0" smtClean="0"/>
                    </a:p>
                    <a:p>
                      <a:pPr algn="ctr"/>
                      <a:r>
                        <a:rPr lang="fr-FR" baseline="0" dirty="0" smtClean="0"/>
                        <a:t>Mot de passe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85312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Prise de photos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Upload</a:t>
                      </a:r>
                      <a:r>
                        <a:rPr lang="fr-FR" baseline="0" dirty="0" smtClean="0"/>
                        <a:t> une photo via le stockage ou via l’appareil photo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Avoir les recommandations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Autorisation du stockage et de l’appareil photo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Voir les articles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Visualiser</a:t>
                      </a:r>
                      <a:r>
                        <a:rPr lang="fr-FR" baseline="0" dirty="0" smtClean="0"/>
                        <a:t> des articles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Navigation</a:t>
                      </a:r>
                      <a:r>
                        <a:rPr lang="fr-FR" baseline="0" dirty="0" smtClean="0"/>
                        <a:t> dans l’application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Application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85312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Faire un achat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Acheter les</a:t>
                      </a:r>
                      <a:r>
                        <a:rPr lang="fr-FR" baseline="0" dirty="0" smtClean="0"/>
                        <a:t> articles de son panier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Achat d’article(s)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Données de livraison et carte bancaire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Relation client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Contacter le service client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Résoudre un problème</a:t>
                      </a:r>
                      <a:r>
                        <a:rPr lang="fr-FR" baseline="0" dirty="0" smtClean="0"/>
                        <a:t> (problème de livraisons..)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Service client en ligne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19352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Legal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Consulter les CGV,</a:t>
                      </a:r>
                      <a:r>
                        <a:rPr lang="fr-FR" baseline="0" dirty="0" smtClean="0"/>
                        <a:t> les mentions légales…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Utilisateur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S’assurer</a:t>
                      </a:r>
                      <a:r>
                        <a:rPr lang="fr-FR" baseline="0" dirty="0" smtClean="0"/>
                        <a:t> que la marque suit la réglementation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Mentions</a:t>
                      </a:r>
                      <a:r>
                        <a:rPr lang="fr-FR" baseline="0" dirty="0" smtClean="0"/>
                        <a:t> légales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0" y="17317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Méthode Agile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4" name="Espace réservé du contenu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880"/>
            <a:ext cx="6971595" cy="46338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14142" y="2175235"/>
            <a:ext cx="215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Meilleure collaboration entre les différents corps </a:t>
            </a:r>
          </a:p>
          <a:p>
            <a:r>
              <a:rPr lang="fr-FR" dirty="0" smtClean="0"/>
              <a:t>de métier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933552" y="2220580"/>
            <a:ext cx="215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Feedback client plus rapide et donc projet plus adapté aux besoins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8770" y="5335668"/>
            <a:ext cx="21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une livraison rapide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985994" y="5364388"/>
            <a:ext cx="21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Grande possibilité d’adaptation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69" y="1199084"/>
            <a:ext cx="976151" cy="9761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98" y="4497413"/>
            <a:ext cx="734091" cy="58261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462" y="4513637"/>
            <a:ext cx="664464" cy="55016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36" y="1199837"/>
            <a:ext cx="986368" cy="887259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Méthode SCRUM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6" y="1558165"/>
            <a:ext cx="10428405" cy="3865355"/>
          </a:xfrm>
        </p:spPr>
      </p:pic>
      <p:sp>
        <p:nvSpPr>
          <p:cNvPr id="5" name="ZoneTexte 4"/>
          <p:cNvSpPr txBox="1"/>
          <p:nvPr/>
        </p:nvSpPr>
        <p:spPr>
          <a:xfrm>
            <a:off x="1825534" y="5969727"/>
            <a:ext cx="85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méthode SCRUM est particulièrement adaptée au développement d’applications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216" y="66545"/>
            <a:ext cx="10515600" cy="1325563"/>
          </a:xfrm>
        </p:spPr>
        <p:txBody>
          <a:bodyPr>
            <a:normAutofit/>
          </a:bodyPr>
          <a:lstStyle/>
          <a:p>
            <a:r>
              <a:rPr lang="fr-FR" sz="5600" b="1" dirty="0" smtClean="0">
                <a:solidFill>
                  <a:schemeClr val="accent1"/>
                </a:solidFill>
              </a:rPr>
              <a:t>Composition de l’équipe </a:t>
            </a:r>
            <a:endParaRPr lang="fr-FR" sz="56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74871"/>
              </p:ext>
            </p:extLst>
          </p:nvPr>
        </p:nvGraphicFramePr>
        <p:xfrm>
          <a:off x="-570723" y="1698082"/>
          <a:ext cx="10442511" cy="479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6885992" y="2004145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85992" y="2688390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885992" y="3378855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6885992" y="4106643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885992" y="4815770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040656" y="3009523"/>
            <a:ext cx="351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place l’architecture Azure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40656" y="3839005"/>
            <a:ext cx="351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du design de l’appli 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885992" y="5501862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885992" y="6260751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040656" y="2471082"/>
            <a:ext cx="351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et évaluation de l’IA 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8040656" y="1698082"/>
            <a:ext cx="3498824" cy="563960"/>
            <a:chOff x="3938802" y="210"/>
            <a:chExt cx="3498824" cy="563960"/>
          </a:xfrm>
        </p:grpSpPr>
        <p:sp>
          <p:nvSpPr>
            <p:cNvPr id="43" name="Rectangle 42"/>
            <p:cNvSpPr/>
            <p:nvPr/>
          </p:nvSpPr>
          <p:spPr>
            <a:xfrm>
              <a:off x="3938802" y="210"/>
              <a:ext cx="3498824" cy="56396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ZoneTexte 43"/>
            <p:cNvSpPr txBox="1"/>
            <p:nvPr/>
          </p:nvSpPr>
          <p:spPr>
            <a:xfrm>
              <a:off x="3938802" y="210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Création des pipelines</a:t>
              </a:r>
            </a:p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dirty="0" smtClean="0"/>
                <a:t>Gestion des flux de données</a:t>
              </a:r>
              <a:endParaRPr lang="fr-FR" kern="12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8040656" y="2403033"/>
            <a:ext cx="3498824" cy="563960"/>
            <a:chOff x="3938802" y="705161"/>
            <a:chExt cx="3498824" cy="563960"/>
          </a:xfrm>
        </p:grpSpPr>
        <p:sp>
          <p:nvSpPr>
            <p:cNvPr id="41" name="Rectangle 40"/>
            <p:cNvSpPr/>
            <p:nvPr/>
          </p:nvSpPr>
          <p:spPr>
            <a:xfrm>
              <a:off x="3938802" y="705161"/>
              <a:ext cx="3498824" cy="56396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ZoneTexte 41"/>
            <p:cNvSpPr txBox="1"/>
            <p:nvPr/>
          </p:nvSpPr>
          <p:spPr>
            <a:xfrm>
              <a:off x="3938802" y="705161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algn="ctr"/>
              <a:r>
                <a:rPr lang="fr-FR" dirty="0" smtClean="0"/>
                <a:t>Création et évaluation de l’IA </a:t>
              </a:r>
              <a:endParaRPr lang="fr-FR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8040656" y="3107984"/>
            <a:ext cx="3498824" cy="563960"/>
            <a:chOff x="3938802" y="1410112"/>
            <a:chExt cx="3498824" cy="563960"/>
          </a:xfrm>
        </p:grpSpPr>
        <p:sp>
          <p:nvSpPr>
            <p:cNvPr id="39" name="Rectangle 38"/>
            <p:cNvSpPr/>
            <p:nvPr/>
          </p:nvSpPr>
          <p:spPr>
            <a:xfrm>
              <a:off x="3938802" y="1410112"/>
              <a:ext cx="3498824" cy="56396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ZoneTexte 39"/>
            <p:cNvSpPr txBox="1"/>
            <p:nvPr/>
          </p:nvSpPr>
          <p:spPr>
            <a:xfrm>
              <a:off x="3938802" y="1410112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/>
              <a:r>
                <a:rPr lang="fr-FR" dirty="0" smtClean="0"/>
                <a:t>Mise en place l’architecture Azure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8021840" y="3812935"/>
            <a:ext cx="3517640" cy="571565"/>
            <a:chOff x="3919986" y="2115063"/>
            <a:chExt cx="3517640" cy="571565"/>
          </a:xfrm>
        </p:grpSpPr>
        <p:sp>
          <p:nvSpPr>
            <p:cNvPr id="37" name="Rectangle 36"/>
            <p:cNvSpPr/>
            <p:nvPr/>
          </p:nvSpPr>
          <p:spPr>
            <a:xfrm>
              <a:off x="3938802" y="2115063"/>
              <a:ext cx="3498824" cy="56396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ZoneTexte 37"/>
            <p:cNvSpPr txBox="1"/>
            <p:nvPr/>
          </p:nvSpPr>
          <p:spPr>
            <a:xfrm>
              <a:off x="3919986" y="2122668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/>
              <a:r>
                <a:rPr lang="fr-FR" dirty="0" smtClean="0"/>
                <a:t>Création de l’appli et de son design</a:t>
              </a:r>
              <a:endParaRPr lang="fr-FR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8040656" y="4533790"/>
            <a:ext cx="3498824" cy="563960"/>
            <a:chOff x="3938802" y="2820014"/>
            <a:chExt cx="3498824" cy="563960"/>
          </a:xfrm>
        </p:grpSpPr>
        <p:sp>
          <p:nvSpPr>
            <p:cNvPr id="35" name="Rectangle 34"/>
            <p:cNvSpPr/>
            <p:nvPr/>
          </p:nvSpPr>
          <p:spPr>
            <a:xfrm>
              <a:off x="3938802" y="2820014"/>
              <a:ext cx="3498824" cy="56396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ZoneTexte 35"/>
            <p:cNvSpPr txBox="1"/>
            <p:nvPr/>
          </p:nvSpPr>
          <p:spPr>
            <a:xfrm>
              <a:off x="3938802" y="2820014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/>
              <a:r>
                <a:rPr lang="fr-FR" dirty="0" smtClean="0"/>
                <a:t>Retour clients</a:t>
              </a:r>
            </a:p>
            <a:p>
              <a:pPr algn="ctr"/>
              <a:r>
                <a:rPr lang="fr-FR" dirty="0" smtClean="0"/>
                <a:t>Tests de l’application</a:t>
              </a:r>
              <a:endParaRPr lang="fr-FR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040656" y="5222837"/>
            <a:ext cx="3498824" cy="563960"/>
            <a:chOff x="3938802" y="3524965"/>
            <a:chExt cx="3498824" cy="563960"/>
          </a:xfrm>
        </p:grpSpPr>
        <p:sp>
          <p:nvSpPr>
            <p:cNvPr id="33" name="Rectangle 32"/>
            <p:cNvSpPr/>
            <p:nvPr/>
          </p:nvSpPr>
          <p:spPr>
            <a:xfrm>
              <a:off x="3938802" y="3524965"/>
              <a:ext cx="3498824" cy="563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ZoneTexte 33"/>
            <p:cNvSpPr txBox="1"/>
            <p:nvPr/>
          </p:nvSpPr>
          <p:spPr>
            <a:xfrm>
              <a:off x="3938802" y="3524965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r>
                <a:rPr lang="fr-FR" dirty="0" smtClean="0"/>
                <a:t>Gère la campagne de communication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040656" y="5927788"/>
            <a:ext cx="3498824" cy="563960"/>
            <a:chOff x="3938802" y="4229916"/>
            <a:chExt cx="3498824" cy="563960"/>
          </a:xfrm>
        </p:grpSpPr>
        <p:sp>
          <p:nvSpPr>
            <p:cNvPr id="31" name="Rectangle 30"/>
            <p:cNvSpPr/>
            <p:nvPr/>
          </p:nvSpPr>
          <p:spPr>
            <a:xfrm>
              <a:off x="3938802" y="4229916"/>
              <a:ext cx="3498824" cy="563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31"/>
            <p:cNvSpPr txBox="1"/>
            <p:nvPr/>
          </p:nvSpPr>
          <p:spPr>
            <a:xfrm>
              <a:off x="3938802" y="4229916"/>
              <a:ext cx="3498824" cy="563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dirty="0" smtClean="0"/>
                <a:t>S’assure du respect de la loi </a:t>
              </a: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5144" y="93347"/>
            <a:ext cx="10515600" cy="1325563"/>
          </a:xfrm>
        </p:spPr>
        <p:txBody>
          <a:bodyPr>
            <a:normAutofit/>
          </a:bodyPr>
          <a:lstStyle/>
          <a:p>
            <a:r>
              <a:rPr lang="fr-FR" sz="5200" b="1" dirty="0" smtClean="0">
                <a:solidFill>
                  <a:schemeClr val="accent1"/>
                </a:solidFill>
              </a:rPr>
              <a:t>Salaires pour une durée de 4 mois </a:t>
            </a:r>
            <a:endParaRPr lang="fr-FR" sz="52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69214"/>
              </p:ext>
            </p:extLst>
          </p:nvPr>
        </p:nvGraphicFramePr>
        <p:xfrm>
          <a:off x="9140097" y="6033740"/>
          <a:ext cx="2838541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8541">
                  <a:extLst>
                    <a:ext uri="{9D8B030D-6E8A-4147-A177-3AD203B41FA5}">
                      <a16:colId xmlns:a16="http://schemas.microsoft.com/office/drawing/2014/main" val="30040220"/>
                    </a:ext>
                  </a:extLst>
                </a:gridCol>
              </a:tblGrid>
              <a:tr h="162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Total :       61 585 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89504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30642"/>
              </p:ext>
            </p:extLst>
          </p:nvPr>
        </p:nvGraphicFramePr>
        <p:xfrm>
          <a:off x="486550" y="1581822"/>
          <a:ext cx="11492088" cy="4451917"/>
        </p:xfrm>
        <a:graphic>
          <a:graphicData uri="http://schemas.openxmlformats.org/drawingml/2006/table">
            <a:tbl>
              <a:tblPr firstRow="1" firstCol="1" bandCol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73022">
                  <a:extLst>
                    <a:ext uri="{9D8B030D-6E8A-4147-A177-3AD203B41FA5}">
                      <a16:colId xmlns:a16="http://schemas.microsoft.com/office/drawing/2014/main" val="3462911708"/>
                    </a:ext>
                  </a:extLst>
                </a:gridCol>
                <a:gridCol w="2873022">
                  <a:extLst>
                    <a:ext uri="{9D8B030D-6E8A-4147-A177-3AD203B41FA5}">
                      <a16:colId xmlns:a16="http://schemas.microsoft.com/office/drawing/2014/main" val="5550623"/>
                    </a:ext>
                  </a:extLst>
                </a:gridCol>
                <a:gridCol w="2873022">
                  <a:extLst>
                    <a:ext uri="{9D8B030D-6E8A-4147-A177-3AD203B41FA5}">
                      <a16:colId xmlns:a16="http://schemas.microsoft.com/office/drawing/2014/main" val="475721317"/>
                    </a:ext>
                  </a:extLst>
                </a:gridCol>
                <a:gridCol w="2873022">
                  <a:extLst>
                    <a:ext uri="{9D8B030D-6E8A-4147-A177-3AD203B41FA5}">
                      <a16:colId xmlns:a16="http://schemas.microsoft.com/office/drawing/2014/main" val="1066438601"/>
                    </a:ext>
                  </a:extLst>
                </a:gridCol>
              </a:tblGrid>
              <a:tr h="7259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Salaire annuel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Volume horaire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Couts estimés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314502"/>
                  </a:ext>
                </a:extLst>
              </a:tr>
              <a:tr h="720612">
                <a:tc>
                  <a:txBody>
                    <a:bodyPr/>
                    <a:lstStyle/>
                    <a:p>
                      <a:pPr lvl="0"/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ingeneer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13 335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158684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Scientist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06311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Développeur </a:t>
                      </a:r>
                      <a:r>
                        <a:rPr lang="fr-FR" dirty="0" err="1" smtClean="0"/>
                        <a:t>Backend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r>
                        <a:rPr lang="fr-FR" baseline="0" dirty="0" smtClean="0"/>
                        <a:t>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56946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UI/UX Designer</a:t>
                      </a:r>
                    </a:p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35 000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8 750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582941"/>
                  </a:ext>
                </a:extLst>
              </a:tr>
              <a:tr h="751350">
                <a:tc>
                  <a:txBody>
                    <a:bodyPr/>
                    <a:lstStyle/>
                    <a:p>
                      <a:pPr lvl="0"/>
                      <a:r>
                        <a:rPr lang="fr-FR" dirty="0" smtClean="0"/>
                        <a:t>QA </a:t>
                      </a:r>
                      <a:r>
                        <a:rPr lang="fr-FR" dirty="0" err="1" smtClean="0"/>
                        <a:t>Analyst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38 000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75%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9 500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59507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109C-5A99-47E5-86A5-D19510EB25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1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1435</Words>
  <Application>Microsoft Office PowerPoint</Application>
  <PresentationFormat>Grand écran</PresentationFormat>
  <Paragraphs>463</Paragraphs>
  <Slides>22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Réalisez le cadrage d’un projet IA </vt:lpstr>
      <vt:lpstr>Présentation PowerPoint</vt:lpstr>
      <vt:lpstr>Bénéfices pour l’entreprise</vt:lpstr>
      <vt:lpstr>Présentation PowerPoint</vt:lpstr>
      <vt:lpstr>Présentation PowerPoint</vt:lpstr>
      <vt:lpstr>Méthode Agile</vt:lpstr>
      <vt:lpstr>Méthode SCRUM</vt:lpstr>
      <vt:lpstr>Composition de l’équipe </vt:lpstr>
      <vt:lpstr>Salaires pour une durée de 4 mois </vt:lpstr>
      <vt:lpstr>Salaires pour une durée de 4 mois </vt:lpstr>
      <vt:lpstr>Services pour application scalable</vt:lpstr>
      <vt:lpstr>Ressources Azure (utilisation basse)</vt:lpstr>
      <vt:lpstr>Ressources Azure (utilisation haute)</vt:lpstr>
      <vt:lpstr>Résumé des coûts</vt:lpstr>
      <vt:lpstr>SWOT</vt:lpstr>
      <vt:lpstr>Analyses des risques</vt:lpstr>
      <vt:lpstr>Risques radar</vt:lpstr>
      <vt:lpstr>Ethique </vt:lpstr>
      <vt:lpstr>RGPD </vt:lpstr>
      <vt:lpstr>RGPD </vt:lpstr>
      <vt:lpstr>Conclusion</vt:lpstr>
      <vt:lpstr>Annexe (backlog dans ordre priorité)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Mikozocouye</dc:creator>
  <cp:lastModifiedBy>Mikozo</cp:lastModifiedBy>
  <cp:revision>110</cp:revision>
  <dcterms:created xsi:type="dcterms:W3CDTF">2022-04-01T10:47:03Z</dcterms:created>
  <dcterms:modified xsi:type="dcterms:W3CDTF">2022-11-14T18:13:24Z</dcterms:modified>
</cp:coreProperties>
</file>