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2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7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2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07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A4F1-93E9-4DD1-AFF5-8FDB4C344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Plot -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9FD5F-9F05-4235-A34C-B0AC5868F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Clark</a:t>
            </a:r>
          </a:p>
        </p:txBody>
      </p:sp>
    </p:spTree>
    <p:extLst>
      <p:ext uri="{BB962C8B-B14F-4D97-AF65-F5344CB8AC3E}">
        <p14:creationId xmlns:p14="http://schemas.microsoft.com/office/powerpoint/2010/main" val="105227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08CC-8A34-48DE-961D-D0343824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 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EB12-2E0A-4873-8242-5D1A80F1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plot or graph is a visualization that shows the values of data on top of each other in the same column or side by side in the same row.</a:t>
            </a:r>
          </a:p>
          <a:p>
            <a:r>
              <a:rPr lang="en-US" dirty="0"/>
              <a:t>Stack plots are used to convey the importance of both the sum of values and the individual pieces.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7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6DFD-E332-4863-92F6-672A3C00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Stack Plots</a:t>
            </a:r>
          </a:p>
        </p:txBody>
      </p:sp>
      <p:pic>
        <p:nvPicPr>
          <p:cNvPr id="1026" name="Picture 2" descr="Stacked Graph">
            <a:extLst>
              <a:ext uri="{FF2B5EF4-FFF2-40B4-BE49-F238E27FC236}">
                <a16:creationId xmlns:a16="http://schemas.microsoft.com/office/drawing/2014/main" id="{6ACF6B76-E385-4A0A-A3E0-073972D5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76" y="3005847"/>
            <a:ext cx="5648848" cy="282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cked Bar Chart Teaching Example, David Shellard &amp; Mark Vogelgesang">
            <a:extLst>
              <a:ext uri="{FF2B5EF4-FFF2-40B4-BE49-F238E27FC236}">
                <a16:creationId xmlns:a16="http://schemas.microsoft.com/office/drawing/2014/main" id="{E14BBF31-7B1A-445F-8006-289D44590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94" y="2217906"/>
            <a:ext cx="5784180" cy="419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74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554C-633C-464A-B6EA-7D39BED3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Stack Plot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FC4D-4B7B-4701-B50C-13C3C02B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plots are used when percentages of a whole number are just as important as the whole.</a:t>
            </a:r>
          </a:p>
          <a:p>
            <a:r>
              <a:rPr lang="en-US" dirty="0"/>
              <a:t>One example would be the progress of a task. (% out of 100)</a:t>
            </a:r>
          </a:p>
          <a:p>
            <a:r>
              <a:rPr lang="en-US" dirty="0"/>
              <a:t>Another example would be to show the breakdown of the various items a whole resource was used on. (Time in a day for activities, budget for various purchases, etc.)</a:t>
            </a:r>
          </a:p>
        </p:txBody>
      </p:sp>
    </p:spTree>
    <p:extLst>
      <p:ext uri="{BB962C8B-B14F-4D97-AF65-F5344CB8AC3E}">
        <p14:creationId xmlns:p14="http://schemas.microsoft.com/office/powerpoint/2010/main" val="389956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D000-E8BE-4A0C-AC1A-5A14B7C2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Stack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7DCC-623F-4EF7-983B-D7636AE3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590" y="2177965"/>
            <a:ext cx="3381208" cy="447567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days = [1,2,3,4,5]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great = [33,52,25,11,7]</a:t>
            </a:r>
          </a:p>
          <a:p>
            <a:pPr marL="0" indent="0">
              <a:buNone/>
            </a:pPr>
            <a:r>
              <a:rPr lang="en-US" dirty="0"/>
              <a:t>decent = [25,23,28,39,12]</a:t>
            </a:r>
          </a:p>
          <a:p>
            <a:pPr marL="0" indent="0">
              <a:buNone/>
            </a:pPr>
            <a:r>
              <a:rPr lang="en-US" dirty="0"/>
              <a:t>bad = [12,13,36,22,24]</a:t>
            </a:r>
          </a:p>
          <a:p>
            <a:pPr marL="0" indent="0">
              <a:buNone/>
            </a:pPr>
            <a:r>
              <a:rPr lang="en-US" dirty="0"/>
              <a:t>terrible = [30,12,14,28,63]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([],[],color='</a:t>
            </a:r>
            <a:r>
              <a:rPr lang="en-US" dirty="0" err="1"/>
              <a:t>m',label</a:t>
            </a:r>
            <a:r>
              <a:rPr lang="en-US" dirty="0"/>
              <a:t>=‘</a:t>
            </a:r>
            <a:r>
              <a:rPr lang="en-US" dirty="0" err="1"/>
              <a:t>Great',linewidth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([],[],color='</a:t>
            </a:r>
            <a:r>
              <a:rPr lang="en-US" dirty="0" err="1"/>
              <a:t>c',label</a:t>
            </a:r>
            <a:r>
              <a:rPr lang="en-US" dirty="0"/>
              <a:t>=‘</a:t>
            </a:r>
            <a:r>
              <a:rPr lang="en-US" dirty="0" err="1"/>
              <a:t>Decent',linewidth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([],[],color='</a:t>
            </a:r>
            <a:r>
              <a:rPr lang="en-US" dirty="0" err="1"/>
              <a:t>r',label</a:t>
            </a:r>
            <a:r>
              <a:rPr lang="en-US" dirty="0"/>
              <a:t>=‘</a:t>
            </a:r>
            <a:r>
              <a:rPr lang="en-US" dirty="0" err="1"/>
              <a:t>Bad',linewidth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([],[],color='</a:t>
            </a:r>
            <a:r>
              <a:rPr lang="en-US" dirty="0" err="1"/>
              <a:t>k',label</a:t>
            </a:r>
            <a:r>
              <a:rPr lang="en-US" dirty="0"/>
              <a:t>=‘</a:t>
            </a:r>
            <a:r>
              <a:rPr lang="en-US" dirty="0" err="1"/>
              <a:t>Terrible’,linewidth</a:t>
            </a:r>
            <a:r>
              <a:rPr lang="en-US" dirty="0"/>
              <a:t>=5)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plt.stackplot</a:t>
            </a:r>
            <a:r>
              <a:rPr lang="en-US" dirty="0"/>
              <a:t>(</a:t>
            </a:r>
            <a:r>
              <a:rPr lang="en-US" dirty="0" err="1"/>
              <a:t>days,great,decent,bad,terrible,colors</a:t>
            </a:r>
            <a:r>
              <a:rPr lang="en-US" dirty="0"/>
              <a:t>=['</a:t>
            </a:r>
            <a:r>
              <a:rPr lang="en-US" dirty="0" err="1"/>
              <a:t>m','c','r','k</a:t>
            </a:r>
            <a:r>
              <a:rPr lang="en-US" dirty="0"/>
              <a:t>'])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('Day')</a:t>
            </a:r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('Ratings')</a:t>
            </a:r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('Movie Survey Reviews')</a:t>
            </a:r>
          </a:p>
          <a:p>
            <a:pPr marL="0" indent="0">
              <a:buNone/>
            </a:pPr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E5F1BF-8AB9-4553-AB11-CAF6A31F5EA3}"/>
              </a:ext>
            </a:extLst>
          </p:cNvPr>
          <p:cNvSpPr txBox="1">
            <a:spLocks/>
          </p:cNvSpPr>
          <p:nvPr/>
        </p:nvSpPr>
        <p:spPr>
          <a:xfrm>
            <a:off x="7093202" y="2180496"/>
            <a:ext cx="3467705" cy="4475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/>
              <a:t>import </a:t>
            </a:r>
            <a:r>
              <a:rPr lang="en-US" sz="900" dirty="0" err="1"/>
              <a:t>matplotlib.pyplot</a:t>
            </a:r>
            <a:r>
              <a:rPr lang="en-US" sz="900" dirty="0"/>
              <a:t> as </a:t>
            </a:r>
            <a:r>
              <a:rPr lang="en-US" sz="900" dirty="0" err="1"/>
              <a:t>plt</a:t>
            </a:r>
            <a:endParaRPr lang="en-US" sz="900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sz="9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/>
              <a:t>days = [1,2,3,4,5]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9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/>
              <a:t>sleeping = [7,8,6,11,7]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/>
              <a:t>eating = [2,3,4,3,2]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/>
              <a:t>working = [7,8,7,2,2]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/>
              <a:t>playing = [8,5,7,8,13]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7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700" dirty="0" err="1"/>
              <a:t>plt.plot</a:t>
            </a:r>
            <a:r>
              <a:rPr lang="en-US" sz="700" dirty="0"/>
              <a:t>([],[],color='</a:t>
            </a:r>
            <a:r>
              <a:rPr lang="en-US" sz="700" dirty="0" err="1"/>
              <a:t>m',label</a:t>
            </a:r>
            <a:r>
              <a:rPr lang="en-US" sz="700" dirty="0"/>
              <a:t>='</a:t>
            </a:r>
            <a:r>
              <a:rPr lang="en-US" sz="700" dirty="0" err="1"/>
              <a:t>Sleeping',linewidth</a:t>
            </a:r>
            <a:r>
              <a:rPr lang="en-US" sz="700" dirty="0"/>
              <a:t>=5)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700" dirty="0" err="1"/>
              <a:t>plt.plot</a:t>
            </a:r>
            <a:r>
              <a:rPr lang="en-US" sz="700" dirty="0"/>
              <a:t>([],[],color='</a:t>
            </a:r>
            <a:r>
              <a:rPr lang="en-US" sz="700" dirty="0" err="1"/>
              <a:t>c',label</a:t>
            </a:r>
            <a:r>
              <a:rPr lang="en-US" sz="700" dirty="0"/>
              <a:t>='</a:t>
            </a:r>
            <a:r>
              <a:rPr lang="en-US" sz="700" dirty="0" err="1"/>
              <a:t>Eating',linewidth</a:t>
            </a:r>
            <a:r>
              <a:rPr lang="en-US" sz="700" dirty="0"/>
              <a:t>=5)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700" dirty="0" err="1"/>
              <a:t>plt.plot</a:t>
            </a:r>
            <a:r>
              <a:rPr lang="en-US" sz="700" dirty="0"/>
              <a:t>([],[],color='</a:t>
            </a:r>
            <a:r>
              <a:rPr lang="en-US" sz="700" dirty="0" err="1"/>
              <a:t>r',label</a:t>
            </a:r>
            <a:r>
              <a:rPr lang="en-US" sz="700" dirty="0"/>
              <a:t>='</a:t>
            </a:r>
            <a:r>
              <a:rPr lang="en-US" sz="700" dirty="0" err="1"/>
              <a:t>Working',linewidth</a:t>
            </a:r>
            <a:r>
              <a:rPr lang="en-US" sz="700" dirty="0"/>
              <a:t>=5)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700" dirty="0" err="1"/>
              <a:t>plt.plot</a:t>
            </a:r>
            <a:r>
              <a:rPr lang="en-US" sz="700" dirty="0"/>
              <a:t>([],[],color='</a:t>
            </a:r>
            <a:r>
              <a:rPr lang="en-US" sz="700" dirty="0" err="1"/>
              <a:t>k',label</a:t>
            </a:r>
            <a:r>
              <a:rPr lang="en-US" sz="700" dirty="0"/>
              <a:t>='</a:t>
            </a:r>
            <a:r>
              <a:rPr lang="en-US" sz="700" dirty="0" err="1"/>
              <a:t>Playing',linewidth</a:t>
            </a:r>
            <a:r>
              <a:rPr lang="en-US" sz="700" dirty="0"/>
              <a:t>=5)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7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 err="1"/>
              <a:t>plt.stackplot</a:t>
            </a:r>
            <a:r>
              <a:rPr lang="en-US" sz="900" dirty="0"/>
              <a:t>(</a:t>
            </a:r>
            <a:r>
              <a:rPr lang="en-US" sz="900" dirty="0" err="1"/>
              <a:t>days,sleeping,eating,working,playing,colors</a:t>
            </a:r>
            <a:r>
              <a:rPr lang="en-US" sz="900" dirty="0"/>
              <a:t>=['</a:t>
            </a:r>
            <a:r>
              <a:rPr lang="en-US" sz="900" dirty="0" err="1"/>
              <a:t>m','c','r','k</a:t>
            </a:r>
            <a:r>
              <a:rPr lang="en-US" sz="900" dirty="0"/>
              <a:t>'])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9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 err="1"/>
              <a:t>plt.xlabel</a:t>
            </a:r>
            <a:r>
              <a:rPr lang="en-US" sz="900" dirty="0"/>
              <a:t>('Day')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 err="1"/>
              <a:t>plt.ylabel</a:t>
            </a:r>
            <a:r>
              <a:rPr lang="en-US" sz="900" dirty="0"/>
              <a:t>('Hours')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 err="1"/>
              <a:t>plt.title</a:t>
            </a:r>
            <a:r>
              <a:rPr lang="en-US" sz="900" dirty="0"/>
              <a:t>('Stack Plot')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 err="1"/>
              <a:t>plt.legend</a:t>
            </a:r>
            <a:r>
              <a:rPr lang="en-US" sz="900" dirty="0"/>
              <a:t>()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 err="1"/>
              <a:t>plt.show</a:t>
            </a:r>
            <a:r>
              <a:rPr lang="en-US" sz="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847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5590-8FD3-4240-8F64-A56B33DB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Plot Visual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CDC5D-5BEB-4929-8C31-886BB5F8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625685"/>
            <a:ext cx="4939682" cy="3530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E80E0A-3506-429A-856F-5E2DB097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128" y="2625685"/>
            <a:ext cx="485079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2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58E2-FC0F-4590-9025-AEFCF5EF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E7A7-4D4E-4BF6-92D8-907E9BC4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Edureka</a:t>
            </a:r>
            <a:r>
              <a:rPr lang="en-US" dirty="0">
                <a:effectLst/>
              </a:rPr>
              <a:t>! (Director). (2017, April 19). </a:t>
            </a:r>
            <a:r>
              <a:rPr lang="en-US" i="1" dirty="0">
                <a:effectLst/>
              </a:rPr>
              <a:t>Python Matplotlib Tutorial | Matplotlib Tutorial | Python Tutorial | Python Training | </a:t>
            </a:r>
            <a:r>
              <a:rPr lang="en-US" i="1" dirty="0" err="1">
                <a:effectLst/>
              </a:rPr>
              <a:t>Edureka</a:t>
            </a:r>
            <a:r>
              <a:rPr lang="en-US" dirty="0">
                <a:effectLst/>
              </a:rPr>
              <a:t> [Video file]. Retrieved February 24, 2021, from https://www.youtube.com/watch?v=yZTBMMdPOww</a:t>
            </a:r>
          </a:p>
          <a:p>
            <a:r>
              <a:rPr lang="en-US" dirty="0">
                <a:effectLst/>
              </a:rPr>
              <a:t>Salm, M., Evergreen, S., Laidlaw, J., &amp; </a:t>
            </a:r>
            <a:r>
              <a:rPr lang="en-US" dirty="0" err="1">
                <a:effectLst/>
              </a:rPr>
              <a:t>Shellard</a:t>
            </a:r>
            <a:r>
              <a:rPr lang="en-US" dirty="0">
                <a:effectLst/>
              </a:rPr>
              <a:t>, D. (2014, October 01). Stacked graph. </a:t>
            </a:r>
            <a:r>
              <a:rPr lang="en-US">
                <a:effectLst/>
              </a:rPr>
              <a:t>Retrieved February 24, 2021, from https://www.betterevaluation.org/en/evaluation-options/stacked_graph</a:t>
            </a:r>
          </a:p>
        </p:txBody>
      </p:sp>
    </p:spTree>
    <p:extLst>
      <p:ext uri="{BB962C8B-B14F-4D97-AF65-F5344CB8AC3E}">
        <p14:creationId xmlns:p14="http://schemas.microsoft.com/office/powerpoint/2010/main" val="8643153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154</TotalTime>
  <Words>539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Stack Plot - Matplotlib</vt:lpstr>
      <vt:lpstr>What is a Stack Plot?</vt:lpstr>
      <vt:lpstr>Examples of Stack Plots</vt:lpstr>
      <vt:lpstr>When Is a Stack Plot Used?</vt:lpstr>
      <vt:lpstr>Code for Stack Plot</vt:lpstr>
      <vt:lpstr>Stack Plot Visual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Plot - Matplotlib</dc:title>
  <dc:creator>Daniel D Clark</dc:creator>
  <cp:lastModifiedBy>Daniel D Clark</cp:lastModifiedBy>
  <cp:revision>5</cp:revision>
  <dcterms:created xsi:type="dcterms:W3CDTF">2021-02-25T04:38:59Z</dcterms:created>
  <dcterms:modified xsi:type="dcterms:W3CDTF">2021-03-04T20:55:30Z</dcterms:modified>
</cp:coreProperties>
</file>