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2" r:id="rId9"/>
    <p:sldId id="263" r:id="rId10"/>
    <p:sldId id="270" r:id="rId11"/>
    <p:sldId id="264" r:id="rId12"/>
    <p:sldId id="273" r:id="rId13"/>
    <p:sldId id="265" r:id="rId14"/>
    <p:sldId id="266" r:id="rId15"/>
    <p:sldId id="29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97427" autoAdjust="0"/>
  </p:normalViewPr>
  <p:slideViewPr>
    <p:cSldViewPr snapToGrid="0">
      <p:cViewPr varScale="1">
        <p:scale>
          <a:sx n="157" d="100"/>
          <a:sy n="157" d="100"/>
        </p:scale>
        <p:origin x="39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D52D-9678-461C-9D95-908E868EC0DB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4DD7-F553-4074-8AE6-E21F58254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2160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6499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031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4117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1220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7462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5803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46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353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448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1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wipe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FD069-97A4-48FE-9E9E-A566061A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73045"/>
            <a:ext cx="12191999" cy="1710466"/>
          </a:xfrm>
        </p:spPr>
        <p:txBody>
          <a:bodyPr anchor="ctr">
            <a:noAutofit/>
          </a:bodyPr>
          <a:lstStyle/>
          <a:p>
            <a:r>
              <a:rPr lang="ru-RU" sz="5400" b="1" dirty="0"/>
              <a:t>РАЗРАБОТКА ПРОГРАММНОГО ОБЕСПЕЧЕНИЯ ДЛЯ ТЕСТИРОВАНИЯ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E72BD-520B-49C7-84F6-587005E0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Автор: Сергеев Владислав Александрович,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10 «Д» класс 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Научный руководитель: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Евдокимова Мария Михайловна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учитель информатики МАОУ гимназии №16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495909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B3382B-80B8-4546-B375-AE5C5A5B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Wpf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Mvvm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2993CD-A761-4310-B572-07F20BBC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583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672D1-926B-4C56-9B93-993F769B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Средство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0F190F-22CD-4061-91E6-056620A3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" y="2212848"/>
            <a:ext cx="5232161" cy="402200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</a:rPr>
              <a:t>Программа-тестировщик разработана при помощи </a:t>
            </a:r>
            <a:r>
              <a:rPr lang="en-US" sz="2400" b="1" u="sng" dirty="0">
                <a:effectLst/>
                <a:ea typeface="Times New Roman" panose="02020603050405020304" pitchFamily="18" charset="0"/>
              </a:rPr>
              <a:t>Windows Presentation Foundation</a:t>
            </a:r>
            <a:r>
              <a:rPr lang="ru-RU" sz="24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— система для построения клиентских приложений Windows с визуально привлекательными возможностями взаимодействия с пользователем, использующая язык </a:t>
            </a:r>
            <a:r>
              <a:rPr lang="ru-RU" sz="2400" u="sng" dirty="0">
                <a:effectLst/>
                <a:ea typeface="Times New Roman" panose="02020603050405020304" pitchFamily="18" charset="0"/>
              </a:rPr>
              <a:t>XAML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ru-RU" sz="2400" b="1" u="sng" dirty="0"/>
              <a:t>XAML</a:t>
            </a:r>
            <a:r>
              <a:rPr lang="ru-RU" sz="2400" dirty="0"/>
              <a:t> (англ. e</a:t>
            </a:r>
            <a:r>
              <a:rPr lang="ru-RU" sz="2400" b="1" i="1" dirty="0"/>
              <a:t>X</a:t>
            </a:r>
            <a:r>
              <a:rPr lang="ru-RU" sz="2400" dirty="0"/>
              <a:t>tensible </a:t>
            </a:r>
            <a:r>
              <a:rPr lang="ru-RU" sz="2400" b="1" i="1" dirty="0"/>
              <a:t>A</a:t>
            </a:r>
            <a:r>
              <a:rPr lang="ru-RU" sz="2400" dirty="0"/>
              <a:t>pplication </a:t>
            </a:r>
            <a:r>
              <a:rPr lang="ru-RU" sz="2400" b="1" i="1" dirty="0"/>
              <a:t>M</a:t>
            </a:r>
            <a:r>
              <a:rPr lang="ru-RU" sz="2400" dirty="0"/>
              <a:t>arkup </a:t>
            </a:r>
            <a:r>
              <a:rPr lang="ru-RU" sz="2400" b="1" i="1" dirty="0"/>
              <a:t>L</a:t>
            </a:r>
            <a:r>
              <a:rPr lang="ru-RU" sz="2400" dirty="0"/>
              <a:t>anguage) — основанный на XML язык разметки для декларативного программирования приложений.</a:t>
            </a:r>
            <a:endParaRPr lang="ru-RU" sz="4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58D9DF-4ABB-4D77-A0F2-9150D27F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4975" y="6042770"/>
            <a:ext cx="6203441" cy="726417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/>
              <a:t>Пример конструктора </a:t>
            </a:r>
            <a:r>
              <a:rPr lang="en-US" sz="2000" b="1" dirty="0"/>
              <a:t>WPF </a:t>
            </a:r>
            <a:r>
              <a:rPr lang="ru-RU" sz="2000" b="1" dirty="0"/>
              <a:t>и разметки </a:t>
            </a:r>
            <a:r>
              <a:rPr lang="en-US" sz="2000" b="1" dirty="0"/>
              <a:t>XAML</a:t>
            </a:r>
            <a:r>
              <a:rPr lang="ru-RU" sz="2000" b="1" dirty="0"/>
              <a:t>.</a:t>
            </a:r>
          </a:p>
        </p:txBody>
      </p:sp>
      <p:pic>
        <p:nvPicPr>
          <p:cNvPr id="3074" name="Picture 2" descr="Создание приложения Hello World с помощью WPF на C# - Visual Studio  (Windows) | Microsoft Learn">
            <a:extLst>
              <a:ext uri="{FF2B5EF4-FFF2-40B4-BE49-F238E27FC236}">
                <a16:creationId xmlns:a16="http://schemas.microsoft.com/office/drawing/2014/main" id="{7CF43FE2-D126-43FA-8BB1-D8C73601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058756"/>
            <a:ext cx="6809232" cy="38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3793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1922-2257-4138-A40D-68F5206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Средство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BB40F-D146-44E0-9F7F-F7C984D1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2120054"/>
            <a:ext cx="7461504" cy="4114800"/>
          </a:xfrm>
        </p:spPr>
        <p:txBody>
          <a:bodyPr/>
          <a:lstStyle/>
          <a:p>
            <a:r>
              <a:rPr lang="ru-RU" dirty="0"/>
              <a:t>Программа-тестировщик написана в </a:t>
            </a:r>
            <a:r>
              <a:rPr lang="en-US" dirty="0"/>
              <a:t>IDE </a:t>
            </a:r>
            <a:r>
              <a:rPr lang="ru-RU" dirty="0"/>
              <a:t>от </a:t>
            </a:r>
            <a:r>
              <a:rPr lang="en-US" dirty="0"/>
              <a:t>JetBrains — </a:t>
            </a:r>
            <a:r>
              <a:rPr lang="en-US" b="1" i="1" dirty="0"/>
              <a:t>Rider</a:t>
            </a:r>
            <a:endParaRPr lang="ru-RU" b="1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89CDCD-60C5-46E2-86B8-A1DF5E58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88" y="2989376"/>
            <a:ext cx="3584448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0008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99138-62AD-454D-8B58-F7CBCFED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Паттерн проектирования </a:t>
            </a:r>
            <a:r>
              <a:rPr lang="en-US" b="1" dirty="0"/>
              <a:t>MVVM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F7457-F27B-429A-A13D-E14A14F9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2120053"/>
            <a:ext cx="10890326" cy="4248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MVVM</a:t>
            </a:r>
            <a:r>
              <a:rPr lang="ru-RU" dirty="0"/>
              <a:t> помогает разделить бизнес-логику и логику представления приложения от его пользовательского интерфейса (UI).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Паттерн MVVM делит приложение на три части:</a:t>
            </a:r>
          </a:p>
          <a:p>
            <a:pPr lvl="1"/>
            <a:r>
              <a:rPr lang="ru-RU" sz="3200" b="1" dirty="0"/>
              <a:t>вид</a:t>
            </a:r>
            <a:r>
              <a:rPr lang="ru-RU" sz="3200" dirty="0"/>
              <a:t>, который изолирует </a:t>
            </a:r>
            <a:r>
              <a:rPr lang="ru-RU" sz="3200" u="sng" dirty="0"/>
              <a:t>UI</a:t>
            </a:r>
            <a:r>
              <a:rPr lang="ru-RU" sz="3200" dirty="0"/>
              <a:t> и его </a:t>
            </a:r>
            <a:r>
              <a:rPr lang="ru-RU" sz="3200" u="sng" dirty="0"/>
              <a:t>логику</a:t>
            </a:r>
            <a:r>
              <a:rPr lang="ru-RU" sz="3200" dirty="0"/>
              <a:t>; </a:t>
            </a:r>
          </a:p>
          <a:p>
            <a:pPr lvl="1"/>
            <a:r>
              <a:rPr lang="ru-RU" sz="3200" b="1" dirty="0"/>
              <a:t>модель представления</a:t>
            </a:r>
            <a:r>
              <a:rPr lang="ru-RU" sz="3200" dirty="0"/>
              <a:t>, которая изолирует </a:t>
            </a:r>
            <a:r>
              <a:rPr lang="ru-RU" sz="3200" u="sng" dirty="0"/>
              <a:t>логику представления </a:t>
            </a:r>
            <a:r>
              <a:rPr lang="ru-RU" sz="3200" dirty="0"/>
              <a:t>и </a:t>
            </a:r>
            <a:r>
              <a:rPr lang="ru-RU" sz="3200" u="sng" dirty="0"/>
              <a:t>состояния</a:t>
            </a:r>
            <a:r>
              <a:rPr lang="ru-RU" sz="3200" dirty="0"/>
              <a:t>; </a:t>
            </a:r>
          </a:p>
          <a:p>
            <a:pPr lvl="1"/>
            <a:r>
              <a:rPr lang="ru-RU" sz="3200" b="1" dirty="0"/>
              <a:t>модель</a:t>
            </a:r>
            <a:r>
              <a:rPr lang="ru-RU" sz="3200" dirty="0"/>
              <a:t>, которая изолирует </a:t>
            </a:r>
            <a:r>
              <a:rPr lang="ru-RU" sz="3200" u="sng" dirty="0"/>
              <a:t>бизнес-логику</a:t>
            </a:r>
            <a:r>
              <a:rPr lang="ru-RU" sz="3200" dirty="0"/>
              <a:t> приложения и </a:t>
            </a:r>
            <a:r>
              <a:rPr lang="ru-RU" sz="3200" u="sng" dirty="0"/>
              <a:t>данные</a:t>
            </a:r>
            <a:r>
              <a:rPr lang="ru-RU" sz="3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4462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43AA86-0688-4589-8659-AA731514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92" y="284176"/>
            <a:ext cx="11308080" cy="1508760"/>
          </a:xfrm>
        </p:spPr>
        <p:txBody>
          <a:bodyPr/>
          <a:lstStyle/>
          <a:p>
            <a:r>
              <a:rPr lang="ru-RU" b="1" dirty="0"/>
              <a:t>Обязанности и характеристики классов</a:t>
            </a:r>
          </a:p>
        </p:txBody>
      </p:sp>
      <p:pic>
        <p:nvPicPr>
          <p:cNvPr id="7" name="Объект 3" descr="Классы MVVM и их взаимодействие.">
            <a:extLst>
              <a:ext uri="{FF2B5EF4-FFF2-40B4-BE49-F238E27FC236}">
                <a16:creationId xmlns:a16="http://schemas.microsoft.com/office/drawing/2014/main" id="{9CA544F6-564F-4B52-BBC3-9E89EDAEAE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17" y="2487168"/>
            <a:ext cx="10449365" cy="3553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72650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B3382B-80B8-4546-B375-AE5C5A5B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Практическая работа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2993CD-A761-4310-B572-07F20BBC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51066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2CC22-5BEA-439F-B82B-C6BFECD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проекта в </a:t>
            </a:r>
            <a:r>
              <a:rPr lang="en-US" b="1" dirty="0"/>
              <a:t>rider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E6EFA9-2AED-4069-A825-734565BE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37" y="2011363"/>
            <a:ext cx="7105139" cy="4206875"/>
          </a:xfrm>
        </p:spPr>
      </p:pic>
    </p:spTree>
    <p:extLst>
      <p:ext uri="{BB962C8B-B14F-4D97-AF65-F5344CB8AC3E}">
        <p14:creationId xmlns:p14="http://schemas.microsoft.com/office/powerpoint/2010/main" val="114612219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ea typeface="Times New Roman" panose="02020603050405020304" pitchFamily="18" charset="0"/>
              </a:rPr>
              <a:t>Написание кода МОДЕЛЕЙ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E614E8-7452-476B-8E94-353ABF97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17460"/>
            <a:ext cx="3467307" cy="41029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AC9A08-F1EC-44D6-AAB7-D623C30BA636}"/>
              </a:ext>
            </a:extLst>
          </p:cNvPr>
          <p:cNvSpPr txBox="1"/>
          <p:nvPr/>
        </p:nvSpPr>
        <p:spPr>
          <a:xfrm>
            <a:off x="1068480" y="6120384"/>
            <a:ext cx="373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варианта ответа в вопросе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CD0C67-383F-452A-9EFE-7DE82C7A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61" y="2017460"/>
            <a:ext cx="3820343" cy="408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74B42-BBDA-44CE-908D-0159A83FAC03}"/>
              </a:ext>
            </a:extLst>
          </p:cNvPr>
          <p:cNvSpPr txBox="1"/>
          <p:nvPr/>
        </p:nvSpPr>
        <p:spPr>
          <a:xfrm>
            <a:off x="5094132" y="6121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Модель теста</a:t>
            </a:r>
          </a:p>
        </p:txBody>
      </p:sp>
    </p:spTree>
    <p:extLst>
      <p:ext uri="{BB962C8B-B14F-4D97-AF65-F5344CB8AC3E}">
        <p14:creationId xmlns:p14="http://schemas.microsoft.com/office/powerpoint/2010/main" val="249843479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ea typeface="Times New Roman" panose="02020603050405020304" pitchFamily="18" charset="0"/>
              </a:rPr>
              <a:t>Написание кода МОДЕЛЕЙ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C9A08-F1EC-44D6-AAB7-D623C30BA636}"/>
              </a:ext>
            </a:extLst>
          </p:cNvPr>
          <p:cNvSpPr txBox="1"/>
          <p:nvPr/>
        </p:nvSpPr>
        <p:spPr>
          <a:xfrm>
            <a:off x="3336402" y="6018071"/>
            <a:ext cx="373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вопроса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E1695C41-F4D8-4F31-892C-431D3A6A2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90" y="2279470"/>
            <a:ext cx="7098543" cy="3353118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EF512D-BCB8-4E2E-AD2C-06C8ED08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7" y="2181934"/>
            <a:ext cx="4301705" cy="36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858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ea typeface="Times New Roman" panose="02020603050405020304" pitchFamily="18" charset="0"/>
              </a:rPr>
              <a:t>Написание кода МОДЕЛЕЙ представления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C9A08-F1EC-44D6-AAB7-D623C30BA636}"/>
              </a:ext>
            </a:extLst>
          </p:cNvPr>
          <p:cNvSpPr txBox="1"/>
          <p:nvPr/>
        </p:nvSpPr>
        <p:spPr>
          <a:xfrm>
            <a:off x="1068480" y="6120384"/>
            <a:ext cx="37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представления тестирующей системы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74B42-BBDA-44CE-908D-0159A83FAC03}"/>
              </a:ext>
            </a:extLst>
          </p:cNvPr>
          <p:cNvSpPr txBox="1"/>
          <p:nvPr/>
        </p:nvSpPr>
        <p:spPr>
          <a:xfrm>
            <a:off x="5094132" y="6121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Модель представления редактора тестов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31D987-3D0E-424C-A826-BE641DC3C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68" y="1913509"/>
            <a:ext cx="2956909" cy="42068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95C785-5339-4BC5-B6D4-04CBA43B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72" y="1913509"/>
            <a:ext cx="4606520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471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0A5EDCB-F1D5-4ED2-82FE-966A5C2C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ru-RU" b="1" dirty="0"/>
              <a:t> ВВЕДЕНИЕ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4E2E7B1-2B69-4D43-AE4F-9E30BDB23F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5360" y="1975104"/>
            <a:ext cx="11216641" cy="4266946"/>
          </a:xfrm>
        </p:spPr>
        <p:txBody>
          <a:bodyPr>
            <a:noAutofit/>
          </a:bodyPr>
          <a:lstStyle/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учителям очень часто нужно проводить тесты, поэтому такая вещь, как программа для проведения тестов, будет крайне полезна в образовательном процессе.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Проблема: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может ли программа заменить обычные бумажные тесты? Возможно, ли написать свой тестировщик?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разработать программу-тестировщик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Изучить систему тестирования.  </a:t>
            </a: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Определить логику работы программы.</a:t>
            </a: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отдельный редактор тестов</a:t>
            </a: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проверяющую систему.</a:t>
            </a: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Отладить ошибки и провести тестирование программы. 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Приложение-тестировщик на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</a:p>
          <a:p>
            <a:pPr indent="450215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Методы: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Анализ необходимой для написания программы литературы</a:t>
            </a: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3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бизнес-логики приложения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8372464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ea typeface="Times New Roman" panose="02020603050405020304" pitchFamily="18" charset="0"/>
              </a:rPr>
              <a:t>Написание разметки представления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C9A08-F1EC-44D6-AAB7-D623C30BA636}"/>
              </a:ext>
            </a:extLst>
          </p:cNvPr>
          <p:cNvSpPr txBox="1"/>
          <p:nvPr/>
        </p:nvSpPr>
        <p:spPr>
          <a:xfrm>
            <a:off x="1193610" y="5927493"/>
            <a:ext cx="37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Представление тестирующей системы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74B42-BBDA-44CE-908D-0159A83FAC03}"/>
              </a:ext>
            </a:extLst>
          </p:cNvPr>
          <p:cNvSpPr txBox="1"/>
          <p:nvPr/>
        </p:nvSpPr>
        <p:spPr>
          <a:xfrm>
            <a:off x="5301396" y="5935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Представление редактора тестов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CBD987F-EFEA-44BA-9650-1AD62D89F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45" y="2439747"/>
            <a:ext cx="4971315" cy="334787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139B9-E8DC-43E4-8128-D429D9C5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227553"/>
            <a:ext cx="5114345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7482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185277-EE76-4FFC-8F85-CF9F0C0D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ИТОГОВЫЙ РЕЗУЛЬТАТ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1F034-8777-4580-A6D7-ECF841D2A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82640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Редактор тестов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D2820B-2BF4-4892-BA1C-956B2674E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157" y="1944307"/>
            <a:ext cx="5557317" cy="42068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Создание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129586841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Редактор тестов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Сохранение теста в файл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A20D5C4-509B-456C-8A36-0FE95186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961" y="2011363"/>
            <a:ext cx="5742491" cy="4206875"/>
          </a:xfrm>
        </p:spPr>
      </p:pic>
    </p:spTree>
    <p:extLst>
      <p:ext uri="{BB962C8B-B14F-4D97-AF65-F5344CB8AC3E}">
        <p14:creationId xmlns:p14="http://schemas.microsoft.com/office/powerpoint/2010/main" val="2665823580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Редактор тестов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Вид теста в файле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62D7BC-EEDA-49C0-BE99-BD1CA2104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62" y="2011363"/>
            <a:ext cx="5943488" cy="4206875"/>
          </a:xfrm>
        </p:spPr>
      </p:pic>
    </p:spTree>
    <p:extLst>
      <p:ext uri="{BB962C8B-B14F-4D97-AF65-F5344CB8AC3E}">
        <p14:creationId xmlns:p14="http://schemas.microsoft.com/office/powerpoint/2010/main" val="317222116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Тестирующая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Открытие теста из файла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281817F-8DF5-47FE-BC9C-6D3C0EA8E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055" y="1944307"/>
            <a:ext cx="5611519" cy="4206875"/>
          </a:xfrm>
        </p:spPr>
      </p:pic>
    </p:spTree>
    <p:extLst>
      <p:ext uri="{BB962C8B-B14F-4D97-AF65-F5344CB8AC3E}">
        <p14:creationId xmlns:p14="http://schemas.microsoft.com/office/powerpoint/2010/main" val="658369841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Тестирующая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Интерфейс вопроса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ED0F46C4-677A-44B6-90EF-74F1F5A2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69" y="2011363"/>
            <a:ext cx="5590875" cy="4206875"/>
          </a:xfrm>
        </p:spPr>
      </p:pic>
    </p:spTree>
    <p:extLst>
      <p:ext uri="{BB962C8B-B14F-4D97-AF65-F5344CB8AC3E}">
        <p14:creationId xmlns:p14="http://schemas.microsoft.com/office/powerpoint/2010/main" val="173239320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Тестирующая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Завершение теста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06D37F-A2A4-42E7-9A08-8B979FE6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484" y="2095678"/>
            <a:ext cx="5696662" cy="4206875"/>
          </a:xfrm>
        </p:spPr>
      </p:pic>
    </p:spTree>
    <p:extLst>
      <p:ext uri="{BB962C8B-B14F-4D97-AF65-F5344CB8AC3E}">
        <p14:creationId xmlns:p14="http://schemas.microsoft.com/office/powerpoint/2010/main" val="1273485314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88CB0-57B3-4F9A-B0D6-439A831F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Тестирующая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2D2AE-7193-45CA-B32B-05EBD1A722C3}"/>
              </a:ext>
            </a:extLst>
          </p:cNvPr>
          <p:cNvSpPr txBox="1"/>
          <p:nvPr/>
        </p:nvSpPr>
        <p:spPr>
          <a:xfrm>
            <a:off x="2723815" y="630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Результат тестирования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45A4FC-5379-45EC-8047-64D01942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490" y="2023555"/>
            <a:ext cx="5520650" cy="4206875"/>
          </a:xfrm>
        </p:spPr>
      </p:pic>
    </p:spTree>
    <p:extLst>
      <p:ext uri="{BB962C8B-B14F-4D97-AF65-F5344CB8AC3E}">
        <p14:creationId xmlns:p14="http://schemas.microsoft.com/office/powerpoint/2010/main" val="61483901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4108CB-F5FF-482C-A073-17CE312D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D8D41-0A17-4CF9-AEC7-2872F832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4" y="2011680"/>
            <a:ext cx="11274013" cy="4206240"/>
          </a:xfrm>
        </p:spPr>
        <p:txBody>
          <a:bodyPr>
            <a:noAutofit/>
          </a:bodyPr>
          <a:lstStyle/>
          <a:p>
            <a:pPr marL="0" indent="450000">
              <a:buNone/>
            </a:pPr>
            <a:r>
              <a:rPr lang="ru-RU" sz="3200" dirty="0"/>
              <a:t>Программа-тестировщик в будущем сможет заменить обычные тесты на бумаге. В будущем можно расширить функционал приложения, добавив другие виды вопросов и улучшив дизайн, тем самым увеличив полезность данной программы.</a:t>
            </a:r>
          </a:p>
          <a:p>
            <a:pPr marL="0" indent="450000">
              <a:buNone/>
            </a:pPr>
            <a:r>
              <a:rPr lang="ru-RU" sz="3200" dirty="0"/>
              <a:t>У меня получилось написать собственную программу-тестировщик. </a:t>
            </a:r>
            <a:r>
              <a:rPr lang="en-US" sz="3200" dirty="0"/>
              <a:t> </a:t>
            </a:r>
            <a:r>
              <a:rPr lang="ru-RU" sz="3200" dirty="0"/>
              <a:t>Тема раскрыта, актуальность доказана. проблема решена. цели и задачи были выполнены.</a:t>
            </a:r>
          </a:p>
          <a:p>
            <a:pPr indent="45000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769320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04CDB-7CD3-4DC2-81DD-E300F49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ru-RU" b="1" dirty="0"/>
              <a:t> 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7A3D9-EC74-4F78-9A0E-EF25403AA425}"/>
              </a:ext>
            </a:extLst>
          </p:cNvPr>
          <p:cNvSpPr txBox="1"/>
          <p:nvPr/>
        </p:nvSpPr>
        <p:spPr>
          <a:xfrm>
            <a:off x="1304544" y="1896254"/>
            <a:ext cx="994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Что такое ПО для тестирования</a:t>
            </a:r>
            <a:r>
              <a:rPr lang="en-US" sz="3600" dirty="0"/>
              <a:t>?</a:t>
            </a:r>
            <a:r>
              <a:rPr lang="ru-RU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Тесты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Средство разработки </a:t>
            </a:r>
            <a:r>
              <a:rPr lang="en-US" sz="3600" dirty="0"/>
              <a:t>WPF </a:t>
            </a:r>
            <a:r>
              <a:rPr lang="ru-RU" sz="3600" dirty="0"/>
              <a:t>и паттерн </a:t>
            </a:r>
            <a:r>
              <a:rPr lang="en-US" sz="3600" dirty="0"/>
              <a:t>MVVM</a:t>
            </a: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Практическая работа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0B08-DC91-4E32-9904-14BE2339269A}"/>
              </a:ext>
            </a:extLst>
          </p:cNvPr>
          <p:cNvSpPr txBox="1"/>
          <p:nvPr/>
        </p:nvSpPr>
        <p:spPr>
          <a:xfrm>
            <a:off x="1304544" y="4242816"/>
            <a:ext cx="2401824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952101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185277-EE76-4FFC-8F85-CF9F0C0DB3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08213"/>
            <a:ext cx="10515600" cy="16764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52AF7-45EF-4EA0-84C9-FCB8E19BEEFC}"/>
              </a:ext>
            </a:extLst>
          </p:cNvPr>
          <p:cNvSpPr txBox="1"/>
          <p:nvPr/>
        </p:nvSpPr>
        <p:spPr>
          <a:xfrm>
            <a:off x="682752" y="2875002"/>
            <a:ext cx="1093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1593963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A444363-C26C-4C94-95E3-1618B32B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ru-RU" b="1" dirty="0"/>
              <a:t>Что такое по для тестирования</a:t>
            </a:r>
            <a:r>
              <a:rPr lang="en-US" b="1" dirty="0"/>
              <a:t>?</a:t>
            </a:r>
            <a:endParaRPr lang="ru-RU" b="1" dirty="0"/>
          </a:p>
        </p:txBody>
      </p:sp>
      <p:pic>
        <p:nvPicPr>
          <p:cNvPr id="1026" name="Picture 2" descr="TestTurn - бесплатая программа для проведения тестирования">
            <a:extLst>
              <a:ext uri="{FF2B5EF4-FFF2-40B4-BE49-F238E27FC236}">
                <a16:creationId xmlns:a16="http://schemas.microsoft.com/office/drawing/2014/main" id="{F88A9038-5970-4482-B8CD-E492C5053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7" y="2113839"/>
            <a:ext cx="4781550" cy="310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BB70FF13-F425-41D0-8D70-1F36DA7F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0963" y="2282000"/>
            <a:ext cx="3200400" cy="3432175"/>
          </a:xfrm>
        </p:spPr>
        <p:txBody>
          <a:bodyPr>
            <a:normAutofit/>
          </a:bodyPr>
          <a:lstStyle/>
          <a:p>
            <a:r>
              <a:rPr lang="ru-RU" sz="2000" dirty="0"/>
              <a:t>Программное обеспечение для тестирования — это система программ для создания и проведения компьютерного тестирования знаний, сбора и анализа результатов.</a:t>
            </a:r>
          </a:p>
        </p:txBody>
      </p:sp>
      <p:pic>
        <p:nvPicPr>
          <p:cNvPr id="1028" name="Picture 4" descr="Программа тестирования знаний - Айрен">
            <a:extLst>
              <a:ext uri="{FF2B5EF4-FFF2-40B4-BE49-F238E27FC236}">
                <a16:creationId xmlns:a16="http://schemas.microsoft.com/office/drawing/2014/main" id="{56B95E78-FD51-4117-B7F8-BAD466D0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31" y="2608121"/>
            <a:ext cx="3481157" cy="26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57E7ED-1BCC-44C2-B878-A2C28662F104}"/>
              </a:ext>
            </a:extLst>
          </p:cNvPr>
          <p:cNvSpPr txBox="1"/>
          <p:nvPr/>
        </p:nvSpPr>
        <p:spPr>
          <a:xfrm>
            <a:off x="4960018" y="5540542"/>
            <a:ext cx="373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«</a:t>
            </a:r>
            <a:r>
              <a:rPr lang="ru-RU" sz="2000" dirty="0" err="1"/>
              <a:t>Айрен</a:t>
            </a:r>
            <a:r>
              <a:rPr lang="ru-RU" sz="2000" dirty="0"/>
              <a:t>» </a:t>
            </a:r>
            <a:r>
              <a:rPr lang="ru-RU" sz="2000" dirty="0">
                <a:cs typeface="Calibri" panose="020F0502020204030204" pitchFamily="34" charset="0"/>
              </a:rPr>
              <a:t>— программа тестирования знаний</a:t>
            </a:r>
            <a:r>
              <a:rPr lang="ru-RU" sz="20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FB4A1-C0E5-4A26-A486-77DBE11940FA}"/>
              </a:ext>
            </a:extLst>
          </p:cNvPr>
          <p:cNvSpPr txBox="1"/>
          <p:nvPr/>
        </p:nvSpPr>
        <p:spPr>
          <a:xfrm>
            <a:off x="676390" y="5540542"/>
            <a:ext cx="373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«TestTurn» - программа для проведения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8950786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600C4C5-1D09-4F3A-8202-8B2D3FD7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5A0502A-97CD-49AF-812A-8EF36D250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Что это</a:t>
            </a:r>
            <a:r>
              <a:rPr lang="en-US" b="1" dirty="0"/>
              <a:t>? </a:t>
            </a:r>
            <a:r>
              <a:rPr lang="ru-RU" b="1" dirty="0"/>
              <a:t>Какие бывают</a:t>
            </a:r>
            <a:r>
              <a:rPr lang="en-US" b="1" dirty="0"/>
              <a:t>? </a:t>
            </a:r>
            <a:r>
              <a:rPr lang="ru-RU" b="1" dirty="0"/>
              <a:t>Для чего</a:t>
            </a:r>
            <a:r>
              <a:rPr lang="en-US" b="1" dirty="0"/>
              <a:t>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9142830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77DBEE-A37D-40F0-A59A-2669ED8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1AA68-BCF1-469C-9AA4-96D438EBEE61}"/>
              </a:ext>
            </a:extLst>
          </p:cNvPr>
          <p:cNvSpPr txBox="1"/>
          <p:nvPr/>
        </p:nvSpPr>
        <p:spPr>
          <a:xfrm>
            <a:off x="499872" y="2206752"/>
            <a:ext cx="11009375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1000"/>
              </a:spcAft>
            </a:pPr>
            <a:r>
              <a:rPr lang="ru-RU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Педагогический тест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это инструмент оценивания обученности учащихся, состоящий из системы тестовых заданий, стандартизованной процедуры проведения, обработки и анализа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21610514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AC2F80D-6D73-49E7-A1A9-BF087EE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 Формы тестовых заданий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EE59E593-E53A-4B58-9F88-EE2596DB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66" y="2011680"/>
            <a:ext cx="6224778" cy="420624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Задания с выбором одного правильного ответа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buNone/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 наборе текста слова отделяются друг от друга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а) двоеточием;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б) запятой;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в) пробелом;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г) точкой.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8A00B33-2C7F-4894-A6D6-E3EFE822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011680"/>
            <a:ext cx="5754345" cy="420624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Задания с выбором одного неправильного ответа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50000"/>
              </a:lnSpc>
              <a:buNone/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Операция не имеет признака, по которому подобраны остальные операции, представленные в списке…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а) сохранение текста;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б) форматирование текста;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в) удаление фрагмента текста;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г) перемещение фрагмента теста;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д) копирование фрагмента текста.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633809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AC2F80D-6D73-49E7-A1A9-BF087EE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 Формы тестовых заданий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EE59E593-E53A-4B58-9F88-EE2596DB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66" y="2011680"/>
            <a:ext cx="6121425" cy="420624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Задания на установление соответствия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Установите соответствие между командами и сочетанием клавиш.</a:t>
            </a:r>
          </a:p>
          <a:p>
            <a:pPr marL="457200" indent="450215" algn="just">
              <a:lnSpc>
                <a:spcPct val="150000"/>
              </a:lnSpc>
              <a:spcAft>
                <a:spcPts val="1000"/>
              </a:spcAft>
            </a:pP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8A00B33-2C7F-4894-A6D6-E3EFE822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011680"/>
            <a:ext cx="5754345" cy="420624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Задания с выбором нескольких правильных ответов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слепого десятипальцевого метода ведет к …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а) снижению напряжения на пальцы;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б)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уменьшению скорости печати;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в)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уменьшению количества опечаток и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ошибок;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</a:pP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г)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быстрой утомляемости пальцев.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F2AD2703-CF81-4F60-BCBE-03C80E64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79642"/>
              </p:ext>
            </p:extLst>
          </p:nvPr>
        </p:nvGraphicFramePr>
        <p:xfrm>
          <a:off x="663423" y="3429000"/>
          <a:ext cx="5431536" cy="2512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5768">
                  <a:extLst>
                    <a:ext uri="{9D8B030D-6E8A-4147-A177-3AD203B41FA5}">
                      <a16:colId xmlns:a16="http://schemas.microsoft.com/office/drawing/2014/main" val="1104418079"/>
                    </a:ext>
                  </a:extLst>
                </a:gridCol>
                <a:gridCol w="2715768">
                  <a:extLst>
                    <a:ext uri="{9D8B030D-6E8A-4147-A177-3AD203B41FA5}">
                      <a16:colId xmlns:a16="http://schemas.microsoft.com/office/drawing/2014/main" val="171154799"/>
                    </a:ext>
                  </a:extLst>
                </a:gridCol>
              </a:tblGrid>
              <a:tr h="5926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Сочетание клавиш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9477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1. Вырезать фрагмент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a) CTRL + X;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00630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</a:t>
                      </a:r>
                      <a:r>
                        <a:rPr lang="ru-RU" dirty="0"/>
                        <a:t>Копировать фрагмент текста;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</a:t>
                      </a:r>
                      <a:r>
                        <a:rPr lang="en-US" dirty="0"/>
                        <a:t>) CTRL + C;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4433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3. Вставить фрагмент текста.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</a:t>
                      </a:r>
                      <a:r>
                        <a:rPr lang="en-US" dirty="0"/>
                        <a:t>) CTRL + V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8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1807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948CF-61B7-4FB8-A7D6-3E4362E0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16C03DB-344C-4562-A3DC-2D4D49EF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• Диагностическая функция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• Обучающая функция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• Воспитательная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724429424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469</TotalTime>
  <Words>683</Words>
  <Application>Microsoft Office PowerPoint</Application>
  <PresentationFormat>Широкоэкранный</PresentationFormat>
  <Paragraphs>115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Symbol</vt:lpstr>
      <vt:lpstr>Wingdings</vt:lpstr>
      <vt:lpstr>Окаймление</vt:lpstr>
      <vt:lpstr>РАЗРАБОТКА ПРОГРАММНОГО ОБЕСПЕЧЕНИЯ ДЛЯ ТЕСТИРОВАНИЯ</vt:lpstr>
      <vt:lpstr> ВВЕДЕНИЕ</vt:lpstr>
      <vt:lpstr> Содержание</vt:lpstr>
      <vt:lpstr> Что такое по для тестирования?</vt:lpstr>
      <vt:lpstr>Тесты</vt:lpstr>
      <vt:lpstr>Что такое тест?</vt:lpstr>
      <vt:lpstr> Формы тестовых заданий</vt:lpstr>
      <vt:lpstr> Формы тестовых заданий</vt:lpstr>
      <vt:lpstr>функции</vt:lpstr>
      <vt:lpstr>Wpf И Mvvm</vt:lpstr>
      <vt:lpstr>Средство разработки</vt:lpstr>
      <vt:lpstr>Средство разработки</vt:lpstr>
      <vt:lpstr>Паттерн проектирования MVVM</vt:lpstr>
      <vt:lpstr>Обязанности и характеристики классов</vt:lpstr>
      <vt:lpstr>Практическая работа</vt:lpstr>
      <vt:lpstr>Создание проекта в rider</vt:lpstr>
      <vt:lpstr>Написание кода МОДЕЛЕЙ</vt:lpstr>
      <vt:lpstr>Написание кода МОДЕЛЕЙ</vt:lpstr>
      <vt:lpstr>Написание кода МОДЕЛЕЙ представления</vt:lpstr>
      <vt:lpstr>Написание разметки представления</vt:lpstr>
      <vt:lpstr>ИТОГОВЫЙ РЕЗУЛЬТАТ</vt:lpstr>
      <vt:lpstr>Редактор тестов</vt:lpstr>
      <vt:lpstr>Редактор тестов</vt:lpstr>
      <vt:lpstr>Редактор тестов</vt:lpstr>
      <vt:lpstr>Тестирующая система</vt:lpstr>
      <vt:lpstr>Тестирующая система</vt:lpstr>
      <vt:lpstr>Тестирующая система</vt:lpstr>
      <vt:lpstr>Тестирующая система</vt:lpstr>
      <vt:lpstr>заключение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ДЛЯ ТЕСТИРОВАНИЯ</dc:title>
  <dc:creator>Владислав Сергеев</dc:creator>
  <cp:lastModifiedBy>Владислав Сергеев</cp:lastModifiedBy>
  <cp:revision>37</cp:revision>
  <dcterms:created xsi:type="dcterms:W3CDTF">2024-02-27T12:27:46Z</dcterms:created>
  <dcterms:modified xsi:type="dcterms:W3CDTF">2024-02-28T17:39:07Z</dcterms:modified>
</cp:coreProperties>
</file>