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4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sldIdLst>
    <p:sldId id="292" r:id="rId3"/>
    <p:sldId id="291" r:id="rId4"/>
    <p:sldId id="298" r:id="rId5"/>
    <p:sldId id="299" r:id="rId6"/>
    <p:sldId id="302" r:id="rId7"/>
    <p:sldId id="297" r:id="rId8"/>
    <p:sldId id="300" r:id="rId9"/>
    <p:sldId id="296" r:id="rId10"/>
    <p:sldId id="290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">
          <p15:clr>
            <a:srgbClr val="A4A3A4"/>
          </p15:clr>
        </p15:guide>
        <p15:guide id="2" orient="horz" pos="4200">
          <p15:clr>
            <a:srgbClr val="A4A3A4"/>
          </p15:clr>
        </p15:guide>
        <p15:guide id="3" pos="258">
          <p15:clr>
            <a:srgbClr val="A4A3A4"/>
          </p15:clr>
        </p15:guide>
        <p15:guide id="4" pos="7426">
          <p15:clr>
            <a:srgbClr val="A4A3A4"/>
          </p15:clr>
        </p15:guide>
        <p15:guide id="5" orient="horz" pos="530">
          <p15:clr>
            <a:srgbClr val="A4A3A4"/>
          </p15:clr>
        </p15:guide>
        <p15:guide id="6" orient="horz" pos="772">
          <p15:clr>
            <a:srgbClr val="A4A3A4"/>
          </p15:clr>
        </p15:guide>
        <p15:guide id="7" orient="horz" pos="4030">
          <p15:clr>
            <a:srgbClr val="A4A3A4"/>
          </p15:clr>
        </p15:guide>
        <p15:guide id="8" orient="horz" pos="3942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62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03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01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22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940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69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6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7.xml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.png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5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.png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0.xml"/><Relationship Id="rId10" Type="http://schemas.openxmlformats.org/officeDocument/2006/relationships/image" Target="../media/image4.png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.png"/><Relationship Id="rId5" Type="http://schemas.openxmlformats.org/officeDocument/2006/relationships/tags" Target="../tags/tag7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7.xml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4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4.xml"/><Relationship Id="rId10" Type="http://schemas.openxmlformats.org/officeDocument/2006/relationships/image" Target="../media/image4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5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4.png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5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4.png"/><Relationship Id="rId5" Type="http://schemas.openxmlformats.org/officeDocument/2006/relationships/tags" Target="../tags/tag12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4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../media/image5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1.xml"/><Relationship Id="rId10" Type="http://schemas.openxmlformats.org/officeDocument/2006/relationships/image" Target="../media/image8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2020/10/13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4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4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4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image" Target="../media/image1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/>
              <a:t>一个简约的文学书籍交流选购网站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ym typeface="+mn-ea"/>
              </a:rPr>
              <a:t>南山书城</a:t>
            </a:r>
            <a:endParaRPr lang="zh-CN" altLang="en-US" sz="4400" b="1"/>
          </a:p>
        </p:txBody>
      </p:sp>
      <p:pic>
        <p:nvPicPr>
          <p:cNvPr id="6" name="图片 5" descr="书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20" y="-142240"/>
            <a:ext cx="2987675" cy="2987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2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3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</a:p>
        </p:txBody>
      </p:sp>
      <p:sp>
        <p:nvSpPr>
          <p:cNvPr id="44" name="菱形 43"/>
          <p:cNvSpPr/>
          <p:nvPr>
            <p:custDataLst>
              <p:tags r:id="rId4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菱形 1"/>
          <p:cNvSpPr/>
          <p:nvPr>
            <p:custDataLst>
              <p:tags r:id="rId9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</a:p>
        </p:txBody>
      </p:sp>
      <p:sp>
        <p:nvSpPr>
          <p:cNvPr id="4" name="菱形 3"/>
          <p:cNvSpPr/>
          <p:nvPr>
            <p:custDataLst>
              <p:tags r:id="rId11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8" name="图片 7" descr="书城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7755" y="1898650"/>
            <a:ext cx="2987675" cy="2987675"/>
          </a:xfrm>
          <a:prstGeom prst="rect">
            <a:avLst/>
          </a:prstGeom>
        </p:spPr>
      </p:pic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、项目背景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随着人们物质生活水平的提高，对精神文明建设的需求愈发热烈。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鉴于如今大多数书籍网站鱼龙混杂，有较多网络小说、社科类书籍、工具书充斥在书籍市场，对于爱好文学的读者</a:t>
            </a:r>
            <a:r>
              <a:rPr lang="zh-CN" altLang="en-US" sz="2000">
                <a:sym typeface="+mn-ea"/>
              </a:rPr>
              <a:t>，本网站聚焦于纯文学书籍，并提供一个此类书籍交流、选购的平台。</a:t>
            </a: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、项目目标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网站能够向用户推荐文学领域热门书籍与新书，用户可以搜索书籍，查看其简介，浏览其他读者的书评，参与讨论，发表看法。并可下单购买书籍。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、目标用户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45455" y="1507464"/>
            <a:ext cx="9810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、具体功能</a:t>
            </a:r>
            <a:r>
              <a:rPr lang="en-US" altLang="zh-CN" sz="2800" baseline="30000" dirty="0"/>
              <a:t>[3</a:t>
            </a:r>
            <a:r>
              <a:rPr lang="en-US" altLang="zh-CN" sz="2800" baseline="30000" dirty="0" smtClean="0"/>
              <a:t>]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用户模块：用户登录、注册，个人主页、个人动态、书单，社交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书籍模块：搜索书籍，推荐书籍，查看书评，查看书摘，书籍购买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作家模块：搜索作家，查看作品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社区模块：用户动态分享交流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5719"/>
          <a:stretch>
            <a:fillRect/>
          </a:stretch>
        </p:blipFill>
        <p:spPr>
          <a:xfrm>
            <a:off x="483759" y="561099"/>
            <a:ext cx="11097227" cy="570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5" y="1462328"/>
            <a:ext cx="7748599" cy="396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32" y="1273492"/>
            <a:ext cx="362585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5" y="420370"/>
            <a:ext cx="678942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786" y="280658"/>
            <a:ext cx="6973563" cy="6514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496" y="165657"/>
            <a:ext cx="4314190" cy="58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方案比较：项目可以由多种形式实现，小程序、</a:t>
            </a:r>
            <a:r>
              <a:rPr lang="en-US" altLang="zh-CN" sz="2000"/>
              <a:t>app</a:t>
            </a:r>
            <a:r>
              <a:rPr lang="zh-CN" altLang="en-US" sz="2000"/>
              <a:t>、网站皆可。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选择网站形式的理由：小组成员有一定</a:t>
            </a:r>
            <a:r>
              <a:rPr lang="en-US" altLang="zh-CN" sz="2000"/>
              <a:t>web</a:t>
            </a:r>
            <a:r>
              <a:rPr lang="zh-CN" altLang="en-US" sz="2000"/>
              <a:t>开发基础，但是不了解</a:t>
            </a:r>
            <a:r>
              <a:rPr lang="en-US" altLang="zh-CN" sz="2000"/>
              <a:t>APP</a:t>
            </a:r>
            <a:r>
              <a:rPr lang="zh-CN" altLang="en-US" sz="2000"/>
              <a:t>开发，所以采用</a:t>
            </a:r>
            <a:r>
              <a:rPr lang="en-US" altLang="zh-CN" sz="2000"/>
              <a:t>web</a:t>
            </a:r>
            <a:r>
              <a:rPr lang="zh-CN" altLang="en-US" sz="2000"/>
              <a:t>形式能节省学习成本。采用当前比较主流的技术栈来实现，相关技术在后面有所提及。</a:t>
            </a:r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经济可行性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开发成本主要在服务器的租用，学生能够享有更优惠的折扣。</a:t>
            </a:r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操作可行性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452880" y="382905"/>
            <a:ext cx="256222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网页设计工具：墨刀</a:t>
            </a:r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4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[1]陈新博,段飞志.基于B/S架构下的慕课平台设计与实现[J].数码世界,2020(09):256-258.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[</a:t>
            </a:r>
            <a:r>
              <a:rPr lang="en-US" altLang="zh-CN" sz="2400"/>
              <a:t>2</a:t>
            </a:r>
            <a:r>
              <a:rPr lang="zh-CN" altLang="en-US" sz="2400"/>
              <a:t>]耿庆阳. 基于Spring Boot与Vue的电子商城设计与实现[D].西安石油大学,2020.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[3]</a:t>
            </a:r>
            <a:r>
              <a:rPr lang="zh-CN" altLang="en-US" sz="2400"/>
              <a:t>豆瓣网站 https://book.douban.com/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4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4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 dirty="0"/>
              <a:t>沈瑞杰 </a:t>
            </a:r>
            <a:r>
              <a:rPr lang="en-US" altLang="zh-CN" sz="2400" dirty="0"/>
              <a:t>31801310</a:t>
            </a:r>
            <a:r>
              <a:rPr lang="zh-CN" altLang="en-US" sz="2400" dirty="0"/>
              <a:t>（组长）</a:t>
            </a:r>
            <a:r>
              <a:rPr lang="en-US" altLang="zh-CN" sz="2400" dirty="0"/>
              <a:t>	</a:t>
            </a:r>
            <a:r>
              <a:rPr lang="zh-CN" altLang="en-US" sz="2400" dirty="0"/>
              <a:t>选题、策划  </a:t>
            </a:r>
            <a:r>
              <a:rPr lang="en-US" altLang="zh-CN" sz="2400" dirty="0"/>
              <a:t>	80</a:t>
            </a:r>
          </a:p>
          <a:p>
            <a:pPr algn="l"/>
            <a:r>
              <a:rPr lang="zh-CN" altLang="en-US" sz="2400" dirty="0"/>
              <a:t>黄文涛 </a:t>
            </a:r>
            <a:r>
              <a:rPr lang="en-US" altLang="zh-CN" sz="2400" dirty="0"/>
              <a:t>31801309	   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制作、查找文献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80</a:t>
            </a:r>
            <a:endParaRPr lang="en-US" altLang="zh-CN" sz="2400" dirty="0"/>
          </a:p>
          <a:p>
            <a:pPr algn="l"/>
            <a:r>
              <a:rPr lang="zh-CN" altLang="en-US" sz="2400" dirty="0"/>
              <a:t>梅一枝 </a:t>
            </a:r>
            <a:r>
              <a:rPr lang="en-US" altLang="zh-CN" sz="2400" dirty="0"/>
              <a:t>31801320	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制作、策划</a:t>
            </a:r>
            <a:r>
              <a:rPr lang="en-US" altLang="zh-CN" sz="2400" dirty="0"/>
              <a:t>		80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7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11</TotalTime>
  <Words>474</Words>
  <Application>Microsoft Office PowerPoint</Application>
  <PresentationFormat>宽屏</PresentationFormat>
  <Paragraphs>60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汉仪旗黑-85S</vt:lpstr>
      <vt:lpstr>腾祥铁山楷书简繁合集</vt:lpstr>
      <vt:lpstr>微软雅黑</vt:lpstr>
      <vt:lpstr>Arial</vt:lpstr>
      <vt:lpstr>PPT定制1801380800</vt:lpstr>
      <vt:lpstr>1_Office 主题​​</vt:lpstr>
      <vt:lpstr>一个简约的文学书籍交流选购网站</vt:lpstr>
      <vt:lpstr>PowerPoint 演示文稿</vt:lpstr>
      <vt:lpstr>PowerPoint 演示文稿</vt:lpstr>
      <vt:lpstr>PowerPoint 演示文稿</vt:lpstr>
      <vt:lpstr>PowerPoint 演示文稿</vt:lpstr>
      <vt:lpstr>可行性分析</vt:lpstr>
      <vt:lpstr>功能实现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lastModifiedBy>webber</cp:lastModifiedBy>
  <cp:revision>130</cp:revision>
  <dcterms:created xsi:type="dcterms:W3CDTF">2017-12-29T08:37:00Z</dcterms:created>
  <dcterms:modified xsi:type="dcterms:W3CDTF">2020-10-13T10:05:24Z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