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heme/theme3.xml" ContentType="application/vnd.openxmlformats-officedocument.them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notesSlides/notesSlide1.xml" ContentType="application/vnd.openxmlformats-officedocument.presentationml.notesSlide+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notesSlides/notesSlide2.xml" ContentType="application/vnd.openxmlformats-officedocument.presentationml.notesSlide+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notesSlides/notesSlide3.xml" ContentType="application/vnd.openxmlformats-officedocument.presentationml.notesSlide+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notesSlides/notesSlide4.xml" ContentType="application/vnd.openxmlformats-officedocument.presentationml.notesSlide+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notesSlides/notesSlide5.xml" ContentType="application/vnd.openxmlformats-officedocument.presentationml.notesSlide+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notesSlides/notesSlide6.xml" ContentType="application/vnd.openxmlformats-officedocument.presentationml.notesSlide+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notesSlides/notesSlide7.xml" ContentType="application/vnd.openxmlformats-officedocument.presentationml.notesSlide+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notesSlides/notesSlide8.xml" ContentType="application/vnd.openxmlformats-officedocument.presentationml.notesSlide+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notesSlides/notesSlide9.xml" ContentType="application/vnd.openxmlformats-officedocument.presentationml.notesSlide+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notesSlides/notesSlide10.xml" ContentType="application/vnd.openxmlformats-officedocument.presentationml.notesSlide+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notesSlides/notesSlide11.xml" ContentType="application/vnd.openxmlformats-officedocument.presentationml.notesSlide+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notesSlides/notesSlide12.xml" ContentType="application/vnd.openxmlformats-officedocument.presentationml.notesSlide+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notesSlides/notesSlide13.xml" ContentType="application/vnd.openxmlformats-officedocument.presentationml.notesSlide+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notesSlides/notesSlide14.xml" ContentType="application/vnd.openxmlformats-officedocument.presentationml.notesSlide+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notesSlides/notesSlide15.xml" ContentType="application/vnd.openxmlformats-officedocument.presentationml.notesSlide+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notesSlides/notesSlide16.xml" ContentType="application/vnd.openxmlformats-officedocument.presentationml.notesSlide+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notesSlides/notesSlide17.xml" ContentType="application/vnd.openxmlformats-officedocument.presentationml.notesSlide+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notesSlides/notesSlide18.xml" ContentType="application/vnd.openxmlformats-officedocument.presentationml.notesSlide+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notesSlides/notesSlide19.xml" ContentType="application/vnd.openxmlformats-officedocument.presentationml.notesSlide+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notesSlides/notesSlide20.xml" ContentType="application/vnd.openxmlformats-officedocument.presentationml.notesSlide+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notesSlides/notesSlide21.xml" ContentType="application/vnd.openxmlformats-officedocument.presentationml.notesSlide+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notesSlides/notesSlide22.xml" ContentType="application/vnd.openxmlformats-officedocument.presentationml.notesSlide+xml"/>
  <Override PartName="/ppt/tags/tag275.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2"/>
  </p:sldMasterIdLst>
  <p:notesMasterIdLst>
    <p:notesMasterId r:id="rId31"/>
  </p:notesMasterIdLst>
  <p:sldIdLst>
    <p:sldId id="292" r:id="rId3"/>
    <p:sldId id="291" r:id="rId4"/>
    <p:sldId id="298" r:id="rId5"/>
    <p:sldId id="312" r:id="rId6"/>
    <p:sldId id="308" r:id="rId7"/>
    <p:sldId id="299" r:id="rId8"/>
    <p:sldId id="309" r:id="rId9"/>
    <p:sldId id="310" r:id="rId10"/>
    <p:sldId id="313" r:id="rId11"/>
    <p:sldId id="297" r:id="rId12"/>
    <p:sldId id="315" r:id="rId13"/>
    <p:sldId id="314" r:id="rId14"/>
    <p:sldId id="316" r:id="rId15"/>
    <p:sldId id="317" r:id="rId16"/>
    <p:sldId id="300" r:id="rId17"/>
    <p:sldId id="318" r:id="rId18"/>
    <p:sldId id="319" r:id="rId19"/>
    <p:sldId id="320" r:id="rId20"/>
    <p:sldId id="321" r:id="rId21"/>
    <p:sldId id="322" r:id="rId22"/>
    <p:sldId id="323" r:id="rId23"/>
    <p:sldId id="324" r:id="rId24"/>
    <p:sldId id="328" r:id="rId25"/>
    <p:sldId id="325" r:id="rId26"/>
    <p:sldId id="326" r:id="rId27"/>
    <p:sldId id="327" r:id="rId28"/>
    <p:sldId id="296" r:id="rId29"/>
    <p:sldId id="301" r:id="rId30"/>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1">
          <p15:clr>
            <a:srgbClr val="A4A3A4"/>
          </p15:clr>
        </p15:guide>
        <p15:guide id="2" orient="horz" pos="4199">
          <p15:clr>
            <a:srgbClr val="A4A3A4"/>
          </p15:clr>
        </p15:guide>
        <p15:guide id="3" pos="258">
          <p15:clr>
            <a:srgbClr val="A4A3A4"/>
          </p15:clr>
        </p15:guide>
        <p15:guide id="4" pos="7426">
          <p15:clr>
            <a:srgbClr val="A4A3A4"/>
          </p15:clr>
        </p15:guide>
        <p15:guide id="5" orient="horz" pos="596">
          <p15:clr>
            <a:srgbClr val="A4A3A4"/>
          </p15:clr>
        </p15:guide>
        <p15:guide id="6" orient="horz" pos="728">
          <p15:clr>
            <a:srgbClr val="A4A3A4"/>
          </p15:clr>
        </p15:guide>
        <p15:guide id="7" orient="horz" pos="3973">
          <p15:clr>
            <a:srgbClr val="A4A3A4"/>
          </p15:clr>
        </p15:guide>
        <p15:guide id="8" orient="horz" pos="389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72C"/>
    <a:srgbClr val="F3F3F3"/>
    <a:srgbClr val="F7FCFE"/>
    <a:srgbClr val="FFFFFC"/>
    <a:srgbClr val="FFFFFF"/>
    <a:srgbClr val="E6E6E6"/>
    <a:srgbClr val="44BE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9" autoAdjust="0"/>
    <p:restoredTop sz="94618" autoAdjust="0"/>
  </p:normalViewPr>
  <p:slideViewPr>
    <p:cSldViewPr snapToGrid="0" showGuides="1">
      <p:cViewPr varScale="1">
        <p:scale>
          <a:sx n="89" d="100"/>
          <a:sy n="89" d="100"/>
        </p:scale>
        <p:origin x="432" y="53"/>
      </p:cViewPr>
      <p:guideLst>
        <p:guide orient="horz" pos="151"/>
        <p:guide orient="horz" pos="4199"/>
        <p:guide pos="258"/>
        <p:guide pos="7426"/>
        <p:guide orient="horz" pos="596"/>
        <p:guide orient="horz" pos="728"/>
        <p:guide orient="horz" pos="3973"/>
        <p:guide orient="horz" pos="3898"/>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1743F9-9B08-422F-9ECE-BE7148BC7DDC}" type="datetimeFigureOut">
              <a:rPr lang="zh-CN" altLang="en-US" smtClean="0"/>
              <a:t>2020/10/24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C0232-94FA-4EBE-BB9B-79FBE486032D}" type="slidenum">
              <a:rPr lang="zh-CN" altLang="en-US" smtClean="0"/>
              <a:t>‹#›</a:t>
            </a:fld>
            <a:endParaRPr lang="zh-CN" altLang="en-US"/>
          </a:p>
        </p:txBody>
      </p:sp>
    </p:spTree>
    <p:extLst>
      <p:ext uri="{BB962C8B-B14F-4D97-AF65-F5344CB8AC3E}">
        <p14:creationId xmlns:p14="http://schemas.microsoft.com/office/powerpoint/2010/main" val="3621727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4E5D49-73DC-4F12-9286-E1E270B96B4F}" type="slidenum">
              <a:rPr lang="zh-CN" altLang="en-US" smtClean="0"/>
              <a:t>2</a:t>
            </a:fld>
            <a:endParaRPr lang="zh-CN" altLang="en-US"/>
          </a:p>
        </p:txBody>
      </p:sp>
    </p:spTree>
    <p:extLst>
      <p:ext uri="{BB962C8B-B14F-4D97-AF65-F5344CB8AC3E}">
        <p14:creationId xmlns:p14="http://schemas.microsoft.com/office/powerpoint/2010/main" val="4146103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1685372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634558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1534348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12237533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3006951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4163350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16255986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3648141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33459910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889036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27436713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4248105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5095722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11225008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2676974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4</a:t>
            </a:fld>
            <a:endParaRPr lang="zh-CN" altLang="en-US"/>
          </a:p>
        </p:txBody>
      </p:sp>
    </p:spTree>
    <p:extLst>
      <p:ext uri="{BB962C8B-B14F-4D97-AF65-F5344CB8AC3E}">
        <p14:creationId xmlns:p14="http://schemas.microsoft.com/office/powerpoint/2010/main" val="114013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2789559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1358349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11</a:t>
            </a:fld>
            <a:endParaRPr lang="zh-CN" altLang="en-US"/>
          </a:p>
        </p:txBody>
      </p:sp>
    </p:spTree>
    <p:extLst>
      <p:ext uri="{BB962C8B-B14F-4D97-AF65-F5344CB8AC3E}">
        <p14:creationId xmlns:p14="http://schemas.microsoft.com/office/powerpoint/2010/main" val="3074419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3108778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3160376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24944793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image" Target="../media/image5.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17.xml"/><Relationship Id="rId10" Type="http://schemas.openxmlformats.org/officeDocument/2006/relationships/image" Target="../media/image4.png"/><Relationship Id="rId4" Type="http://schemas.openxmlformats.org/officeDocument/2006/relationships/tags" Target="../tags/tag16.xml"/><Relationship Id="rId9"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23.xml"/><Relationship Id="rId7" Type="http://schemas.openxmlformats.org/officeDocument/2006/relationships/slideMaster" Target="../slideMasters/slideMaster2.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9" Type="http://schemas.openxmlformats.org/officeDocument/2006/relationships/image" Target="file:///C:\Users\1V994W2\PycharmProjects\PPT_Background_Generation/pic_temp/pic_half_right.png" TargetMode="Externa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image" Target="../media/image5.png"/><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image" Target="file:///C:\Users\1V994W2\PycharmProjects\PPT_Background_Generation/pic_temp/0_pic_quater_left_up.png" TargetMode="Externa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image" Target="../media/image4.png"/><Relationship Id="rId5" Type="http://schemas.openxmlformats.org/officeDocument/2006/relationships/tags" Target="../tags/tag31.xml"/><Relationship Id="rId10" Type="http://schemas.openxmlformats.org/officeDocument/2006/relationships/slideMaster" Target="../slideMasters/slideMaster2.xml"/><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image" Target="file:///C:\Users\1V994W2\PycharmProjects\PPT_Background_Generation/pic_temp/1_pic_quater_right_up.png" TargetMode="Externa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image" Target="../media/image4.png"/><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slideMaster" Target="../slideMasters/slideMaster2.xml"/><Relationship Id="rId2" Type="http://schemas.openxmlformats.org/officeDocument/2006/relationships/tags" Target="../tags/tag37.xml"/><Relationship Id="rId16" Type="http://schemas.openxmlformats.org/officeDocument/2006/relationships/image" Target="file:///C:\Users\1V994W2\PycharmProjects\PPT_Background_Generation/pic_temp/1_pic_quater_right_up.png" TargetMode="External"/><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tags" Target="../tags/tag46.xml"/><Relationship Id="rId5" Type="http://schemas.openxmlformats.org/officeDocument/2006/relationships/tags" Target="../tags/tag40.xml"/><Relationship Id="rId15" Type="http://schemas.openxmlformats.org/officeDocument/2006/relationships/image" Target="../media/image5.png"/><Relationship Id="rId10" Type="http://schemas.openxmlformats.org/officeDocument/2006/relationships/tags" Target="../tags/tag45.xml"/><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image" Target="file:///C:\Users\1V994W2\PycharmProjects\PPT_Background_Generation/pic_temp/0_pic_quater_left_up.png" TargetMode="External"/></Relationships>
</file>

<file path=ppt/slideLayouts/_rels/slideLayout14.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9.xml"/><Relationship Id="rId7" Type="http://schemas.openxmlformats.org/officeDocument/2006/relationships/tags" Target="../tags/tag53.xml"/><Relationship Id="rId12" Type="http://schemas.openxmlformats.org/officeDocument/2006/relationships/image" Target="file:///C:\Users\1V994W2\PycharmProjects\PPT_Background_Generation/pic_temp/0_pic_quater_left_up.png" TargetMode="Externa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image" Target="../media/image4.png"/><Relationship Id="rId5" Type="http://schemas.openxmlformats.org/officeDocument/2006/relationships/tags" Target="../tags/tag51.xml"/><Relationship Id="rId10" Type="http://schemas.openxmlformats.org/officeDocument/2006/relationships/image" Target="file:///C:\Users\1V994W2\Documents\Tencent%20Files\574576071\FileRecv\&#25340;&#35013;&#32032;&#26448;\formiddle1\\02\subject_holdleft_130,158,155_0_staid_full_0.png" TargetMode="External"/><Relationship Id="rId4" Type="http://schemas.openxmlformats.org/officeDocument/2006/relationships/tags" Target="../tags/tag50.xml"/><Relationship Id="rId9"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4"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image" Target="../media/image5.png"/><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image" Target="file:///C:\Users\1V994W2\PycharmProjects\PPT_Background_Generation/pic_temp/0_pic_quater_left_up.png" TargetMode="Externa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image" Target="../media/image4.png"/><Relationship Id="rId5" Type="http://schemas.openxmlformats.org/officeDocument/2006/relationships/tags" Target="../tags/tag61.xml"/><Relationship Id="rId10" Type="http://schemas.openxmlformats.org/officeDocument/2006/relationships/slideMaster" Target="../slideMasters/slideMaster2.xml"/><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image" Target="file:///C:\Users\1V994W2\PycharmProjects\PPT_Background_Generation/pic_temp/1_pic_quater_right_up.png" TargetMode="Externa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73.xml"/><Relationship Id="rId13"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68.xml"/><Relationship Id="rId7" Type="http://schemas.openxmlformats.org/officeDocument/2006/relationships/tags" Target="../tags/tag72.xml"/><Relationship Id="rId12" Type="http://schemas.openxmlformats.org/officeDocument/2006/relationships/image" Target="../media/image5.pn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70.xml"/><Relationship Id="rId10" Type="http://schemas.openxmlformats.org/officeDocument/2006/relationships/image" Target="../media/image4.png"/><Relationship Id="rId4" Type="http://schemas.openxmlformats.org/officeDocument/2006/relationships/tags" Target="../tags/tag69.xml"/><Relationship Id="rId9"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76.xml"/><Relationship Id="rId7" Type="http://schemas.openxmlformats.org/officeDocument/2006/relationships/tags" Target="../tags/tag80.xml"/><Relationship Id="rId12"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image" Target="../media/image5.png"/><Relationship Id="rId5" Type="http://schemas.openxmlformats.org/officeDocument/2006/relationships/tags" Target="../tags/tag78.xml"/><Relationship Id="rId10"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77.xml"/><Relationship Id="rId9"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83.xml"/><Relationship Id="rId7" Type="http://schemas.openxmlformats.org/officeDocument/2006/relationships/image" Target="../media/image3.png"/><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slideMaster" Target="../slideMasters/slideMaster2.xml"/><Relationship Id="rId5" Type="http://schemas.openxmlformats.org/officeDocument/2006/relationships/tags" Target="../tags/tag85.xml"/><Relationship Id="rId4" Type="http://schemas.openxmlformats.org/officeDocument/2006/relationships/tags" Target="../tags/tag8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88.xml"/><Relationship Id="rId7" Type="http://schemas.openxmlformats.org/officeDocument/2006/relationships/slideMaster" Target="../slideMasters/slideMaster2.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11" Type="http://schemas.openxmlformats.org/officeDocument/2006/relationships/image" Target="file:///C:\Users\1V994W2\PycharmProjects\PPT_Background_Generation/pic_temp/1_pic_quater_right_up.png" TargetMode="External"/><Relationship Id="rId5" Type="http://schemas.openxmlformats.org/officeDocument/2006/relationships/tags" Target="../tags/tag90.xml"/><Relationship Id="rId10" Type="http://schemas.openxmlformats.org/officeDocument/2006/relationships/image" Target="../media/image5.png"/><Relationship Id="rId4" Type="http://schemas.openxmlformats.org/officeDocument/2006/relationships/tags" Target="../tags/tag89.xml"/><Relationship Id="rId9" Type="http://schemas.openxmlformats.org/officeDocument/2006/relationships/image" Target="file:///C:\Users\1V994W2\PycharmProjects\PPT_Background_Generation/pic_temp/0_pic_quater_left_up.png" TargetMode="Externa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99.xml"/><Relationship Id="rId13"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94.xml"/><Relationship Id="rId7" Type="http://schemas.openxmlformats.org/officeDocument/2006/relationships/tags" Target="../tags/tag98.xml"/><Relationship Id="rId12" Type="http://schemas.openxmlformats.org/officeDocument/2006/relationships/image" Target="../media/image5.png"/><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tags" Target="../tags/tag97.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96.xml"/><Relationship Id="rId10" Type="http://schemas.openxmlformats.org/officeDocument/2006/relationships/image" Target="../media/image4.png"/><Relationship Id="rId4" Type="http://schemas.openxmlformats.org/officeDocument/2006/relationships/tags" Target="../tags/tag95.xml"/><Relationship Id="rId9"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07.xml"/><Relationship Id="rId3" Type="http://schemas.openxmlformats.org/officeDocument/2006/relationships/tags" Target="../tags/tag102.xml"/><Relationship Id="rId7" Type="http://schemas.openxmlformats.org/officeDocument/2006/relationships/tags" Target="../tags/tag106.xml"/><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tags" Target="../tags/tag105.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104.xml"/><Relationship Id="rId10" Type="http://schemas.openxmlformats.org/officeDocument/2006/relationships/image" Target="../media/image4.png"/><Relationship Id="rId4" Type="http://schemas.openxmlformats.org/officeDocument/2006/relationships/tags" Target="../tags/tag103.xml"/><Relationship Id="rId9"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115.xml"/><Relationship Id="rId13" Type="http://schemas.openxmlformats.org/officeDocument/2006/relationships/image" Target="../media/image5.png"/><Relationship Id="rId3" Type="http://schemas.openxmlformats.org/officeDocument/2006/relationships/tags" Target="../tags/tag110.xml"/><Relationship Id="rId7" Type="http://schemas.openxmlformats.org/officeDocument/2006/relationships/tags" Target="../tags/tag114.xml"/><Relationship Id="rId12" Type="http://schemas.openxmlformats.org/officeDocument/2006/relationships/image" Target="file:///C:\Users\1V994W2\PycharmProjects\PPT_Background_Generation/pic_temp/0_pic_quater_left_up.png" TargetMode="Externa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tags" Target="../tags/tag113.xml"/><Relationship Id="rId11" Type="http://schemas.openxmlformats.org/officeDocument/2006/relationships/image" Target="../media/image4.png"/><Relationship Id="rId5" Type="http://schemas.openxmlformats.org/officeDocument/2006/relationships/tags" Target="../tags/tag112.xml"/><Relationship Id="rId10" Type="http://schemas.openxmlformats.org/officeDocument/2006/relationships/slideMaster" Target="../slideMasters/slideMaster2.xml"/><Relationship Id="rId4" Type="http://schemas.openxmlformats.org/officeDocument/2006/relationships/tags" Target="../tags/tag111.xml"/><Relationship Id="rId9" Type="http://schemas.openxmlformats.org/officeDocument/2006/relationships/tags" Target="../tags/tag116.xml"/><Relationship Id="rId14" Type="http://schemas.openxmlformats.org/officeDocument/2006/relationships/image" Target="file:///C:\Users\1V994W2\PycharmProjects\PPT_Background_Generation/pic_temp/1_pic_quater_right_up.png" TargetMode="Externa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24.xml"/><Relationship Id="rId13" Type="http://schemas.openxmlformats.org/officeDocument/2006/relationships/image" Target="../media/image5.png"/><Relationship Id="rId3" Type="http://schemas.openxmlformats.org/officeDocument/2006/relationships/tags" Target="../tags/tag119.xml"/><Relationship Id="rId7" Type="http://schemas.openxmlformats.org/officeDocument/2006/relationships/tags" Target="../tags/tag123.xml"/><Relationship Id="rId12" Type="http://schemas.openxmlformats.org/officeDocument/2006/relationships/image" Target="file:///C:\Users\1V994W2\PycharmProjects\PPT_Background_Generation/pic_temp/0_pic_quater_left_up.png" TargetMode="Externa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tags" Target="../tags/tag122.xml"/><Relationship Id="rId11" Type="http://schemas.openxmlformats.org/officeDocument/2006/relationships/image" Target="../media/image4.png"/><Relationship Id="rId5" Type="http://schemas.openxmlformats.org/officeDocument/2006/relationships/tags" Target="../tags/tag121.xml"/><Relationship Id="rId10" Type="http://schemas.openxmlformats.org/officeDocument/2006/relationships/slideMaster" Target="../slideMasters/slideMaster2.xml"/><Relationship Id="rId4" Type="http://schemas.openxmlformats.org/officeDocument/2006/relationships/tags" Target="../tags/tag120.xml"/><Relationship Id="rId9" Type="http://schemas.openxmlformats.org/officeDocument/2006/relationships/tags" Target="../tags/tag125.xml"/><Relationship Id="rId14" Type="http://schemas.openxmlformats.org/officeDocument/2006/relationships/image" Target="file:///C:\Users\1V994W2\PycharmProjects\PPT_Background_Generation/pic_temp/1_pic_quater_right_up.png" TargetMode="Externa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33.xml"/><Relationship Id="rId13" Type="http://schemas.openxmlformats.org/officeDocument/2006/relationships/image" Target="../media/image4.png"/><Relationship Id="rId3" Type="http://schemas.openxmlformats.org/officeDocument/2006/relationships/tags" Target="../tags/tag128.xml"/><Relationship Id="rId7" Type="http://schemas.openxmlformats.org/officeDocument/2006/relationships/tags" Target="../tags/tag132.xml"/><Relationship Id="rId12" Type="http://schemas.openxmlformats.org/officeDocument/2006/relationships/slideMaster" Target="../slideMasters/slideMaster2.xml"/><Relationship Id="rId2" Type="http://schemas.openxmlformats.org/officeDocument/2006/relationships/tags" Target="../tags/tag127.xml"/><Relationship Id="rId16" Type="http://schemas.openxmlformats.org/officeDocument/2006/relationships/image" Target="file:///C:\Users\1V994W2\PycharmProjects\PPT_Background_Generation/pic_temp/1_pic_quater_right_up.png" TargetMode="External"/><Relationship Id="rId1" Type="http://schemas.openxmlformats.org/officeDocument/2006/relationships/tags" Target="../tags/tag126.xml"/><Relationship Id="rId6" Type="http://schemas.openxmlformats.org/officeDocument/2006/relationships/tags" Target="../tags/tag131.xml"/><Relationship Id="rId11" Type="http://schemas.openxmlformats.org/officeDocument/2006/relationships/tags" Target="../tags/tag136.xml"/><Relationship Id="rId5" Type="http://schemas.openxmlformats.org/officeDocument/2006/relationships/tags" Target="../tags/tag130.xml"/><Relationship Id="rId15" Type="http://schemas.openxmlformats.org/officeDocument/2006/relationships/image" Target="../media/image5.png"/><Relationship Id="rId10" Type="http://schemas.openxmlformats.org/officeDocument/2006/relationships/tags" Target="../tags/tag135.xml"/><Relationship Id="rId4" Type="http://schemas.openxmlformats.org/officeDocument/2006/relationships/tags" Target="../tags/tag129.xml"/><Relationship Id="rId9" Type="http://schemas.openxmlformats.org/officeDocument/2006/relationships/tags" Target="../tags/tag134.xml"/><Relationship Id="rId14" Type="http://schemas.openxmlformats.org/officeDocument/2006/relationships/image" Target="file:///C:\Users\1V994W2\PycharmProjects\PPT_Background_Generation/pic_temp/0_pic_quater_left_up.png" TargetMode="Externa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44.xml"/><Relationship Id="rId13" Type="http://schemas.openxmlformats.org/officeDocument/2006/relationships/image" Target="file:///C:\Users\1V994W2\PycharmProjects\PPT_Background_Generation/pic_temp/1_pic_quater_left_down.png" TargetMode="External"/><Relationship Id="rId3" Type="http://schemas.openxmlformats.org/officeDocument/2006/relationships/tags" Target="../tags/tag139.xml"/><Relationship Id="rId7" Type="http://schemas.openxmlformats.org/officeDocument/2006/relationships/tags" Target="../tags/tag143.xml"/><Relationship Id="rId12" Type="http://schemas.openxmlformats.org/officeDocument/2006/relationships/image" Target="../media/image9.png"/><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tags" Target="../tags/tag142.xml"/><Relationship Id="rId11" Type="http://schemas.openxmlformats.org/officeDocument/2006/relationships/image" Target="file:///C:\Users\1V994W2\PycharmProjects\PPT_Background_Generation/pic_temp/0_pic_quater_right_down.png" TargetMode="External"/><Relationship Id="rId5" Type="http://schemas.openxmlformats.org/officeDocument/2006/relationships/tags" Target="../tags/tag141.xml"/><Relationship Id="rId10" Type="http://schemas.openxmlformats.org/officeDocument/2006/relationships/image" Target="../media/image8.png"/><Relationship Id="rId4" Type="http://schemas.openxmlformats.org/officeDocument/2006/relationships/tags" Target="../tags/tag140.xml"/><Relationship Id="rId9"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3.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2.xml"/><Relationship Id="rId5" Type="http://schemas.openxmlformats.org/officeDocument/2006/relationships/tags" Target="../tags/tag12.xml"/><Relationship Id="rId4"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extLst>
              <a:ext uri="{28A0092B-C50C-407E-A947-70E740481C1C}">
                <a14:useLocalDpi xmlns:a14="http://schemas.microsoft.com/office/drawing/2010/main" val="0"/>
              </a:ext>
            </a:extLst>
          </a:blip>
          <a:srcRect t="21296" r="533" b="42187"/>
          <a:stretch>
            <a:fillRect/>
          </a:stretch>
        </p:blipFill>
        <p:spPr>
          <a:xfrm>
            <a:off x="0" y="279400"/>
            <a:ext cx="12192000" cy="2895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advClick="0" advTm="5000">
        <p14:ripple/>
      </p:transition>
    </mc:Choice>
    <mc:Fallback xmlns="">
      <p:transition spd="slow" advClick="0" advTm="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1"/>
            </p:custDataLst>
          </p:nvPr>
        </p:nvGrpSpPr>
        <p:grpSpPr>
          <a:xfrm>
            <a:off x="0" y="0"/>
            <a:ext cx="12192000" cy="514350"/>
            <a:chOff x="0" y="0"/>
            <a:chExt cx="12192000" cy="514350"/>
          </a:xfrm>
        </p:grpSpPr>
        <p:pic>
          <p:nvPicPr>
            <p:cNvPr id="8" name="图片 7"/>
            <p:cNvPicPr/>
            <p:nvPr userDrawn="1">
              <p:custDataLst>
                <p:tags r:id="rId7"/>
              </p:custDataLst>
            </p:nvPr>
          </p:nvPicPr>
          <p:blipFill>
            <a:blip r:embed="rId10" r:link="rId11" cstate="email"/>
            <a:stretch>
              <a:fillRect/>
            </a:stretch>
          </p:blipFill>
          <p:spPr>
            <a:xfrm>
              <a:off x="0" y="0"/>
              <a:ext cx="720090" cy="514350"/>
            </a:xfrm>
            <a:prstGeom prst="rect">
              <a:avLst/>
            </a:prstGeom>
          </p:spPr>
        </p:pic>
        <p:pic>
          <p:nvPicPr>
            <p:cNvPr id="7" name="图片 6"/>
            <p:cNvPicPr/>
            <p:nvPr userDrawn="1">
              <p:custDataLst>
                <p:tags r:id="rId8"/>
              </p:custDataLst>
            </p:nvPr>
          </p:nvPicPr>
          <p:blipFill>
            <a:blip r:embed="rId12" r:link="rId13" cstate="email"/>
            <a:stretch>
              <a:fillRect/>
            </a:stretch>
          </p:blipFill>
          <p:spPr>
            <a:xfrm>
              <a:off x="11471910" y="0"/>
              <a:ext cx="720090" cy="514350"/>
            </a:xfrm>
            <a:prstGeom prst="rect">
              <a:avLst/>
            </a:prstGeom>
          </p:spPr>
        </p:pic>
      </p:grpSp>
      <p:sp>
        <p:nvSpPr>
          <p:cNvPr id="2" name="标题 1"/>
          <p:cNvSpPr>
            <a:spLocks noGrp="1"/>
          </p:cNvSpPr>
          <p:nvPr>
            <p:ph type="title"/>
            <p:custDataLst>
              <p:tags r:id="rId2"/>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3"/>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2020/10/24</a:t>
            </a:fld>
            <a:endParaRPr lang="zh-CN" altLang="en-US"/>
          </a:p>
        </p:txBody>
      </p:sp>
      <p:sp>
        <p:nvSpPr>
          <p:cNvPr id="5" name="页脚占位符 4"/>
          <p:cNvSpPr>
            <a:spLocks noGrp="1"/>
          </p:cNvSpPr>
          <p:nvPr>
            <p:ph type="ftr" sz="quarter" idx="11"/>
            <p:custDataLst>
              <p:tags r:id="rId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1"/>
            </p:custDataLst>
          </p:nvPr>
        </p:nvPicPr>
        <p:blipFill>
          <a:blip r:embed="rId8" r:link="rId9" cstate="email"/>
          <a:stretch>
            <a:fillRect/>
          </a:stretch>
        </p:blipFill>
        <p:spPr>
          <a:xfrm>
            <a:off x="8579555" y="1397000"/>
            <a:ext cx="3612445" cy="4064000"/>
          </a:xfrm>
          <a:prstGeom prst="rect">
            <a:avLst/>
          </a:prstGeom>
        </p:spPr>
      </p:pic>
      <p:sp>
        <p:nvSpPr>
          <p:cNvPr id="4" name="日期占位符 3"/>
          <p:cNvSpPr>
            <a:spLocks noGrp="1"/>
          </p:cNvSpPr>
          <p:nvPr>
            <p:ph type="dt" sz="half" idx="10"/>
            <p:custDataLst>
              <p:tags r:id="rId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2020/10/24</a:t>
            </a:fld>
            <a:endParaRPr lang="zh-CN" altLang="en-US"/>
          </a:p>
        </p:txBody>
      </p:sp>
      <p:sp>
        <p:nvSpPr>
          <p:cNvPr id="5" name="页脚占位符 4"/>
          <p:cNvSpPr>
            <a:spLocks noGrp="1"/>
          </p:cNvSpPr>
          <p:nvPr>
            <p:ph type="ftr" sz="quarter" idx="11"/>
            <p:custDataLst>
              <p:tags r:id="rId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3" name="标题 2"/>
          <p:cNvSpPr>
            <a:spLocks noGrp="1"/>
          </p:cNvSpPr>
          <p:nvPr>
            <p:ph type="ctrTitle" idx="14" hasCustomPrompt="1"/>
            <p:custDataLst>
              <p:tags r:id="rId5"/>
            </p:custDataLst>
          </p:nvPr>
        </p:nvSpPr>
        <p:spPr>
          <a:xfrm>
            <a:off x="3212149" y="3174047"/>
            <a:ext cx="5767705" cy="835660"/>
          </a:xfrm>
        </p:spPr>
        <p:txBody>
          <a:bodyPr vert="horz" wrap="square" lIns="90000" tIns="46800" rIns="90000" bIns="0" anchor="ctr" anchorCtr="0">
            <a:normAutofit/>
          </a:bodyPr>
          <a:lstStyle>
            <a:lvl1pPr marL="0" marR="0" indent="0" algn="ctr" defTabSz="914400" rtl="0" eaLnBrk="1" fontAlgn="auto" latinLnBrk="0" hangingPunct="1">
              <a:lnSpc>
                <a:spcPct val="100000"/>
              </a:lnSpc>
              <a:spcBef>
                <a:spcPct val="0"/>
              </a:spcBef>
              <a:spcAft>
                <a:spcPts val="0"/>
              </a:spcAft>
              <a:buClrTx/>
              <a:buSzPts val="4400"/>
              <a:buFont typeface="Arial" panose="020B0604020202020204" pitchFamily="34" charset="0"/>
              <a:buNone/>
              <a:defRPr sz="44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p>
        </p:txBody>
      </p:sp>
      <p:sp>
        <p:nvSpPr>
          <p:cNvPr id="2" name="副标题 1"/>
          <p:cNvSpPr>
            <a:spLocks noGrp="1"/>
          </p:cNvSpPr>
          <p:nvPr>
            <p:ph type="subTitle" idx="13" hasCustomPrompt="1"/>
            <p:custDataLst>
              <p:tags r:id="rId6"/>
            </p:custDataLst>
          </p:nvPr>
        </p:nvSpPr>
        <p:spPr>
          <a:xfrm>
            <a:off x="3212149" y="4212907"/>
            <a:ext cx="5767705" cy="715010"/>
          </a:xfrm>
        </p:spPr>
        <p:txBody>
          <a:bodyPr vert="horz" wrap="square" lIns="0" tIns="0" rIns="0" bIns="0" anchor="t" anchorCtr="0">
            <a:normAutofit/>
          </a:bodyPr>
          <a:lstStyle>
            <a:lvl1pPr marL="0" marR="0" indent="0" algn="ctr" defTabSz="914400" rtl="0" eaLnBrk="1" fontAlgn="auto" latinLnBrk="0" hangingPunct="1">
              <a:lnSpc>
                <a:spcPct val="13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1"/>
            </p:custDataLst>
          </p:nvPr>
        </p:nvGrpSpPr>
        <p:grpSpPr>
          <a:xfrm>
            <a:off x="0" y="0"/>
            <a:ext cx="12192000" cy="514350"/>
            <a:chOff x="0" y="0"/>
            <a:chExt cx="12192000" cy="514350"/>
          </a:xfrm>
        </p:grpSpPr>
        <p:pic>
          <p:nvPicPr>
            <p:cNvPr id="9" name="图片 8"/>
            <p:cNvPicPr/>
            <p:nvPr userDrawn="1">
              <p:custDataLst>
                <p:tags r:id="rId8"/>
              </p:custDataLst>
            </p:nvPr>
          </p:nvPicPr>
          <p:blipFill>
            <a:blip r:embed="rId11" r:link="rId12" cstate="email"/>
            <a:stretch>
              <a:fillRect/>
            </a:stretch>
          </p:blipFill>
          <p:spPr>
            <a:xfrm>
              <a:off x="0" y="0"/>
              <a:ext cx="720090" cy="514350"/>
            </a:xfrm>
            <a:prstGeom prst="rect">
              <a:avLst/>
            </a:prstGeom>
          </p:spPr>
        </p:pic>
        <p:pic>
          <p:nvPicPr>
            <p:cNvPr id="8" name="图片 7"/>
            <p:cNvPicPr/>
            <p:nvPr userDrawn="1">
              <p:custDataLst>
                <p:tags r:id="rId9"/>
              </p:custDataLst>
            </p:nvPr>
          </p:nvPicPr>
          <p:blipFill>
            <a:blip r:embed="rId13" r:link="rId14" cstate="email"/>
            <a:stretch>
              <a:fillRect/>
            </a:stretch>
          </p:blipFill>
          <p:spPr>
            <a:xfrm>
              <a:off x="11471910" y="0"/>
              <a:ext cx="720090" cy="514350"/>
            </a:xfrm>
            <a:prstGeom prst="rect">
              <a:avLst/>
            </a:prstGeom>
          </p:spPr>
        </p:pic>
      </p:grpSp>
      <p:sp>
        <p:nvSpPr>
          <p:cNvPr id="2" name="标题 1"/>
          <p:cNvSpPr>
            <a:spLocks noGrp="1"/>
          </p:cNvSpPr>
          <p:nvPr>
            <p:ph type="title"/>
            <p:custDataLst>
              <p:tags r:id="rId2"/>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3"/>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4"/>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2020/10/24</a:t>
            </a:fld>
            <a:endParaRPr lang="zh-CN" altLang="en-US"/>
          </a:p>
        </p:txBody>
      </p:sp>
      <p:sp>
        <p:nvSpPr>
          <p:cNvPr id="6" name="页脚占位符 5"/>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1"/>
            </p:custDataLst>
          </p:nvPr>
        </p:nvGrpSpPr>
        <p:grpSpPr>
          <a:xfrm>
            <a:off x="0" y="0"/>
            <a:ext cx="12192000" cy="514350"/>
            <a:chOff x="0" y="0"/>
            <a:chExt cx="12192000" cy="514350"/>
          </a:xfrm>
        </p:grpSpPr>
        <p:pic>
          <p:nvPicPr>
            <p:cNvPr id="11" name="图片 10"/>
            <p:cNvPicPr/>
            <p:nvPr userDrawn="1">
              <p:custDataLst>
                <p:tags r:id="rId10"/>
              </p:custDataLst>
            </p:nvPr>
          </p:nvPicPr>
          <p:blipFill>
            <a:blip r:embed="rId13" r:link="rId14" cstate="email"/>
            <a:stretch>
              <a:fillRect/>
            </a:stretch>
          </p:blipFill>
          <p:spPr>
            <a:xfrm>
              <a:off x="0" y="0"/>
              <a:ext cx="720090" cy="514350"/>
            </a:xfrm>
            <a:prstGeom prst="rect">
              <a:avLst/>
            </a:prstGeom>
          </p:spPr>
        </p:pic>
        <p:pic>
          <p:nvPicPr>
            <p:cNvPr id="10" name="图片 9"/>
            <p:cNvPicPr/>
            <p:nvPr userDrawn="1">
              <p:custDataLst>
                <p:tags r:id="rId11"/>
              </p:custDataLst>
            </p:nvPr>
          </p:nvPicPr>
          <p:blipFill>
            <a:blip r:embed="rId15" r:link="rId16" cstate="email"/>
            <a:stretch>
              <a:fillRect/>
            </a:stretch>
          </p:blipFill>
          <p:spPr>
            <a:xfrm>
              <a:off x="11471910" y="0"/>
              <a:ext cx="720090" cy="514350"/>
            </a:xfrm>
            <a:prstGeom prst="rect">
              <a:avLst/>
            </a:prstGeom>
          </p:spPr>
        </p:pic>
      </p:grpSp>
      <p:sp>
        <p:nvSpPr>
          <p:cNvPr id="2" name="标题 1"/>
          <p:cNvSpPr>
            <a:spLocks noGrp="1"/>
          </p:cNvSpPr>
          <p:nvPr>
            <p:ph type="title"/>
            <p:custDataLst>
              <p:tags r:id="rId2"/>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3"/>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4"/>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6"/>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7"/>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2020/10/24</a:t>
            </a:fld>
            <a:endParaRPr lang="zh-CN" altLang="en-US"/>
          </a:p>
        </p:txBody>
      </p:sp>
      <p:sp>
        <p:nvSpPr>
          <p:cNvPr id="8" name="页脚占位符 7"/>
          <p:cNvSpPr>
            <a:spLocks noGrp="1"/>
          </p:cNvSpPr>
          <p:nvPr>
            <p:ph type="ftr" sz="quarter" idx="11"/>
            <p:custDataLst>
              <p:tags r:id="rId8"/>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9"/>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9" r:link="rId10" cstate="email"/>
          <a:stretch>
            <a:fillRect/>
          </a:stretch>
        </p:blipFill>
        <p:spPr>
          <a:xfrm>
            <a:off x="304800" y="2194560"/>
            <a:ext cx="4389120" cy="2468880"/>
          </a:xfrm>
          <a:prstGeom prst="rect">
            <a:avLst/>
          </a:prstGeom>
        </p:spPr>
      </p:pic>
      <p:sp>
        <p:nvSpPr>
          <p:cNvPr id="7" name="任意多边形 6"/>
          <p:cNvSpPr/>
          <p:nvPr userDrawn="1">
            <p:custDataLst>
              <p:tags r:id="rId2"/>
            </p:custDataLst>
          </p:nvPr>
        </p:nvSpPr>
        <p:spPr>
          <a:xfrm>
            <a:off x="4878000" y="0"/>
            <a:ext cx="7314000"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6" name="图片 5"/>
          <p:cNvPicPr/>
          <p:nvPr userDrawn="1">
            <p:custDataLst>
              <p:tags r:id="rId3"/>
            </p:custDataLst>
          </p:nvPr>
        </p:nvPicPr>
        <p:blipFill>
          <a:blip r:embed="rId11" r:link="rId12" cstate="email"/>
          <a:stretch>
            <a:fillRect/>
          </a:stretch>
        </p:blipFill>
        <p:spPr>
          <a:xfrm>
            <a:off x="11471910" y="6343650"/>
            <a:ext cx="720090" cy="514350"/>
          </a:xfrm>
          <a:prstGeom prst="rect">
            <a:avLst/>
          </a:prstGeom>
        </p:spPr>
      </p:pic>
      <p:sp>
        <p:nvSpPr>
          <p:cNvPr id="2" name="标题 1"/>
          <p:cNvSpPr>
            <a:spLocks noGrp="1"/>
          </p:cNvSpPr>
          <p:nvPr>
            <p:ph type="title"/>
            <p:custDataLst>
              <p:tags r:id="rId4"/>
            </p:custDataLst>
          </p:nvPr>
        </p:nvSpPr>
        <p:spPr>
          <a:xfrm>
            <a:off x="669882" y="443230"/>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2020/10/24</a:t>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2020/10/24</a:t>
            </a:fld>
            <a:endParaRPr lang="zh-CN" altLang="en-US"/>
          </a:p>
        </p:txBody>
      </p:sp>
      <p:sp>
        <p:nvSpPr>
          <p:cNvPr id="3" name="页脚占位符 2"/>
          <p:cNvSpPr>
            <a:spLocks noGrp="1"/>
          </p:cNvSpPr>
          <p:nvPr>
            <p:ph type="ftr" sz="quarter" idx="11"/>
            <p:custDataLst>
              <p:tags r:id="rId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3"/>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1"/>
            </p:custDataLst>
          </p:nvPr>
        </p:nvGrpSpPr>
        <p:grpSpPr>
          <a:xfrm>
            <a:off x="0" y="0"/>
            <a:ext cx="12192000" cy="514350"/>
            <a:chOff x="0" y="0"/>
            <a:chExt cx="12192000" cy="514350"/>
          </a:xfrm>
        </p:grpSpPr>
        <p:pic>
          <p:nvPicPr>
            <p:cNvPr id="9" name="图片 8"/>
            <p:cNvPicPr/>
            <p:nvPr userDrawn="1">
              <p:custDataLst>
                <p:tags r:id="rId8"/>
              </p:custDataLst>
            </p:nvPr>
          </p:nvPicPr>
          <p:blipFill>
            <a:blip r:embed="rId11" r:link="rId12" cstate="email"/>
            <a:stretch>
              <a:fillRect/>
            </a:stretch>
          </p:blipFill>
          <p:spPr>
            <a:xfrm>
              <a:off x="0" y="0"/>
              <a:ext cx="720090" cy="514350"/>
            </a:xfrm>
            <a:prstGeom prst="rect">
              <a:avLst/>
            </a:prstGeom>
          </p:spPr>
        </p:pic>
        <p:pic>
          <p:nvPicPr>
            <p:cNvPr id="8" name="图片 7"/>
            <p:cNvPicPr/>
            <p:nvPr userDrawn="1">
              <p:custDataLst>
                <p:tags r:id="rId9"/>
              </p:custDataLst>
            </p:nvPr>
          </p:nvPicPr>
          <p:blipFill>
            <a:blip r:embed="rId13" r:link="rId14" cstate="email"/>
            <a:stretch>
              <a:fillRect/>
            </a:stretch>
          </p:blipFill>
          <p:spPr>
            <a:xfrm>
              <a:off x="11471910" y="0"/>
              <a:ext cx="720090" cy="514350"/>
            </a:xfrm>
            <a:prstGeom prst="rect">
              <a:avLst/>
            </a:prstGeom>
          </p:spPr>
        </p:pic>
      </p:grpSp>
      <p:sp>
        <p:nvSpPr>
          <p:cNvPr id="2" name="标题 1"/>
          <p:cNvSpPr>
            <a:spLocks noGrp="1"/>
          </p:cNvSpPr>
          <p:nvPr>
            <p:ph type="title"/>
            <p:custDataLst>
              <p:tags r:id="rId2"/>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t>2020/10/24</a:t>
            </a:fld>
            <a:endParaRPr lang="zh-CN" altLang="en-US" dirty="0"/>
          </a:p>
        </p:txBody>
      </p:sp>
      <p:sp>
        <p:nvSpPr>
          <p:cNvPr id="6" name="页脚占位符 5"/>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1"/>
            </p:custDataLst>
          </p:nvPr>
        </p:nvGrpSpPr>
        <p:grpSpPr>
          <a:xfrm>
            <a:off x="0" y="0"/>
            <a:ext cx="12192000" cy="514350"/>
            <a:chOff x="0" y="0"/>
            <a:chExt cx="12192000" cy="514350"/>
          </a:xfrm>
        </p:grpSpPr>
        <p:pic>
          <p:nvPicPr>
            <p:cNvPr id="8" name="图片 7"/>
            <p:cNvPicPr/>
            <p:nvPr userDrawn="1">
              <p:custDataLst>
                <p:tags r:id="rId7"/>
              </p:custDataLst>
            </p:nvPr>
          </p:nvPicPr>
          <p:blipFill>
            <a:blip r:embed="rId10" r:link="rId11" cstate="email"/>
            <a:stretch>
              <a:fillRect/>
            </a:stretch>
          </p:blipFill>
          <p:spPr>
            <a:xfrm>
              <a:off x="0" y="0"/>
              <a:ext cx="720090" cy="514350"/>
            </a:xfrm>
            <a:prstGeom prst="rect">
              <a:avLst/>
            </a:prstGeom>
          </p:spPr>
        </p:pic>
        <p:pic>
          <p:nvPicPr>
            <p:cNvPr id="7" name="图片 6"/>
            <p:cNvPicPr/>
            <p:nvPr userDrawn="1">
              <p:custDataLst>
                <p:tags r:id="rId8"/>
              </p:custDataLst>
            </p:nvPr>
          </p:nvPicPr>
          <p:blipFill>
            <a:blip r:embed="rId12" r:link="rId13" cstate="email"/>
            <a:stretch>
              <a:fillRect/>
            </a:stretch>
          </p:blipFill>
          <p:spPr>
            <a:xfrm>
              <a:off x="11471910" y="0"/>
              <a:ext cx="720090" cy="514350"/>
            </a:xfrm>
            <a:prstGeom prst="rect">
              <a:avLst/>
            </a:prstGeom>
          </p:spPr>
        </p:pic>
      </p:grpSp>
      <p:sp>
        <p:nvSpPr>
          <p:cNvPr id="2" name="竖排标题 1"/>
          <p:cNvSpPr>
            <a:spLocks noGrp="1"/>
          </p:cNvSpPr>
          <p:nvPr>
            <p:ph type="title" orient="vert"/>
            <p:custDataLst>
              <p:tags r:id="rId2"/>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2020/10/24</a:t>
            </a:fld>
            <a:endParaRPr lang="zh-CN" altLang="en-US"/>
          </a:p>
        </p:txBody>
      </p:sp>
      <p:sp>
        <p:nvSpPr>
          <p:cNvPr id="5" name="页脚占位符 4"/>
          <p:cNvSpPr>
            <a:spLocks noGrp="1"/>
          </p:cNvSpPr>
          <p:nvPr>
            <p:ph type="ftr" sz="quarter" idx="11"/>
            <p:custDataLst>
              <p:tags r:id="rId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2" name="组合 1"/>
          <p:cNvGrpSpPr/>
          <p:nvPr userDrawn="1">
            <p:custDataLst>
              <p:tags r:id="rId1"/>
            </p:custDataLst>
          </p:nvPr>
        </p:nvGrpSpPr>
        <p:grpSpPr>
          <a:xfrm>
            <a:off x="0" y="0"/>
            <a:ext cx="12192000" cy="514350"/>
            <a:chOff x="0" y="0"/>
            <a:chExt cx="12192000" cy="514350"/>
          </a:xfrm>
        </p:grpSpPr>
        <p:pic>
          <p:nvPicPr>
            <p:cNvPr id="8" name="图片 7"/>
            <p:cNvPicPr/>
            <p:nvPr userDrawn="1">
              <p:custDataLst>
                <p:tags r:id="rId6"/>
              </p:custDataLst>
            </p:nvPr>
          </p:nvPicPr>
          <p:blipFill>
            <a:blip r:embed="rId9" r:link="rId10" cstate="email"/>
            <a:stretch>
              <a:fillRect/>
            </a:stretch>
          </p:blipFill>
          <p:spPr>
            <a:xfrm>
              <a:off x="0" y="0"/>
              <a:ext cx="720090" cy="514350"/>
            </a:xfrm>
            <a:prstGeom prst="rect">
              <a:avLst/>
            </a:prstGeom>
          </p:spPr>
        </p:pic>
        <p:pic>
          <p:nvPicPr>
            <p:cNvPr id="6" name="图片 5"/>
            <p:cNvPicPr/>
            <p:nvPr userDrawn="1">
              <p:custDataLst>
                <p:tags r:id="rId7"/>
              </p:custDataLst>
            </p:nvPr>
          </p:nvPicPr>
          <p:blipFill>
            <a:blip r:embed="rId11" r:link="rId12" cstate="email"/>
            <a:stretch>
              <a:fillRect/>
            </a:stretch>
          </p:blipFill>
          <p:spPr>
            <a:xfrm>
              <a:off x="11471910" y="0"/>
              <a:ext cx="720090" cy="514350"/>
            </a:xfrm>
            <a:prstGeom prst="rect">
              <a:avLst/>
            </a:prstGeom>
          </p:spPr>
        </p:pic>
      </p:grpSp>
      <p:sp>
        <p:nvSpPr>
          <p:cNvPr id="3" name="日期占位符 2"/>
          <p:cNvSpPr>
            <a:spLocks noGrp="1"/>
          </p:cNvSpPr>
          <p:nvPr>
            <p:ph type="dt" sz="half" idx="10"/>
            <p:custDataLst>
              <p:tags r:id="rId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2020/10/24</a:t>
            </a:fld>
            <a:endParaRPr lang="zh-CN" altLang="en-US"/>
          </a:p>
        </p:txBody>
      </p:sp>
      <p:sp>
        <p:nvSpPr>
          <p:cNvPr id="4" name="页脚占位符 3"/>
          <p:cNvSpPr>
            <a:spLocks noGrp="1"/>
          </p:cNvSpPr>
          <p:nvPr>
            <p:ph type="ftr" sz="quarter" idx="11"/>
            <p:custDataLst>
              <p:tags r:id="rId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2020/10/24</a:t>
            </a:fld>
            <a:endParaRPr lang="zh-CN" altLang="en-US"/>
          </a:p>
        </p:txBody>
      </p:sp>
      <p:sp>
        <p:nvSpPr>
          <p:cNvPr id="4" name="页脚占位符 3"/>
          <p:cNvSpPr>
            <a:spLocks noGrp="1"/>
          </p:cNvSpPr>
          <p:nvPr>
            <p:ph type="ftr" sz="quarter" idx="11"/>
            <p:custDataLst>
              <p:tags r:id="rId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3"/>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2" name="标题 1"/>
          <p:cNvSpPr>
            <a:spLocks noGrp="1"/>
          </p:cNvSpPr>
          <p:nvPr>
            <p:ph type="title" idx="13" hasCustomPrompt="1"/>
            <p:custDataLst>
              <p:tags r:id="rId4"/>
            </p:custDataLst>
          </p:nvPr>
        </p:nvSpPr>
        <p:spPr>
          <a:xfrm>
            <a:off x="3201035" y="2530158"/>
            <a:ext cx="5789930" cy="1398905"/>
          </a:xfrm>
        </p:spPr>
        <p:txBody>
          <a:bodyPr vert="horz" wrap="square" lIns="90000" tIns="46800" rIns="90000" bIns="46800" anchor="ctr" anchorCtr="0">
            <a:normAutofit/>
          </a:bodyPr>
          <a:lstStyle>
            <a:lvl1pPr marL="0" marR="0" indent="0" algn="dist" defTabSz="914400" rtl="0" eaLnBrk="1" fontAlgn="auto" latinLnBrk="0" hangingPunct="1">
              <a:lnSpc>
                <a:spcPct val="100000"/>
              </a:lnSpc>
              <a:spcBef>
                <a:spcPct val="0"/>
              </a:spcBef>
              <a:spcAft>
                <a:spcPts val="0"/>
              </a:spcAft>
              <a:buClrTx/>
              <a:buSzPts val="8000"/>
              <a:buNone/>
              <a:defRPr sz="8000" b="0" spc="10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p>
        </p:txBody>
      </p:sp>
      <p:sp>
        <p:nvSpPr>
          <p:cNvPr id="7" name="文本占位符 6"/>
          <p:cNvSpPr>
            <a:spLocks noGrp="1"/>
          </p:cNvSpPr>
          <p:nvPr>
            <p:ph type="body" sz="quarter" idx="14" hasCustomPrompt="1"/>
            <p:custDataLst>
              <p:tags r:id="rId5"/>
            </p:custDataLst>
          </p:nvPr>
        </p:nvSpPr>
        <p:spPr>
          <a:xfrm>
            <a:off x="3233057" y="3929063"/>
            <a:ext cx="5554981" cy="476250"/>
          </a:xfrm>
        </p:spPr>
        <p:txBody>
          <a:bodyPr>
            <a:normAutofit/>
          </a:bodyPr>
          <a:lstStyle>
            <a:lvl1pPr marL="0" indent="0" algn="dist">
              <a:buNone/>
              <a:defRPr sz="2000"/>
            </a:lvl1pPr>
          </a:lstStyle>
          <a:p>
            <a:pPr lvl="0"/>
            <a:r>
              <a:rPr lang="zh-CN" altLang="en-US" dirty="0"/>
              <a:t>单击此处编辑副标题内容</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extLst>
              <a:ext uri="{28A0092B-C50C-407E-A947-70E740481C1C}">
                <a14:useLocalDpi xmlns:a14="http://schemas.microsoft.com/office/drawing/2010/main" val="0"/>
              </a:ext>
            </a:extLst>
          </a:blip>
          <a:srcRect b="78056"/>
          <a:stretch>
            <a:fillRect/>
          </a:stretch>
        </p:blipFill>
        <p:spPr>
          <a:xfrm>
            <a:off x="0" y="0"/>
            <a:ext cx="12798980" cy="1828800"/>
          </a:xfrm>
          <a:prstGeom prst="rect">
            <a:avLst/>
          </a:prstGeom>
        </p:spPr>
      </p:pic>
      <p:pic>
        <p:nvPicPr>
          <p:cNvPr id="5" name="图片 4"/>
          <p:cNvPicPr>
            <a:picLocks noChangeAspect="1"/>
          </p:cNvPicPr>
          <p:nvPr userDrawn="1"/>
        </p:nvPicPr>
        <p:blipFill rotWithShape="1">
          <a:blip r:embed="rId3">
            <a:extLst>
              <a:ext uri="{28A0092B-C50C-407E-A947-70E740481C1C}">
                <a14:useLocalDpi xmlns:a14="http://schemas.microsoft.com/office/drawing/2010/main" val="0"/>
              </a:ext>
            </a:extLst>
          </a:blip>
          <a:srcRect t="21296" r="533" b="42187"/>
          <a:stretch>
            <a:fillRect/>
          </a:stretch>
        </p:blipFill>
        <p:spPr>
          <a:xfrm>
            <a:off x="0" y="4203700"/>
            <a:ext cx="12192000" cy="2895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advClick="0" advTm="5000">
        <p14:doors dir="vert"/>
      </p:transition>
    </mc:Choice>
    <mc:Fallback xmlns="">
      <p:transition spd="slow" advClick="0" advTm="500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1"/>
            </p:custDataLst>
          </p:nvPr>
        </p:nvPicPr>
        <p:blipFill>
          <a:blip r:embed="rId8" r:link="rId9" cstate="email"/>
          <a:stretch>
            <a:fillRect/>
          </a:stretch>
        </p:blipFill>
        <p:spPr>
          <a:xfrm>
            <a:off x="0" y="0"/>
            <a:ext cx="720090" cy="514350"/>
          </a:xfrm>
          <a:prstGeom prst="rect">
            <a:avLst/>
          </a:prstGeom>
        </p:spPr>
      </p:pic>
      <p:pic>
        <p:nvPicPr>
          <p:cNvPr id="6" name="图片 5"/>
          <p:cNvPicPr/>
          <p:nvPr userDrawn="1">
            <p:custDataLst>
              <p:tags r:id="rId2"/>
            </p:custDataLst>
          </p:nvPr>
        </p:nvPicPr>
        <p:blipFill>
          <a:blip r:embed="rId10" r:link="rId11" cstate="email"/>
          <a:stretch>
            <a:fillRect/>
          </a:stretch>
        </p:blipFill>
        <p:spPr>
          <a:xfrm>
            <a:off x="11471910" y="0"/>
            <a:ext cx="720090" cy="514350"/>
          </a:xfrm>
          <a:prstGeom prst="rect">
            <a:avLst/>
          </a:prstGeom>
        </p:spPr>
      </p:pic>
      <p:sp>
        <p:nvSpPr>
          <p:cNvPr id="2" name="标题 1"/>
          <p:cNvSpPr>
            <a:spLocks noGrp="1"/>
          </p:cNvSpPr>
          <p:nvPr>
            <p:ph type="title"/>
            <p:custDataLst>
              <p:tags r:id="rId3"/>
            </p:custDataLst>
          </p:nvPr>
        </p:nvSpPr>
        <p:spPr>
          <a:xfrm>
            <a:off x="669882" y="443230"/>
            <a:ext cx="10852237"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2020/10/24</a:t>
            </a:fld>
            <a:endParaRPr lang="zh-CN" altLang="en-US"/>
          </a:p>
        </p:txBody>
      </p:sp>
      <p:sp>
        <p:nvSpPr>
          <p:cNvPr id="4" name="页脚占位符 3"/>
          <p:cNvSpPr>
            <a:spLocks noGrp="1"/>
          </p:cNvSpPr>
          <p:nvPr>
            <p:ph type="ftr" sz="quarter" idx="11"/>
            <p:custDataLst>
              <p:tags r:id="rId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2"/>
            </p:custDataLst>
          </p:nvPr>
        </p:nvPicPr>
        <p:blipFill>
          <a:blip r:embed="rId10" r:link="rId11" cstate="email"/>
          <a:stretch>
            <a:fillRect/>
          </a:stretch>
        </p:blipFill>
        <p:spPr>
          <a:xfrm>
            <a:off x="0" y="0"/>
            <a:ext cx="720090" cy="514350"/>
          </a:xfrm>
          <a:prstGeom prst="rect">
            <a:avLst/>
          </a:prstGeom>
        </p:spPr>
      </p:pic>
      <p:pic>
        <p:nvPicPr>
          <p:cNvPr id="8" name="图片 7"/>
          <p:cNvPicPr/>
          <p:nvPr userDrawn="1">
            <p:custDataLst>
              <p:tags r:id="rId3"/>
            </p:custDataLst>
          </p:nvPr>
        </p:nvPicPr>
        <p:blipFill>
          <a:blip r:embed="rId12" r:link="rId13" cstate="email"/>
          <a:stretch>
            <a:fillRect/>
          </a:stretch>
        </p:blipFill>
        <p:spPr>
          <a:xfrm>
            <a:off x="11471910" y="0"/>
            <a:ext cx="720090" cy="514350"/>
          </a:xfrm>
          <a:prstGeom prst="rect">
            <a:avLst/>
          </a:prstGeom>
        </p:spPr>
      </p:pic>
      <p:sp>
        <p:nvSpPr>
          <p:cNvPr id="2" name="标题 1"/>
          <p:cNvSpPr>
            <a:spLocks noGrp="1"/>
          </p:cNvSpPr>
          <p:nvPr>
            <p:ph type="title" hasCustomPrompt="1"/>
            <p:custDataLst>
              <p:tags r:id="rId4"/>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2020/10/24</a:t>
            </a:fld>
            <a:endParaRPr lang="zh-CN" altLang="en-US"/>
          </a:p>
        </p:txBody>
      </p:sp>
      <p:sp>
        <p:nvSpPr>
          <p:cNvPr id="4" name="页脚占位符 3"/>
          <p:cNvSpPr>
            <a:spLocks noGrp="1"/>
          </p:cNvSpPr>
          <p:nvPr>
            <p:ph type="ftr" sz="quarter" idx="11"/>
            <p:custDataLst>
              <p:tags r:id="rId7"/>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2"/>
            </p:custDataLst>
          </p:nvPr>
        </p:nvPicPr>
        <p:blipFill>
          <a:blip r:embed="rId10" r:link="rId11" cstate="email"/>
          <a:stretch>
            <a:fillRect/>
          </a:stretch>
        </p:blipFill>
        <p:spPr>
          <a:xfrm>
            <a:off x="11471910" y="0"/>
            <a:ext cx="720090" cy="514350"/>
          </a:xfrm>
          <a:prstGeom prst="rect">
            <a:avLst/>
          </a:prstGeom>
        </p:spPr>
      </p:pic>
      <p:sp>
        <p:nvSpPr>
          <p:cNvPr id="2" name="标题 1"/>
          <p:cNvSpPr>
            <a:spLocks noGrp="1"/>
          </p:cNvSpPr>
          <p:nvPr>
            <p:ph type="title" hasCustomPrompt="1"/>
            <p:custDataLst>
              <p:tags r:id="rId3"/>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2020/10/24</a:t>
            </a:fld>
            <a:endParaRPr lang="zh-CN" altLang="en-US"/>
          </a:p>
        </p:txBody>
      </p:sp>
      <p:sp>
        <p:nvSpPr>
          <p:cNvPr id="4" name="页脚占位符 3"/>
          <p:cNvSpPr>
            <a:spLocks noGrp="1"/>
          </p:cNvSpPr>
          <p:nvPr>
            <p:ph type="ftr" sz="quarter" idx="11"/>
            <p:custDataLst>
              <p:tags r:id="rId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1"/>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2"/>
            </p:custDataLst>
          </p:nvPr>
        </p:nvPicPr>
        <p:blipFill>
          <a:blip r:embed="rId11" r:link="rId12" cstate="email"/>
          <a:stretch>
            <a:fillRect/>
          </a:stretch>
        </p:blipFill>
        <p:spPr>
          <a:xfrm>
            <a:off x="0" y="0"/>
            <a:ext cx="720090" cy="514350"/>
          </a:xfrm>
          <a:prstGeom prst="rect">
            <a:avLst/>
          </a:prstGeom>
        </p:spPr>
      </p:pic>
      <p:pic>
        <p:nvPicPr>
          <p:cNvPr id="8" name="图片 7"/>
          <p:cNvPicPr/>
          <p:nvPr userDrawn="1">
            <p:custDataLst>
              <p:tags r:id="rId3"/>
            </p:custDataLst>
          </p:nvPr>
        </p:nvPicPr>
        <p:blipFill>
          <a:blip r:embed="rId13" r:link="rId14" cstate="email"/>
          <a:stretch>
            <a:fillRect/>
          </a:stretch>
        </p:blipFill>
        <p:spPr>
          <a:xfrm>
            <a:off x="11471910" y="0"/>
            <a:ext cx="720090" cy="514350"/>
          </a:xfrm>
          <a:prstGeom prst="rect">
            <a:avLst/>
          </a:prstGeom>
        </p:spPr>
      </p:pic>
      <p:sp>
        <p:nvSpPr>
          <p:cNvPr id="2" name="标题 1"/>
          <p:cNvSpPr>
            <a:spLocks noGrp="1"/>
          </p:cNvSpPr>
          <p:nvPr>
            <p:ph type="title"/>
            <p:custDataLst>
              <p:tags r:id="rId4"/>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p>
        </p:txBody>
      </p:sp>
      <p:sp>
        <p:nvSpPr>
          <p:cNvPr id="3" name="日期占位符 2"/>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2020/10/24</a:t>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1"/>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2"/>
            </p:custDataLst>
          </p:nvPr>
        </p:nvPicPr>
        <p:blipFill>
          <a:blip r:embed="rId11" r:link="rId12" cstate="email"/>
          <a:stretch>
            <a:fillRect/>
          </a:stretch>
        </p:blipFill>
        <p:spPr>
          <a:xfrm>
            <a:off x="0" y="0"/>
            <a:ext cx="720090" cy="514350"/>
          </a:xfrm>
          <a:prstGeom prst="rect">
            <a:avLst/>
          </a:prstGeom>
        </p:spPr>
      </p:pic>
      <p:pic>
        <p:nvPicPr>
          <p:cNvPr id="8" name="图片 7"/>
          <p:cNvPicPr/>
          <p:nvPr userDrawn="1">
            <p:custDataLst>
              <p:tags r:id="rId3"/>
            </p:custDataLst>
          </p:nvPr>
        </p:nvPicPr>
        <p:blipFill>
          <a:blip r:embed="rId13" r:link="rId14" cstate="email"/>
          <a:stretch>
            <a:fillRect/>
          </a:stretch>
        </p:blipFill>
        <p:spPr>
          <a:xfrm>
            <a:off x="11471910" y="0"/>
            <a:ext cx="720090" cy="514350"/>
          </a:xfrm>
          <a:prstGeom prst="rect">
            <a:avLst/>
          </a:prstGeom>
        </p:spPr>
      </p:pic>
      <p:sp>
        <p:nvSpPr>
          <p:cNvPr id="2" name="标题 1"/>
          <p:cNvSpPr>
            <a:spLocks noGrp="1"/>
          </p:cNvSpPr>
          <p:nvPr>
            <p:ph type="title"/>
            <p:custDataLst>
              <p:tags r:id="rId4"/>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2020/10/24</a:t>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2"/>
            </p:custDataLst>
          </p:nvPr>
        </p:nvPicPr>
        <p:blipFill>
          <a:blip r:embed="rId13" r:link="rId14" cstate="email"/>
          <a:stretch>
            <a:fillRect/>
          </a:stretch>
        </p:blipFill>
        <p:spPr>
          <a:xfrm>
            <a:off x="11471910" y="6343650"/>
            <a:ext cx="720090" cy="514350"/>
          </a:xfrm>
          <a:prstGeom prst="rect">
            <a:avLst/>
          </a:prstGeom>
        </p:spPr>
      </p:pic>
      <p:pic>
        <p:nvPicPr>
          <p:cNvPr id="10" name="图片 9"/>
          <p:cNvPicPr/>
          <p:nvPr userDrawn="1">
            <p:custDataLst>
              <p:tags r:id="rId3"/>
            </p:custDataLst>
          </p:nvPr>
        </p:nvPicPr>
        <p:blipFill>
          <a:blip r:embed="rId15" r:link="rId16" cstate="email"/>
          <a:stretch>
            <a:fillRect/>
          </a:stretch>
        </p:blipFill>
        <p:spPr>
          <a:xfrm>
            <a:off x="0" y="6343650"/>
            <a:ext cx="720090" cy="514350"/>
          </a:xfrm>
          <a:prstGeom prst="rect">
            <a:avLst/>
          </a:prstGeom>
        </p:spPr>
      </p:pic>
      <p:sp>
        <p:nvSpPr>
          <p:cNvPr id="2" name="标题 1"/>
          <p:cNvSpPr>
            <a:spLocks noGrp="1"/>
          </p:cNvSpPr>
          <p:nvPr>
            <p:ph type="title"/>
            <p:custDataLst>
              <p:tags r:id="rId4"/>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2020/10/24</a:t>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2"/>
            </p:custDataLst>
          </p:nvPr>
        </p:nvPicPr>
        <p:blipFill>
          <a:blip r:embed="rId10" r:link="rId11" cstate="email"/>
          <a:stretch>
            <a:fillRect/>
          </a:stretch>
        </p:blipFill>
        <p:spPr>
          <a:xfrm>
            <a:off x="10571480" y="5701030"/>
            <a:ext cx="1619885" cy="1157605"/>
          </a:xfrm>
          <a:prstGeom prst="rect">
            <a:avLst/>
          </a:prstGeom>
        </p:spPr>
      </p:pic>
      <p:pic>
        <p:nvPicPr>
          <p:cNvPr id="8" name="图片 7"/>
          <p:cNvPicPr/>
          <p:nvPr userDrawn="1">
            <p:custDataLst>
              <p:tags r:id="rId3"/>
            </p:custDataLst>
          </p:nvPr>
        </p:nvPicPr>
        <p:blipFill>
          <a:blip r:embed="rId12" r:link="rId13" cstate="email"/>
          <a:stretch>
            <a:fillRect/>
          </a:stretch>
        </p:blipFill>
        <p:spPr>
          <a:xfrm>
            <a:off x="0" y="5701030"/>
            <a:ext cx="1619885" cy="1157605"/>
          </a:xfrm>
          <a:prstGeom prst="rect">
            <a:avLst/>
          </a:prstGeom>
        </p:spPr>
      </p:pic>
      <p:sp>
        <p:nvSpPr>
          <p:cNvPr id="2" name="标题 1"/>
          <p:cNvSpPr>
            <a:spLocks noGrp="1"/>
          </p:cNvSpPr>
          <p:nvPr>
            <p:ph type="title" hasCustomPrompt="1"/>
            <p:custDataLst>
              <p:tags r:id="rId4"/>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2020/10/24</a:t>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过度页1">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l="10930" t="25926" r="6454" b="19429"/>
          <a:stretch>
            <a:fillRect/>
          </a:stretch>
        </p:blipFill>
        <p:spPr>
          <a:xfrm>
            <a:off x="0" y="1607157"/>
            <a:ext cx="12192000" cy="52508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00" advClick="0" advTm="5000">
        <p14:warp dir="in"/>
      </p:transition>
    </mc:Choice>
    <mc:Fallback xmlns="">
      <p:transition spd="slow" advClick="0" advTm="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1">
    <p:spTree>
      <p:nvGrpSpPr>
        <p:cNvPr id="1" name=""/>
        <p:cNvGrpSpPr/>
        <p:nvPr/>
      </p:nvGrpSpPr>
      <p:grpSpPr>
        <a:xfrm>
          <a:off x="0" y="0"/>
          <a:ext cx="0" cy="0"/>
          <a:chOff x="0" y="0"/>
          <a:chExt cx="0" cy="0"/>
        </a:xfrm>
      </p:grpSpPr>
      <p:sp>
        <p:nvSpPr>
          <p:cNvPr id="2" name="文本框 58"/>
          <p:cNvSpPr txBox="1"/>
          <p:nvPr userDrawn="1"/>
        </p:nvSpPr>
        <p:spPr>
          <a:xfrm>
            <a:off x="4043815" y="282665"/>
            <a:ext cx="4104369" cy="641526"/>
          </a:xfrm>
          <a:prstGeom prst="rect">
            <a:avLst/>
          </a:prstGeom>
          <a:noFill/>
        </p:spPr>
        <p:txBody>
          <a:bodyPr wrap="square" lIns="86683" tIns="43341" rIns="86683" bIns="43341">
            <a:spAutoFit/>
          </a:bodyPr>
          <a:lstStyle/>
          <a:p>
            <a:pPr>
              <a:defRPr/>
            </a:pPr>
            <a:r>
              <a:rPr lang="zh-CN" altLang="en-US" sz="3600" b="1" dirty="0">
                <a:solidFill>
                  <a:srgbClr val="595959"/>
                </a:solidFill>
                <a:latin typeface="腾祥铁山楷书简繁合集" panose="01010104010101010101" pitchFamily="2" charset="-122"/>
                <a:ea typeface="腾祥铁山楷书简繁合集" panose="01010104010101010101" pitchFamily="2" charset="-122"/>
              </a:rPr>
              <a:t>请输入你的标题</a:t>
            </a:r>
          </a:p>
        </p:txBody>
      </p:sp>
    </p:spTree>
  </p:cSld>
  <p:clrMapOvr>
    <a:masterClrMapping/>
  </p:clrMapOvr>
  <mc:AlternateContent xmlns:mc="http://schemas.openxmlformats.org/markup-compatibility/2006" xmlns:p14="http://schemas.microsoft.com/office/powerpoint/2010/main">
    <mc:Choice Requires="p14">
      <p:transition spd="slow" p14:dur="1600" advClick="0" advTm="5000">
        <p14:prism isInverted="1"/>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内页-1">
    <p:spTree>
      <p:nvGrpSpPr>
        <p:cNvPr id="1" name=""/>
        <p:cNvGrpSpPr/>
        <p:nvPr/>
      </p:nvGrpSpPr>
      <p:grpSpPr>
        <a:xfrm>
          <a:off x="0" y="0"/>
          <a:ext cx="0" cy="0"/>
          <a:chOff x="0" y="0"/>
          <a:chExt cx="0" cy="0"/>
        </a:xfrm>
      </p:grpSpPr>
      <p:sp>
        <p:nvSpPr>
          <p:cNvPr id="2" name="文本框 58"/>
          <p:cNvSpPr txBox="1"/>
          <p:nvPr userDrawn="1"/>
        </p:nvSpPr>
        <p:spPr>
          <a:xfrm>
            <a:off x="4043815" y="282665"/>
            <a:ext cx="4104369" cy="641526"/>
          </a:xfrm>
          <a:prstGeom prst="rect">
            <a:avLst/>
          </a:prstGeom>
          <a:noFill/>
        </p:spPr>
        <p:txBody>
          <a:bodyPr wrap="square" lIns="86683" tIns="43341" rIns="86683" bIns="43341">
            <a:spAutoFit/>
          </a:bodyPr>
          <a:lstStyle/>
          <a:p>
            <a:pPr>
              <a:defRPr/>
            </a:pPr>
            <a:r>
              <a:rPr lang="zh-CN" altLang="en-US" sz="3600" b="1" dirty="0">
                <a:solidFill>
                  <a:srgbClr val="595959"/>
                </a:solidFill>
                <a:latin typeface="腾祥铁山楷书简繁合集" panose="01010104010101010101" pitchFamily="2" charset="-122"/>
                <a:ea typeface="腾祥铁山楷书简繁合集" panose="01010104010101010101" pitchFamily="2" charset="-122"/>
              </a:rPr>
              <a:t>请输入你的标题</a:t>
            </a:r>
          </a:p>
        </p:txBody>
      </p:sp>
    </p:spTree>
  </p:cSld>
  <p:clrMapOvr>
    <a:masterClrMapping/>
  </p:clrMapOvr>
  <mc:AlternateContent xmlns:mc="http://schemas.openxmlformats.org/markup-compatibility/2006" xmlns:p14="http://schemas.microsoft.com/office/powerpoint/2010/main">
    <mc:Choice Requires="p14">
      <p:transition spd="slow" p14:dur="1250" advClick="0" advTm="5000">
        <p14:switch dir="r"/>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内页-1">
    <p:spTree>
      <p:nvGrpSpPr>
        <p:cNvPr id="1" name=""/>
        <p:cNvGrpSpPr/>
        <p:nvPr/>
      </p:nvGrpSpPr>
      <p:grpSpPr>
        <a:xfrm>
          <a:off x="0" y="0"/>
          <a:ext cx="0" cy="0"/>
          <a:chOff x="0" y="0"/>
          <a:chExt cx="0" cy="0"/>
        </a:xfrm>
      </p:grpSpPr>
      <p:sp>
        <p:nvSpPr>
          <p:cNvPr id="2" name="文本框 58"/>
          <p:cNvSpPr txBox="1"/>
          <p:nvPr userDrawn="1"/>
        </p:nvSpPr>
        <p:spPr>
          <a:xfrm>
            <a:off x="4043815" y="282665"/>
            <a:ext cx="4104369" cy="641526"/>
          </a:xfrm>
          <a:prstGeom prst="rect">
            <a:avLst/>
          </a:prstGeom>
          <a:noFill/>
        </p:spPr>
        <p:txBody>
          <a:bodyPr wrap="square" lIns="86683" tIns="43341" rIns="86683" bIns="43341">
            <a:spAutoFit/>
          </a:bodyPr>
          <a:lstStyle/>
          <a:p>
            <a:pPr>
              <a:defRPr/>
            </a:pPr>
            <a:r>
              <a:rPr lang="zh-CN" altLang="en-US" sz="3600" b="1" dirty="0">
                <a:solidFill>
                  <a:srgbClr val="595959"/>
                </a:solidFill>
                <a:latin typeface="腾祥铁山楷书简繁合集" panose="01010104010101010101" pitchFamily="2" charset="-122"/>
                <a:ea typeface="腾祥铁山楷书简繁合集" panose="01010104010101010101" pitchFamily="2" charset="-122"/>
              </a:rPr>
              <a:t>请输入你的标题</a:t>
            </a:r>
          </a:p>
        </p:txBody>
      </p:sp>
    </p:spTree>
  </p:cSld>
  <p:clrMapOvr>
    <a:masterClrMapping/>
  </p:clrMapOvr>
  <mc:AlternateContent xmlns:mc="http://schemas.openxmlformats.org/markup-compatibility/2006" xmlns:p14="http://schemas.microsoft.com/office/powerpoint/2010/main">
    <mc:Choice Requires="p14">
      <p:transition spd="slow" p14:dur="1250" advClick="0" advTm="5000">
        <p14:flip dir="r"/>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内页-1">
    <p:spTree>
      <p:nvGrpSpPr>
        <p:cNvPr id="1" name=""/>
        <p:cNvGrpSpPr/>
        <p:nvPr/>
      </p:nvGrpSpPr>
      <p:grpSpPr>
        <a:xfrm>
          <a:off x="0" y="0"/>
          <a:ext cx="0" cy="0"/>
          <a:chOff x="0" y="0"/>
          <a:chExt cx="0" cy="0"/>
        </a:xfrm>
      </p:grpSpPr>
      <p:sp>
        <p:nvSpPr>
          <p:cNvPr id="2" name="文本框 58"/>
          <p:cNvSpPr txBox="1"/>
          <p:nvPr userDrawn="1"/>
        </p:nvSpPr>
        <p:spPr>
          <a:xfrm>
            <a:off x="4043815" y="282665"/>
            <a:ext cx="4104369" cy="641526"/>
          </a:xfrm>
          <a:prstGeom prst="rect">
            <a:avLst/>
          </a:prstGeom>
          <a:noFill/>
        </p:spPr>
        <p:txBody>
          <a:bodyPr wrap="square" lIns="86683" tIns="43341" rIns="86683" bIns="43341">
            <a:spAutoFit/>
          </a:bodyPr>
          <a:lstStyle/>
          <a:p>
            <a:pPr>
              <a:defRPr/>
            </a:pPr>
            <a:r>
              <a:rPr lang="zh-CN" altLang="en-US" sz="3600" b="1" dirty="0">
                <a:solidFill>
                  <a:srgbClr val="595959"/>
                </a:solidFill>
                <a:latin typeface="腾祥铁山楷书简繁合集" panose="01010104010101010101" pitchFamily="2" charset="-122"/>
                <a:ea typeface="腾祥铁山楷书简繁合集" panose="01010104010101010101" pitchFamily="2" charset="-122"/>
              </a:rPr>
              <a:t>请输入你的标题</a:t>
            </a:r>
          </a:p>
        </p:txBody>
      </p:sp>
    </p:spTree>
  </p:cSld>
  <p:clrMapOvr>
    <a:masterClrMapping/>
  </p:clrMapOvr>
  <mc:AlternateContent xmlns:mc="http://schemas.openxmlformats.org/markup-compatibility/2006" xmlns:p14="http://schemas.microsoft.com/office/powerpoint/2010/main">
    <mc:Choice Requires="p14">
      <p:transition spd="slow" p14:dur="1600" advClick="0" advTm="5000">
        <p14:gallery dir="l"/>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版权页">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b="78056"/>
          <a:stretch>
            <a:fillRect/>
          </a:stretch>
        </p:blipFill>
        <p:spPr>
          <a:xfrm>
            <a:off x="0" y="0"/>
            <a:ext cx="12798980" cy="1828800"/>
          </a:xfrm>
          <a:prstGeom prst="rect">
            <a:avLst/>
          </a:prstGeom>
        </p:spPr>
      </p:pic>
      <p:pic>
        <p:nvPicPr>
          <p:cNvPr id="3" name="图片 2"/>
          <p:cNvPicPr>
            <a:picLocks noChangeAspect="1"/>
          </p:cNvPicPr>
          <p:nvPr userDrawn="1"/>
        </p:nvPicPr>
        <p:blipFill rotWithShape="1">
          <a:blip r:embed="rId3">
            <a:extLst>
              <a:ext uri="{28A0092B-C50C-407E-A947-70E740481C1C}">
                <a14:useLocalDpi xmlns:a14="http://schemas.microsoft.com/office/drawing/2010/main" val="0"/>
              </a:ext>
            </a:extLst>
          </a:blip>
          <a:srcRect t="21296" r="533" b="42187"/>
          <a:stretch>
            <a:fillRect/>
          </a:stretch>
        </p:blipFill>
        <p:spPr>
          <a:xfrm>
            <a:off x="0" y="4203700"/>
            <a:ext cx="12192000" cy="2895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Click="0" advTm="5000">
        <p:blinds dir="vert"/>
      </p:transition>
    </mc:Choice>
    <mc:Fallback xmlns="">
      <p:transition spd="slow" advClick="0" advTm="5000">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2020/10/24</a:t>
            </a:fld>
            <a:endParaRPr lang="zh-CN" altLang="en-US"/>
          </a:p>
        </p:txBody>
      </p:sp>
      <p:sp>
        <p:nvSpPr>
          <p:cNvPr id="17" name="页脚占位符 16"/>
          <p:cNvSpPr>
            <a:spLocks noGrp="1"/>
          </p:cNvSpPr>
          <p:nvPr>
            <p:ph type="ftr" sz="quarter" idx="11"/>
            <p:custDataLst>
              <p:tags r:id="rId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3"/>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3" name="副标题 2"/>
          <p:cNvSpPr>
            <a:spLocks noGrp="1"/>
          </p:cNvSpPr>
          <p:nvPr>
            <p:ph type="subTitle" idx="14" hasCustomPrompt="1"/>
            <p:custDataLst>
              <p:tags r:id="rId4"/>
            </p:custDataLst>
          </p:nvPr>
        </p:nvSpPr>
        <p:spPr>
          <a:xfrm>
            <a:off x="2921000" y="4049396"/>
            <a:ext cx="6350000" cy="361315"/>
          </a:xfrm>
        </p:spPr>
        <p:txBody>
          <a:bodyPr vert="horz" wrap="square" lIns="90000" tIns="0" rIns="90000" bIns="46800" anchor="t" anchorCtr="0">
            <a:normAutofit/>
          </a:bodyPr>
          <a:lstStyle>
            <a:lvl1pPr marL="0" marR="0" indent="0" algn="ctr"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lumMod val="85000"/>
                    <a:lumOff val="15000"/>
                  </a:schemeClr>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p>
        </p:txBody>
      </p:sp>
      <p:sp>
        <p:nvSpPr>
          <p:cNvPr id="2" name="标题 1"/>
          <p:cNvSpPr>
            <a:spLocks noGrp="1"/>
          </p:cNvSpPr>
          <p:nvPr>
            <p:ph type="ctrTitle" idx="13" hasCustomPrompt="1"/>
            <p:custDataLst>
              <p:tags r:id="rId5"/>
            </p:custDataLst>
          </p:nvPr>
        </p:nvSpPr>
        <p:spPr>
          <a:xfrm>
            <a:off x="2780371" y="2447291"/>
            <a:ext cx="6631258" cy="1398905"/>
          </a:xfrm>
        </p:spPr>
        <p:txBody>
          <a:bodyPr vert="horz" wrap="square" lIns="90000" tIns="46800" rIns="90000" bIns="0" anchor="ctr" anchorCtr="0">
            <a:normAutofit/>
          </a:bodyPr>
          <a:lstStyle>
            <a:lvl1pPr marL="0" marR="0" indent="0" algn="dist" defTabSz="914400" rtl="0" eaLnBrk="1" fontAlgn="auto" latinLnBrk="0" hangingPunct="1">
              <a:lnSpc>
                <a:spcPct val="100000"/>
              </a:lnSpc>
              <a:spcBef>
                <a:spcPct val="0"/>
              </a:spcBef>
              <a:spcAft>
                <a:spcPts val="0"/>
              </a:spcAft>
              <a:buClrTx/>
              <a:buSzPts val="7200"/>
              <a:buNone/>
              <a:defRPr sz="7200" b="0" spc="-2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3" Type="http://schemas.openxmlformats.org/officeDocument/2006/relationships/slideLayout" Target="../slideLayouts/slideLayout11.xml"/><Relationship Id="rId21" Type="http://schemas.openxmlformats.org/officeDocument/2006/relationships/tags" Target="../tags/tag3.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5" Type="http://schemas.openxmlformats.org/officeDocument/2006/relationships/tags" Target="../tags/tag7.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tags" Target="../tags/tag2.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24" Type="http://schemas.openxmlformats.org/officeDocument/2006/relationships/tags" Target="../tags/tag6.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23" Type="http://schemas.openxmlformats.org/officeDocument/2006/relationships/tags" Target="../tags/tag5.xml"/><Relationship Id="rId10" Type="http://schemas.openxmlformats.org/officeDocument/2006/relationships/slideLayout" Target="../slideLayouts/slideLayout18.xml"/><Relationship Id="rId19"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 Id="rId22"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2020/10/24</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1.xml"/><Relationship Id="rId1" Type="http://schemas.openxmlformats.org/officeDocument/2006/relationships/tags" Target="../tags/tag145.xml"/></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tags" Target="../tags/tag200.xml"/><Relationship Id="rId7" Type="http://schemas.openxmlformats.org/officeDocument/2006/relationships/image" Target="../media/image22.png"/><Relationship Id="rId2" Type="http://schemas.openxmlformats.org/officeDocument/2006/relationships/tags" Target="../tags/tag199.xml"/><Relationship Id="rId1" Type="http://schemas.openxmlformats.org/officeDocument/2006/relationships/tags" Target="../tags/tag198.xml"/><Relationship Id="rId6" Type="http://schemas.openxmlformats.org/officeDocument/2006/relationships/notesSlide" Target="../notesSlides/notesSlide5.xml"/><Relationship Id="rId5" Type="http://schemas.openxmlformats.org/officeDocument/2006/relationships/slideLayout" Target="../slideLayouts/slideLayout11.xml"/><Relationship Id="rId4" Type="http://schemas.openxmlformats.org/officeDocument/2006/relationships/tags" Target="../tags/tag201.xml"/><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26.jpg"/><Relationship Id="rId3" Type="http://schemas.openxmlformats.org/officeDocument/2006/relationships/tags" Target="../tags/tag204.xml"/><Relationship Id="rId7" Type="http://schemas.openxmlformats.org/officeDocument/2006/relationships/notesSlide" Target="../notesSlides/notesSlide6.xml"/><Relationship Id="rId12" Type="http://schemas.openxmlformats.org/officeDocument/2006/relationships/image" Target="../media/image25.png"/><Relationship Id="rId2" Type="http://schemas.openxmlformats.org/officeDocument/2006/relationships/tags" Target="../tags/tag203.xml"/><Relationship Id="rId1" Type="http://schemas.openxmlformats.org/officeDocument/2006/relationships/tags" Target="../tags/tag202.xml"/><Relationship Id="rId6" Type="http://schemas.openxmlformats.org/officeDocument/2006/relationships/slideLayout" Target="../slideLayouts/slideLayout15.xml"/><Relationship Id="rId11" Type="http://schemas.openxmlformats.org/officeDocument/2006/relationships/image" Target="file:///C:\Users\1V994W2\PycharmProjects\PPT_Background_Generation/pic_temp/1_pic_quater_right_up.png" TargetMode="External"/><Relationship Id="rId5" Type="http://schemas.openxmlformats.org/officeDocument/2006/relationships/tags" Target="../tags/tag206.xml"/><Relationship Id="rId10" Type="http://schemas.openxmlformats.org/officeDocument/2006/relationships/image" Target="../media/image5.png"/><Relationship Id="rId4" Type="http://schemas.openxmlformats.org/officeDocument/2006/relationships/tags" Target="../tags/tag205.xml"/><Relationship Id="rId9" Type="http://schemas.openxmlformats.org/officeDocument/2006/relationships/image" Target="file:///C:\Users\1V994W2\PycharmProjects\PPT_Background_Generation/pic_temp/0_pic_quater_left_up.png" TargetMode="External"/><Relationship Id="rId1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tags" Target="../tags/tag209.xml"/><Relationship Id="rId7" Type="http://schemas.openxmlformats.org/officeDocument/2006/relationships/notesSlide" Target="../notesSlides/notesSlide7.xml"/><Relationship Id="rId2" Type="http://schemas.openxmlformats.org/officeDocument/2006/relationships/tags" Target="../tags/tag208.xml"/><Relationship Id="rId1" Type="http://schemas.openxmlformats.org/officeDocument/2006/relationships/tags" Target="../tags/tag207.xml"/><Relationship Id="rId6" Type="http://schemas.openxmlformats.org/officeDocument/2006/relationships/slideLayout" Target="../slideLayouts/slideLayout11.xml"/><Relationship Id="rId5" Type="http://schemas.openxmlformats.org/officeDocument/2006/relationships/tags" Target="../tags/tag211.xml"/><Relationship Id="rId4" Type="http://schemas.openxmlformats.org/officeDocument/2006/relationships/tags" Target="../tags/tag210.xml"/></Relationships>
</file>

<file path=ppt/slides/_rels/slide13.xml.rels><?xml version="1.0" encoding="UTF-8" standalone="yes"?>
<Relationships xmlns="http://schemas.openxmlformats.org/package/2006/relationships"><Relationship Id="rId3" Type="http://schemas.openxmlformats.org/officeDocument/2006/relationships/tags" Target="../tags/tag214.xml"/><Relationship Id="rId7" Type="http://schemas.openxmlformats.org/officeDocument/2006/relationships/notesSlide" Target="../notesSlides/notesSlide8.xml"/><Relationship Id="rId2" Type="http://schemas.openxmlformats.org/officeDocument/2006/relationships/tags" Target="../tags/tag213.xml"/><Relationship Id="rId1" Type="http://schemas.openxmlformats.org/officeDocument/2006/relationships/tags" Target="../tags/tag212.xml"/><Relationship Id="rId6" Type="http://schemas.openxmlformats.org/officeDocument/2006/relationships/slideLayout" Target="../slideLayouts/slideLayout11.xml"/><Relationship Id="rId5" Type="http://schemas.openxmlformats.org/officeDocument/2006/relationships/tags" Target="../tags/tag216.xml"/><Relationship Id="rId4" Type="http://schemas.openxmlformats.org/officeDocument/2006/relationships/tags" Target="../tags/tag215.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9.xml"/><Relationship Id="rId3" Type="http://schemas.openxmlformats.org/officeDocument/2006/relationships/tags" Target="../tags/tag219.xml"/><Relationship Id="rId7" Type="http://schemas.openxmlformats.org/officeDocument/2006/relationships/slideLayout" Target="../slideLayouts/slideLayout11.xml"/><Relationship Id="rId2" Type="http://schemas.openxmlformats.org/officeDocument/2006/relationships/tags" Target="../tags/tag218.xml"/><Relationship Id="rId1" Type="http://schemas.openxmlformats.org/officeDocument/2006/relationships/tags" Target="../tags/tag217.xml"/><Relationship Id="rId6" Type="http://schemas.openxmlformats.org/officeDocument/2006/relationships/tags" Target="../tags/tag222.xml"/><Relationship Id="rId5" Type="http://schemas.openxmlformats.org/officeDocument/2006/relationships/tags" Target="../tags/tag221.xml"/><Relationship Id="rId4" Type="http://schemas.openxmlformats.org/officeDocument/2006/relationships/tags" Target="../tags/tag220.xml"/></Relationships>
</file>

<file path=ppt/slides/_rels/slide15.xml.rels><?xml version="1.0" encoding="UTF-8" standalone="yes"?>
<Relationships xmlns="http://schemas.openxmlformats.org/package/2006/relationships"><Relationship Id="rId3" Type="http://schemas.openxmlformats.org/officeDocument/2006/relationships/tags" Target="../tags/tag225.xml"/><Relationship Id="rId2" Type="http://schemas.openxmlformats.org/officeDocument/2006/relationships/tags" Target="../tags/tag224.xml"/><Relationship Id="rId1" Type="http://schemas.openxmlformats.org/officeDocument/2006/relationships/tags" Target="../tags/tag223.xml"/><Relationship Id="rId6" Type="http://schemas.openxmlformats.org/officeDocument/2006/relationships/notesSlide" Target="../notesSlides/notesSlide10.xml"/><Relationship Id="rId5" Type="http://schemas.openxmlformats.org/officeDocument/2006/relationships/slideLayout" Target="../slideLayouts/slideLayout11.xml"/><Relationship Id="rId4" Type="http://schemas.openxmlformats.org/officeDocument/2006/relationships/tags" Target="../tags/tag226.xml"/></Relationships>
</file>

<file path=ppt/slides/_rels/slide16.xml.rels><?xml version="1.0" encoding="UTF-8" standalone="yes"?>
<Relationships xmlns="http://schemas.openxmlformats.org/package/2006/relationships"><Relationship Id="rId3" Type="http://schemas.openxmlformats.org/officeDocument/2006/relationships/tags" Target="../tags/tag229.xml"/><Relationship Id="rId2" Type="http://schemas.openxmlformats.org/officeDocument/2006/relationships/tags" Target="../tags/tag228.xml"/><Relationship Id="rId1" Type="http://schemas.openxmlformats.org/officeDocument/2006/relationships/tags" Target="../tags/tag227.xml"/><Relationship Id="rId6" Type="http://schemas.openxmlformats.org/officeDocument/2006/relationships/notesSlide" Target="../notesSlides/notesSlide11.xml"/><Relationship Id="rId5" Type="http://schemas.openxmlformats.org/officeDocument/2006/relationships/slideLayout" Target="../slideLayouts/slideLayout11.xml"/><Relationship Id="rId4" Type="http://schemas.openxmlformats.org/officeDocument/2006/relationships/tags" Target="../tags/tag230.xml"/></Relationships>
</file>

<file path=ppt/slides/_rels/slide17.xml.rels><?xml version="1.0" encoding="UTF-8" standalone="yes"?>
<Relationships xmlns="http://schemas.openxmlformats.org/package/2006/relationships"><Relationship Id="rId3" Type="http://schemas.openxmlformats.org/officeDocument/2006/relationships/tags" Target="../tags/tag233.xml"/><Relationship Id="rId2" Type="http://schemas.openxmlformats.org/officeDocument/2006/relationships/tags" Target="../tags/tag232.xml"/><Relationship Id="rId1" Type="http://schemas.openxmlformats.org/officeDocument/2006/relationships/tags" Target="../tags/tag231.xml"/><Relationship Id="rId6" Type="http://schemas.openxmlformats.org/officeDocument/2006/relationships/notesSlide" Target="../notesSlides/notesSlide12.xml"/><Relationship Id="rId5" Type="http://schemas.openxmlformats.org/officeDocument/2006/relationships/slideLayout" Target="../slideLayouts/slideLayout11.xml"/><Relationship Id="rId4" Type="http://schemas.openxmlformats.org/officeDocument/2006/relationships/tags" Target="../tags/tag234.xml"/></Relationships>
</file>

<file path=ppt/slides/_rels/slide18.xml.rels><?xml version="1.0" encoding="UTF-8" standalone="yes"?>
<Relationships xmlns="http://schemas.openxmlformats.org/package/2006/relationships"><Relationship Id="rId3" Type="http://schemas.openxmlformats.org/officeDocument/2006/relationships/tags" Target="../tags/tag237.xml"/><Relationship Id="rId2" Type="http://schemas.openxmlformats.org/officeDocument/2006/relationships/tags" Target="../tags/tag236.xml"/><Relationship Id="rId1" Type="http://schemas.openxmlformats.org/officeDocument/2006/relationships/tags" Target="../tags/tag235.xml"/><Relationship Id="rId6" Type="http://schemas.openxmlformats.org/officeDocument/2006/relationships/notesSlide" Target="../notesSlides/notesSlide13.xml"/><Relationship Id="rId5" Type="http://schemas.openxmlformats.org/officeDocument/2006/relationships/slideLayout" Target="../slideLayouts/slideLayout11.xml"/><Relationship Id="rId4" Type="http://schemas.openxmlformats.org/officeDocument/2006/relationships/tags" Target="../tags/tag238.xml"/></Relationships>
</file>

<file path=ppt/slides/_rels/slide19.xml.rels><?xml version="1.0" encoding="UTF-8" standalone="yes"?>
<Relationships xmlns="http://schemas.openxmlformats.org/package/2006/relationships"><Relationship Id="rId3" Type="http://schemas.openxmlformats.org/officeDocument/2006/relationships/tags" Target="../tags/tag241.xml"/><Relationship Id="rId2" Type="http://schemas.openxmlformats.org/officeDocument/2006/relationships/tags" Target="../tags/tag240.xml"/><Relationship Id="rId1" Type="http://schemas.openxmlformats.org/officeDocument/2006/relationships/tags" Target="../tags/tag239.xml"/><Relationship Id="rId6" Type="http://schemas.openxmlformats.org/officeDocument/2006/relationships/notesSlide" Target="../notesSlides/notesSlide14.xml"/><Relationship Id="rId5" Type="http://schemas.openxmlformats.org/officeDocument/2006/relationships/slideLayout" Target="../slideLayouts/slideLayout11.xml"/><Relationship Id="rId4" Type="http://schemas.openxmlformats.org/officeDocument/2006/relationships/tags" Target="../tags/tag242.xml"/></Relationships>
</file>

<file path=ppt/slides/_rels/slide2.xml.rels><?xml version="1.0" encoding="UTF-8" standalone="yes"?>
<Relationships xmlns="http://schemas.openxmlformats.org/package/2006/relationships"><Relationship Id="rId8" Type="http://schemas.openxmlformats.org/officeDocument/2006/relationships/tags" Target="../tags/tag153.xml"/><Relationship Id="rId13" Type="http://schemas.openxmlformats.org/officeDocument/2006/relationships/tags" Target="../tags/tag158.xml"/><Relationship Id="rId18" Type="http://schemas.openxmlformats.org/officeDocument/2006/relationships/tags" Target="../tags/tag163.xml"/><Relationship Id="rId3" Type="http://schemas.openxmlformats.org/officeDocument/2006/relationships/tags" Target="../tags/tag148.xml"/><Relationship Id="rId21" Type="http://schemas.openxmlformats.org/officeDocument/2006/relationships/tags" Target="../tags/tag166.xml"/><Relationship Id="rId7" Type="http://schemas.openxmlformats.org/officeDocument/2006/relationships/tags" Target="../tags/tag152.xml"/><Relationship Id="rId12" Type="http://schemas.openxmlformats.org/officeDocument/2006/relationships/tags" Target="../tags/tag157.xml"/><Relationship Id="rId17" Type="http://schemas.openxmlformats.org/officeDocument/2006/relationships/tags" Target="../tags/tag162.xml"/><Relationship Id="rId2" Type="http://schemas.openxmlformats.org/officeDocument/2006/relationships/tags" Target="../tags/tag147.xml"/><Relationship Id="rId16" Type="http://schemas.openxmlformats.org/officeDocument/2006/relationships/tags" Target="../tags/tag161.xml"/><Relationship Id="rId20" Type="http://schemas.openxmlformats.org/officeDocument/2006/relationships/tags" Target="../tags/tag165.xml"/><Relationship Id="rId1" Type="http://schemas.openxmlformats.org/officeDocument/2006/relationships/tags" Target="../tags/tag146.xml"/><Relationship Id="rId6" Type="http://schemas.openxmlformats.org/officeDocument/2006/relationships/tags" Target="../tags/tag151.xml"/><Relationship Id="rId11" Type="http://schemas.openxmlformats.org/officeDocument/2006/relationships/tags" Target="../tags/tag156.xml"/><Relationship Id="rId24" Type="http://schemas.openxmlformats.org/officeDocument/2006/relationships/image" Target="../media/image10.png"/><Relationship Id="rId5" Type="http://schemas.openxmlformats.org/officeDocument/2006/relationships/tags" Target="../tags/tag150.xml"/><Relationship Id="rId15" Type="http://schemas.openxmlformats.org/officeDocument/2006/relationships/tags" Target="../tags/tag160.xml"/><Relationship Id="rId23" Type="http://schemas.openxmlformats.org/officeDocument/2006/relationships/notesSlide" Target="../notesSlides/notesSlide1.xml"/><Relationship Id="rId10" Type="http://schemas.openxmlformats.org/officeDocument/2006/relationships/tags" Target="../tags/tag155.xml"/><Relationship Id="rId19" Type="http://schemas.openxmlformats.org/officeDocument/2006/relationships/tags" Target="../tags/tag164.xml"/><Relationship Id="rId4" Type="http://schemas.openxmlformats.org/officeDocument/2006/relationships/tags" Target="../tags/tag149.xml"/><Relationship Id="rId9" Type="http://schemas.openxmlformats.org/officeDocument/2006/relationships/tags" Target="../tags/tag154.xml"/><Relationship Id="rId14" Type="http://schemas.openxmlformats.org/officeDocument/2006/relationships/tags" Target="../tags/tag159.xml"/><Relationship Id="rId22"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tags" Target="../tags/tag245.xml"/><Relationship Id="rId2" Type="http://schemas.openxmlformats.org/officeDocument/2006/relationships/tags" Target="../tags/tag244.xml"/><Relationship Id="rId1" Type="http://schemas.openxmlformats.org/officeDocument/2006/relationships/tags" Target="../tags/tag243.xml"/><Relationship Id="rId6" Type="http://schemas.openxmlformats.org/officeDocument/2006/relationships/notesSlide" Target="../notesSlides/notesSlide15.xml"/><Relationship Id="rId5" Type="http://schemas.openxmlformats.org/officeDocument/2006/relationships/slideLayout" Target="../slideLayouts/slideLayout11.xml"/><Relationship Id="rId4" Type="http://schemas.openxmlformats.org/officeDocument/2006/relationships/tags" Target="../tags/tag246.xml"/></Relationships>
</file>

<file path=ppt/slides/_rels/slide21.xml.rels><?xml version="1.0" encoding="UTF-8" standalone="yes"?>
<Relationships xmlns="http://schemas.openxmlformats.org/package/2006/relationships"><Relationship Id="rId3" Type="http://schemas.openxmlformats.org/officeDocument/2006/relationships/tags" Target="../tags/tag249.xml"/><Relationship Id="rId2" Type="http://schemas.openxmlformats.org/officeDocument/2006/relationships/tags" Target="../tags/tag248.xml"/><Relationship Id="rId1" Type="http://schemas.openxmlformats.org/officeDocument/2006/relationships/tags" Target="../tags/tag247.xml"/><Relationship Id="rId6" Type="http://schemas.openxmlformats.org/officeDocument/2006/relationships/notesSlide" Target="../notesSlides/notesSlide16.xml"/><Relationship Id="rId5" Type="http://schemas.openxmlformats.org/officeDocument/2006/relationships/slideLayout" Target="../slideLayouts/slideLayout11.xml"/><Relationship Id="rId4" Type="http://schemas.openxmlformats.org/officeDocument/2006/relationships/tags" Target="../tags/tag250.xml"/></Relationships>
</file>

<file path=ppt/slides/_rels/slide22.xml.rels><?xml version="1.0" encoding="UTF-8" standalone="yes"?>
<Relationships xmlns="http://schemas.openxmlformats.org/package/2006/relationships"><Relationship Id="rId3" Type="http://schemas.openxmlformats.org/officeDocument/2006/relationships/tags" Target="../tags/tag253.xml"/><Relationship Id="rId7" Type="http://schemas.openxmlformats.org/officeDocument/2006/relationships/image" Target="../media/image28.png"/><Relationship Id="rId2" Type="http://schemas.openxmlformats.org/officeDocument/2006/relationships/tags" Target="../tags/tag252.xml"/><Relationship Id="rId1" Type="http://schemas.openxmlformats.org/officeDocument/2006/relationships/tags" Target="../tags/tag251.xml"/><Relationship Id="rId6" Type="http://schemas.openxmlformats.org/officeDocument/2006/relationships/notesSlide" Target="../notesSlides/notesSlide17.xml"/><Relationship Id="rId5" Type="http://schemas.openxmlformats.org/officeDocument/2006/relationships/slideLayout" Target="../slideLayouts/slideLayout11.xml"/><Relationship Id="rId4" Type="http://schemas.openxmlformats.org/officeDocument/2006/relationships/tags" Target="../tags/tag254.xml"/></Relationships>
</file>

<file path=ppt/slides/_rels/slide23.xml.rels><?xml version="1.0" encoding="UTF-8" standalone="yes"?>
<Relationships xmlns="http://schemas.openxmlformats.org/package/2006/relationships"><Relationship Id="rId3" Type="http://schemas.openxmlformats.org/officeDocument/2006/relationships/tags" Target="../tags/tag257.xml"/><Relationship Id="rId7" Type="http://schemas.openxmlformats.org/officeDocument/2006/relationships/image" Target="../media/image29.png"/><Relationship Id="rId2" Type="http://schemas.openxmlformats.org/officeDocument/2006/relationships/tags" Target="../tags/tag256.xml"/><Relationship Id="rId1" Type="http://schemas.openxmlformats.org/officeDocument/2006/relationships/tags" Target="../tags/tag255.xml"/><Relationship Id="rId6" Type="http://schemas.openxmlformats.org/officeDocument/2006/relationships/notesSlide" Target="../notesSlides/notesSlide18.xml"/><Relationship Id="rId5" Type="http://schemas.openxmlformats.org/officeDocument/2006/relationships/slideLayout" Target="../slideLayouts/slideLayout11.xml"/><Relationship Id="rId4" Type="http://schemas.openxmlformats.org/officeDocument/2006/relationships/tags" Target="../tags/tag258.xml"/></Relationships>
</file>

<file path=ppt/slides/_rels/slide24.xml.rels><?xml version="1.0" encoding="UTF-8" standalone="yes"?>
<Relationships xmlns="http://schemas.openxmlformats.org/package/2006/relationships"><Relationship Id="rId3" Type="http://schemas.openxmlformats.org/officeDocument/2006/relationships/tags" Target="../tags/tag261.xml"/><Relationship Id="rId2" Type="http://schemas.openxmlformats.org/officeDocument/2006/relationships/tags" Target="../tags/tag260.xml"/><Relationship Id="rId1" Type="http://schemas.openxmlformats.org/officeDocument/2006/relationships/tags" Target="../tags/tag259.xml"/><Relationship Id="rId6" Type="http://schemas.openxmlformats.org/officeDocument/2006/relationships/notesSlide" Target="../notesSlides/notesSlide19.xml"/><Relationship Id="rId5" Type="http://schemas.openxmlformats.org/officeDocument/2006/relationships/slideLayout" Target="../slideLayouts/slideLayout11.xml"/><Relationship Id="rId4" Type="http://schemas.openxmlformats.org/officeDocument/2006/relationships/tags" Target="../tags/tag262.xml"/></Relationships>
</file>

<file path=ppt/slides/_rels/slide2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tags" Target="../tags/tag265.xml"/><Relationship Id="rId7" Type="http://schemas.openxmlformats.org/officeDocument/2006/relationships/image" Target="../media/image30.png"/><Relationship Id="rId2" Type="http://schemas.openxmlformats.org/officeDocument/2006/relationships/tags" Target="../tags/tag264.xml"/><Relationship Id="rId1" Type="http://schemas.openxmlformats.org/officeDocument/2006/relationships/tags" Target="../tags/tag263.xml"/><Relationship Id="rId6" Type="http://schemas.openxmlformats.org/officeDocument/2006/relationships/notesSlide" Target="../notesSlides/notesSlide20.xml"/><Relationship Id="rId5" Type="http://schemas.openxmlformats.org/officeDocument/2006/relationships/slideLayout" Target="../slideLayouts/slideLayout11.xml"/><Relationship Id="rId4" Type="http://schemas.openxmlformats.org/officeDocument/2006/relationships/tags" Target="../tags/tag266.xml"/></Relationships>
</file>

<file path=ppt/slides/_rels/slide26.xml.rels><?xml version="1.0" encoding="UTF-8" standalone="yes"?>
<Relationships xmlns="http://schemas.openxmlformats.org/package/2006/relationships"><Relationship Id="rId3" Type="http://schemas.openxmlformats.org/officeDocument/2006/relationships/tags" Target="../tags/tag269.xml"/><Relationship Id="rId2" Type="http://schemas.openxmlformats.org/officeDocument/2006/relationships/tags" Target="../tags/tag268.xml"/><Relationship Id="rId1" Type="http://schemas.openxmlformats.org/officeDocument/2006/relationships/tags" Target="../tags/tag267.xml"/><Relationship Id="rId6" Type="http://schemas.openxmlformats.org/officeDocument/2006/relationships/notesSlide" Target="../notesSlides/notesSlide21.xml"/><Relationship Id="rId5" Type="http://schemas.openxmlformats.org/officeDocument/2006/relationships/slideLayout" Target="../slideLayouts/slideLayout11.xml"/><Relationship Id="rId4" Type="http://schemas.openxmlformats.org/officeDocument/2006/relationships/tags" Target="../tags/tag270.xml"/></Relationships>
</file>

<file path=ppt/slides/_rels/slide27.xml.rels><?xml version="1.0" encoding="UTF-8" standalone="yes"?>
<Relationships xmlns="http://schemas.openxmlformats.org/package/2006/relationships"><Relationship Id="rId3" Type="http://schemas.openxmlformats.org/officeDocument/2006/relationships/tags" Target="../tags/tag273.xml"/><Relationship Id="rId7" Type="http://schemas.openxmlformats.org/officeDocument/2006/relationships/hyperlink" Target="https://book.douban.com/" TargetMode="External"/><Relationship Id="rId2" Type="http://schemas.openxmlformats.org/officeDocument/2006/relationships/tags" Target="../tags/tag272.xml"/><Relationship Id="rId1" Type="http://schemas.openxmlformats.org/officeDocument/2006/relationships/tags" Target="../tags/tag271.xml"/><Relationship Id="rId6" Type="http://schemas.openxmlformats.org/officeDocument/2006/relationships/notesSlide" Target="../notesSlides/notesSlide22.xml"/><Relationship Id="rId5" Type="http://schemas.openxmlformats.org/officeDocument/2006/relationships/slideLayout" Target="../slideLayouts/slideLayout11.xml"/><Relationship Id="rId4" Type="http://schemas.openxmlformats.org/officeDocument/2006/relationships/tags" Target="../tags/tag27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1.xml"/><Relationship Id="rId1" Type="http://schemas.openxmlformats.org/officeDocument/2006/relationships/tags" Target="../tags/tag275.xml"/></Relationships>
</file>

<file path=ppt/slides/_rels/slide3.xml.rels><?xml version="1.0" encoding="UTF-8" standalone="yes"?>
<Relationships xmlns="http://schemas.openxmlformats.org/package/2006/relationships"><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tags" Target="../tags/tag167.xml"/><Relationship Id="rId5" Type="http://schemas.openxmlformats.org/officeDocument/2006/relationships/notesSlide" Target="../notesSlides/notesSlide2.xml"/><Relationship Id="rId4"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8" Type="http://schemas.openxmlformats.org/officeDocument/2006/relationships/tags" Target="../tags/tag177.xml"/><Relationship Id="rId13" Type="http://schemas.openxmlformats.org/officeDocument/2006/relationships/tags" Target="../tags/tag182.xml"/><Relationship Id="rId18" Type="http://schemas.openxmlformats.org/officeDocument/2006/relationships/image" Target="../media/image5.png"/><Relationship Id="rId3" Type="http://schemas.openxmlformats.org/officeDocument/2006/relationships/tags" Target="../tags/tag172.xml"/><Relationship Id="rId7" Type="http://schemas.openxmlformats.org/officeDocument/2006/relationships/tags" Target="../tags/tag176.xml"/><Relationship Id="rId12" Type="http://schemas.openxmlformats.org/officeDocument/2006/relationships/tags" Target="../tags/tag181.xml"/><Relationship Id="rId17" Type="http://schemas.openxmlformats.org/officeDocument/2006/relationships/image" Target="file:///C:\Users\1V994W2\PycharmProjects\PPT_Background_Generation/pic_temp/0_pic_quater_left_up.png" TargetMode="External"/><Relationship Id="rId2" Type="http://schemas.openxmlformats.org/officeDocument/2006/relationships/tags" Target="../tags/tag171.xml"/><Relationship Id="rId16" Type="http://schemas.openxmlformats.org/officeDocument/2006/relationships/image" Target="../media/image4.png"/><Relationship Id="rId1" Type="http://schemas.openxmlformats.org/officeDocument/2006/relationships/tags" Target="../tags/tag170.xml"/><Relationship Id="rId6" Type="http://schemas.openxmlformats.org/officeDocument/2006/relationships/tags" Target="../tags/tag175.xml"/><Relationship Id="rId11" Type="http://schemas.openxmlformats.org/officeDocument/2006/relationships/tags" Target="../tags/tag180.xml"/><Relationship Id="rId5" Type="http://schemas.openxmlformats.org/officeDocument/2006/relationships/tags" Target="../tags/tag174.xml"/><Relationship Id="rId15" Type="http://schemas.openxmlformats.org/officeDocument/2006/relationships/notesSlide" Target="../notesSlides/notesSlide3.xml"/><Relationship Id="rId10" Type="http://schemas.openxmlformats.org/officeDocument/2006/relationships/tags" Target="../tags/tag179.xml"/><Relationship Id="rId19" Type="http://schemas.openxmlformats.org/officeDocument/2006/relationships/image" Target="file:///C:\Users\1V994W2\PycharmProjects\PPT_Background_Generation/pic_temp/1_pic_quater_right_up.png" TargetMode="External"/><Relationship Id="rId4" Type="http://schemas.openxmlformats.org/officeDocument/2006/relationships/tags" Target="../tags/tag173.xml"/><Relationship Id="rId9" Type="http://schemas.openxmlformats.org/officeDocument/2006/relationships/tags" Target="../tags/tag178.xml"/><Relationship Id="rId14"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 Id="rId4"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 Id="rId5" Type="http://schemas.openxmlformats.org/officeDocument/2006/relationships/notesSlide" Target="../notesSlides/notesSlide4.xml"/><Relationship Id="rId4"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tags" Target="../tags/tag189.xml"/><Relationship Id="rId4"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8" Type="http://schemas.openxmlformats.org/officeDocument/2006/relationships/image" Target="../media/image14.jpeg"/><Relationship Id="rId13" Type="http://schemas.openxmlformats.org/officeDocument/2006/relationships/image" Target="../media/image19.png"/><Relationship Id="rId3" Type="http://schemas.openxmlformats.org/officeDocument/2006/relationships/tags" Target="../tags/tag194.xml"/><Relationship Id="rId7" Type="http://schemas.openxmlformats.org/officeDocument/2006/relationships/image" Target="../media/image13.jpeg"/><Relationship Id="rId12" Type="http://schemas.openxmlformats.org/officeDocument/2006/relationships/image" Target="../media/image18.png"/><Relationship Id="rId2" Type="http://schemas.openxmlformats.org/officeDocument/2006/relationships/tags" Target="../tags/tag193.xml"/><Relationship Id="rId1" Type="http://schemas.openxmlformats.org/officeDocument/2006/relationships/tags" Target="../tags/tag192.xml"/><Relationship Id="rId6" Type="http://schemas.openxmlformats.org/officeDocument/2006/relationships/image" Target="../media/image12.jpe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slideLayout" Target="../slideLayouts/slideLayout11.xml"/><Relationship Id="rId9" Type="http://schemas.openxmlformats.org/officeDocument/2006/relationships/image" Target="../media/image15.png"/><Relationship Id="rId1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tags" Target="../tags/tag195.xml"/><Relationship Id="rId5" Type="http://schemas.openxmlformats.org/officeDocument/2006/relationships/image" Target="../media/image21.png"/><Relationship Id="rId4"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14"/>
          </p:nvPr>
        </p:nvSpPr>
        <p:spPr>
          <a:xfrm>
            <a:off x="2094865" y="3616325"/>
            <a:ext cx="7774305" cy="1171575"/>
          </a:xfrm>
        </p:spPr>
        <p:txBody>
          <a:bodyPr>
            <a:normAutofit/>
          </a:bodyPr>
          <a:lstStyle/>
          <a:p>
            <a:pPr algn="ctr"/>
            <a:r>
              <a:rPr lang="zh-CN" altLang="en-US" sz="3555" dirty="0"/>
              <a:t>城北书苑网站开发项目计划</a:t>
            </a:r>
          </a:p>
        </p:txBody>
      </p:sp>
      <p:sp>
        <p:nvSpPr>
          <p:cNvPr id="3" name="副标题 2"/>
          <p:cNvSpPr>
            <a:spLocks noGrp="1"/>
          </p:cNvSpPr>
          <p:nvPr>
            <p:ph type="subTitle" idx="13"/>
          </p:nvPr>
        </p:nvSpPr>
        <p:spPr>
          <a:xfrm>
            <a:off x="3211514" y="4943157"/>
            <a:ext cx="5767705" cy="715010"/>
          </a:xfrm>
        </p:spPr>
        <p:txBody>
          <a:bodyPr/>
          <a:lstStyle/>
          <a:p>
            <a:r>
              <a:rPr lang="en-US" altLang="zh-CN" sz="1800"/>
              <a:t>SE2020-G10小</a:t>
            </a:r>
            <a:r>
              <a:rPr lang="zh-CN" altLang="en-US" sz="1800"/>
              <a:t>组</a:t>
            </a:r>
          </a:p>
        </p:txBody>
      </p:sp>
      <p:sp>
        <p:nvSpPr>
          <p:cNvPr id="4" name="文本框 3"/>
          <p:cNvSpPr txBox="1"/>
          <p:nvPr/>
        </p:nvSpPr>
        <p:spPr>
          <a:xfrm>
            <a:off x="4528820" y="2693035"/>
            <a:ext cx="3133090" cy="768350"/>
          </a:xfrm>
          <a:prstGeom prst="rect">
            <a:avLst/>
          </a:prstGeom>
          <a:noFill/>
        </p:spPr>
        <p:txBody>
          <a:bodyPr wrap="square" rtlCol="0">
            <a:spAutoFit/>
          </a:bodyPr>
          <a:lstStyle/>
          <a:p>
            <a:pPr algn="ctr"/>
            <a:r>
              <a:rPr lang="zh-CN" altLang="en-US" sz="4400" b="1" dirty="0">
                <a:sym typeface="+mn-ea"/>
              </a:rPr>
              <a:t>城北</a:t>
            </a:r>
            <a:r>
              <a:rPr lang="zh-CN" altLang="en-US" sz="4400" b="1" dirty="0" smtClean="0">
                <a:sym typeface="+mn-ea"/>
              </a:rPr>
              <a:t>书苑</a:t>
            </a:r>
            <a:endParaRPr lang="zh-CN" altLang="en-US" sz="4400" b="1"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4519" y="-184969"/>
            <a:ext cx="3107391" cy="3107391"/>
          </a:xfrm>
          <a:prstGeom prst="rect">
            <a:avLst/>
          </a:prstGeom>
        </p:spPr>
      </p:pic>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custDataLst>
              <p:tags r:id="rId2"/>
            </p:custDataLst>
          </p:nvPr>
        </p:nvSpPr>
        <p:spPr>
          <a:xfrm>
            <a:off x="318453" y="187642"/>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272098" y="225742"/>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2</a:t>
            </a:r>
          </a:p>
        </p:txBody>
      </p:sp>
      <p:sp>
        <p:nvSpPr>
          <p:cNvPr id="5" name="标题 4"/>
          <p:cNvSpPr>
            <a:spLocks noGrp="1"/>
          </p:cNvSpPr>
          <p:nvPr>
            <p:ph type="ctrTitle" idx="14"/>
            <p:custDataLst>
              <p:tags r:id="rId4"/>
            </p:custDataLst>
          </p:nvPr>
        </p:nvSpPr>
        <p:spPr>
          <a:xfrm>
            <a:off x="1618615" y="267970"/>
            <a:ext cx="3617595" cy="835660"/>
          </a:xfrm>
        </p:spPr>
        <p:txBody>
          <a:bodyPr/>
          <a:lstStyle/>
          <a:p>
            <a:pPr algn="l"/>
            <a:r>
              <a:rPr lang="zh-CN" altLang="en-US" dirty="0"/>
              <a:t>可行性分析</a:t>
            </a:r>
          </a:p>
        </p:txBody>
      </p:sp>
      <p:sp>
        <p:nvSpPr>
          <p:cNvPr id="10" name="文本框 9"/>
          <p:cNvSpPr txBox="1"/>
          <p:nvPr/>
        </p:nvSpPr>
        <p:spPr>
          <a:xfrm>
            <a:off x="1618615" y="1273324"/>
            <a:ext cx="3227334" cy="461665"/>
          </a:xfrm>
          <a:prstGeom prst="rect">
            <a:avLst/>
          </a:prstGeom>
          <a:noFill/>
        </p:spPr>
        <p:txBody>
          <a:bodyPr wrap="square" rtlCol="0">
            <a:spAutoFit/>
          </a:bodyPr>
          <a:lstStyle/>
          <a:p>
            <a:r>
              <a:rPr lang="zh-CN" altLang="en-US" sz="2400" dirty="0" smtClean="0"/>
              <a:t>方案比较</a:t>
            </a:r>
            <a:endParaRPr lang="zh-CN" altLang="en-US" sz="2400" dirty="0"/>
          </a:p>
        </p:txBody>
      </p:sp>
      <p:pic>
        <p:nvPicPr>
          <p:cNvPr id="14" name="图片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98688" y="2577221"/>
            <a:ext cx="839853" cy="839853"/>
          </a:xfrm>
          <a:prstGeom prst="rect">
            <a:avLst/>
          </a:prstGeom>
        </p:spPr>
      </p:pic>
      <p:pic>
        <p:nvPicPr>
          <p:cNvPr id="15" name="图片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83636" y="2577220"/>
            <a:ext cx="839853" cy="839853"/>
          </a:xfrm>
          <a:prstGeom prst="rect">
            <a:avLst/>
          </a:prstGeom>
        </p:spPr>
      </p:pic>
      <p:pic>
        <p:nvPicPr>
          <p:cNvPr id="16" name="图片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38929" y="2577219"/>
            <a:ext cx="839853" cy="839853"/>
          </a:xfrm>
          <a:prstGeom prst="rect">
            <a:avLst/>
          </a:prstGeom>
        </p:spPr>
      </p:pic>
      <p:sp>
        <p:nvSpPr>
          <p:cNvPr id="17" name="文本框 16"/>
          <p:cNvSpPr txBox="1"/>
          <p:nvPr/>
        </p:nvSpPr>
        <p:spPr>
          <a:xfrm>
            <a:off x="1110954" y="3794332"/>
            <a:ext cx="2956844" cy="1200329"/>
          </a:xfrm>
          <a:prstGeom prst="rect">
            <a:avLst/>
          </a:prstGeom>
          <a:noFill/>
        </p:spPr>
        <p:txBody>
          <a:bodyPr wrap="square" rtlCol="0">
            <a:spAutoFit/>
          </a:bodyPr>
          <a:lstStyle/>
          <a:p>
            <a:r>
              <a:rPr lang="en-US" altLang="zh-CN" dirty="0" smtClean="0"/>
              <a:t>APP</a:t>
            </a:r>
            <a:r>
              <a:rPr lang="zh-CN" altLang="en-US" dirty="0" smtClean="0"/>
              <a:t>：</a:t>
            </a:r>
            <a:endParaRPr lang="en-US" altLang="zh-CN" dirty="0" smtClean="0"/>
          </a:p>
          <a:p>
            <a:r>
              <a:rPr lang="zh-CN" altLang="en-US" dirty="0" smtClean="0"/>
              <a:t>安装后可随时随地打开</a:t>
            </a:r>
            <a:endParaRPr lang="en-US" altLang="zh-CN" dirty="0" smtClean="0"/>
          </a:p>
          <a:p>
            <a:r>
              <a:rPr lang="zh-CN" altLang="en-US" dirty="0" smtClean="0"/>
              <a:t>内容紧凑</a:t>
            </a:r>
            <a:endParaRPr lang="en-US" altLang="zh-CN" dirty="0" smtClean="0"/>
          </a:p>
          <a:p>
            <a:r>
              <a:rPr lang="zh-CN" altLang="en-US" dirty="0" smtClean="0"/>
              <a:t>使用方便</a:t>
            </a:r>
            <a:endParaRPr lang="zh-CN" altLang="en-US" dirty="0"/>
          </a:p>
        </p:txBody>
      </p:sp>
      <p:sp>
        <p:nvSpPr>
          <p:cNvPr id="18" name="文本框 17"/>
          <p:cNvSpPr txBox="1"/>
          <p:nvPr/>
        </p:nvSpPr>
        <p:spPr>
          <a:xfrm>
            <a:off x="4583636" y="3794332"/>
            <a:ext cx="2956844" cy="1477328"/>
          </a:xfrm>
          <a:prstGeom prst="rect">
            <a:avLst/>
          </a:prstGeom>
          <a:noFill/>
        </p:spPr>
        <p:txBody>
          <a:bodyPr wrap="square" rtlCol="0">
            <a:spAutoFit/>
          </a:bodyPr>
          <a:lstStyle/>
          <a:p>
            <a:r>
              <a:rPr lang="zh-CN" altLang="en-US" dirty="0"/>
              <a:t>网页</a:t>
            </a:r>
            <a:r>
              <a:rPr lang="zh-CN" altLang="en-US" dirty="0" smtClean="0"/>
              <a:t>：</a:t>
            </a:r>
            <a:endParaRPr lang="en-US" altLang="zh-CN" dirty="0" smtClean="0"/>
          </a:p>
          <a:p>
            <a:r>
              <a:rPr lang="zh-CN" altLang="en-US" dirty="0" smtClean="0"/>
              <a:t>免安装</a:t>
            </a:r>
            <a:endParaRPr lang="en-US" altLang="zh-CN" dirty="0" smtClean="0"/>
          </a:p>
          <a:p>
            <a:r>
              <a:rPr lang="zh-CN" altLang="en-US" dirty="0" smtClean="0"/>
              <a:t>只需网址就能查看</a:t>
            </a:r>
            <a:endParaRPr lang="en-US" altLang="zh-CN" dirty="0" smtClean="0"/>
          </a:p>
          <a:p>
            <a:r>
              <a:rPr lang="zh-CN" altLang="en-US" dirty="0" smtClean="0"/>
              <a:t>利于推广</a:t>
            </a:r>
            <a:endParaRPr lang="en-US" altLang="zh-CN" dirty="0" smtClean="0"/>
          </a:p>
          <a:p>
            <a:endParaRPr lang="zh-CN" altLang="en-US" dirty="0"/>
          </a:p>
        </p:txBody>
      </p:sp>
      <p:sp>
        <p:nvSpPr>
          <p:cNvPr id="19" name="文本框 18"/>
          <p:cNvSpPr txBox="1"/>
          <p:nvPr/>
        </p:nvSpPr>
        <p:spPr>
          <a:xfrm>
            <a:off x="8138929" y="3794332"/>
            <a:ext cx="2956844" cy="1754326"/>
          </a:xfrm>
          <a:prstGeom prst="rect">
            <a:avLst/>
          </a:prstGeom>
          <a:noFill/>
        </p:spPr>
        <p:txBody>
          <a:bodyPr wrap="square" rtlCol="0">
            <a:spAutoFit/>
          </a:bodyPr>
          <a:lstStyle/>
          <a:p>
            <a:r>
              <a:rPr lang="zh-CN" altLang="en-US" dirty="0"/>
              <a:t>小程序</a:t>
            </a:r>
            <a:r>
              <a:rPr lang="zh-CN" altLang="en-US" dirty="0" smtClean="0"/>
              <a:t>：</a:t>
            </a:r>
            <a:endParaRPr lang="en-US" altLang="zh-CN" dirty="0" smtClean="0"/>
          </a:p>
          <a:p>
            <a:r>
              <a:rPr lang="zh-CN" altLang="en-US" dirty="0" smtClean="0"/>
              <a:t>免安装</a:t>
            </a:r>
            <a:endParaRPr lang="en-US" altLang="zh-CN" dirty="0" smtClean="0"/>
          </a:p>
          <a:p>
            <a:r>
              <a:rPr lang="zh-CN" altLang="en-US" dirty="0" smtClean="0"/>
              <a:t>依赖于微信，有用户群体上的天然优势</a:t>
            </a:r>
            <a:endParaRPr lang="en-US" altLang="zh-CN" dirty="0" smtClean="0"/>
          </a:p>
          <a:p>
            <a:r>
              <a:rPr lang="zh-CN" altLang="en-US" dirty="0" smtClean="0"/>
              <a:t>利于推广</a:t>
            </a:r>
            <a:endParaRPr lang="en-US" altLang="zh-CN" dirty="0" smtClean="0"/>
          </a:p>
          <a:p>
            <a:endParaRPr lang="zh-CN" altLang="en-US" dirty="0"/>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p:nvPr>
            <p:custDataLst>
              <p:tags r:id="rId2"/>
            </p:custDataLst>
          </p:nvPr>
        </p:nvPicPr>
        <p:blipFill>
          <a:blip r:embed="rId8" r:link="rId9" cstate="email"/>
          <a:stretch>
            <a:fillRect/>
          </a:stretch>
        </p:blipFill>
        <p:spPr>
          <a:xfrm>
            <a:off x="0" y="0"/>
            <a:ext cx="720090" cy="514350"/>
          </a:xfrm>
          <a:prstGeom prst="rect">
            <a:avLst/>
          </a:prstGeom>
        </p:spPr>
      </p:pic>
      <p:pic>
        <p:nvPicPr>
          <p:cNvPr id="23" name="图片 22"/>
          <p:cNvPicPr/>
          <p:nvPr>
            <p:custDataLst>
              <p:tags r:id="rId3"/>
            </p:custDataLst>
          </p:nvPr>
        </p:nvPicPr>
        <p:blipFill>
          <a:blip r:embed="rId10" r:link="rId11" cstate="email"/>
          <a:stretch>
            <a:fillRect/>
          </a:stretch>
        </p:blipFill>
        <p:spPr>
          <a:xfrm>
            <a:off x="11471910" y="0"/>
            <a:ext cx="720090" cy="514350"/>
          </a:xfrm>
          <a:prstGeom prst="rect">
            <a:avLst/>
          </a:prstGeom>
        </p:spPr>
      </p:pic>
      <p:sp>
        <p:nvSpPr>
          <p:cNvPr id="28" name="文本框 27"/>
          <p:cNvSpPr txBox="1"/>
          <p:nvPr/>
        </p:nvSpPr>
        <p:spPr>
          <a:xfrm>
            <a:off x="1687801" y="328751"/>
            <a:ext cx="3003840" cy="707886"/>
          </a:xfrm>
          <a:prstGeom prst="rect">
            <a:avLst/>
          </a:prstGeom>
          <a:noFill/>
        </p:spPr>
        <p:txBody>
          <a:bodyPr wrap="square" rtlCol="0">
            <a:spAutoFit/>
          </a:bodyPr>
          <a:lstStyle/>
          <a:p>
            <a:r>
              <a:rPr lang="zh-CN" altLang="en-US" sz="4000" dirty="0" smtClean="0"/>
              <a:t>可行性分析</a:t>
            </a:r>
            <a:endParaRPr lang="zh-CN" altLang="en-US" sz="4000" dirty="0"/>
          </a:p>
        </p:txBody>
      </p:sp>
      <p:sp>
        <p:nvSpPr>
          <p:cNvPr id="29" name="椭圆 28"/>
          <p:cNvSpPr/>
          <p:nvPr>
            <p:custDataLst>
              <p:tags r:id="rId4"/>
            </p:custDataLst>
          </p:nvPr>
        </p:nvSpPr>
        <p:spPr>
          <a:xfrm>
            <a:off x="412456" y="213652"/>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38" name="TextBox 2"/>
          <p:cNvSpPr txBox="1"/>
          <p:nvPr>
            <p:custDataLst>
              <p:tags r:id="rId5"/>
            </p:custDataLst>
          </p:nvPr>
        </p:nvSpPr>
        <p:spPr>
          <a:xfrm>
            <a:off x="366101" y="251752"/>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2</a:t>
            </a:r>
          </a:p>
        </p:txBody>
      </p:sp>
      <p:pic>
        <p:nvPicPr>
          <p:cNvPr id="4" name="图片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927264" y="600802"/>
            <a:ext cx="3604572" cy="3726503"/>
          </a:xfrm>
          <a:prstGeom prst="rect">
            <a:avLst/>
          </a:prstGeom>
        </p:spPr>
      </p:pic>
      <p:pic>
        <p:nvPicPr>
          <p:cNvPr id="12" name="图片 1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26604" y="1424254"/>
            <a:ext cx="4568620" cy="5080475"/>
          </a:xfrm>
          <a:prstGeom prst="rect">
            <a:avLst/>
          </a:prstGeom>
        </p:spPr>
      </p:pic>
      <p:pic>
        <p:nvPicPr>
          <p:cNvPr id="13" name="图片 12"/>
          <p:cNvPicPr>
            <a:picLocks noChangeAspect="1"/>
          </p:cNvPicPr>
          <p:nvPr/>
        </p:nvPicPr>
        <p:blipFill rotWithShape="1">
          <a:blip r:embed="rId14">
            <a:extLst>
              <a:ext uri="{28A0092B-C50C-407E-A947-70E740481C1C}">
                <a14:useLocalDpi xmlns:a14="http://schemas.microsoft.com/office/drawing/2010/main" val="0"/>
              </a:ext>
            </a:extLst>
          </a:blip>
          <a:srcRect r="24438"/>
          <a:stretch/>
        </p:blipFill>
        <p:spPr>
          <a:xfrm>
            <a:off x="5927264" y="4327305"/>
            <a:ext cx="3857671" cy="2311519"/>
          </a:xfrm>
          <a:prstGeom prst="rect">
            <a:avLst/>
          </a:prstGeom>
        </p:spPr>
      </p:pic>
    </p:spTree>
    <p:custDataLst>
      <p:tags r:id="rId1"/>
    </p:custDataLst>
    <p:extLst>
      <p:ext uri="{BB962C8B-B14F-4D97-AF65-F5344CB8AC3E}">
        <p14:creationId xmlns:p14="http://schemas.microsoft.com/office/powerpoint/2010/main" val="42512224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custDataLst>
              <p:tags r:id="rId2"/>
            </p:custDataLst>
          </p:nvPr>
        </p:nvSpPr>
        <p:spPr>
          <a:xfrm>
            <a:off x="318453" y="187642"/>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272098" y="225742"/>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2</a:t>
            </a:r>
          </a:p>
        </p:txBody>
      </p:sp>
      <p:sp>
        <p:nvSpPr>
          <p:cNvPr id="5" name="标题 4"/>
          <p:cNvSpPr>
            <a:spLocks noGrp="1"/>
          </p:cNvSpPr>
          <p:nvPr>
            <p:ph type="ctrTitle" idx="14"/>
            <p:custDataLst>
              <p:tags r:id="rId4"/>
            </p:custDataLst>
          </p:nvPr>
        </p:nvSpPr>
        <p:spPr>
          <a:xfrm>
            <a:off x="1618615" y="267970"/>
            <a:ext cx="3617595" cy="835660"/>
          </a:xfrm>
        </p:spPr>
        <p:txBody>
          <a:bodyPr/>
          <a:lstStyle/>
          <a:p>
            <a:pPr algn="l"/>
            <a:r>
              <a:rPr lang="zh-CN" altLang="en-US"/>
              <a:t>可行性分析</a:t>
            </a:r>
          </a:p>
        </p:txBody>
      </p:sp>
      <p:sp>
        <p:nvSpPr>
          <p:cNvPr id="3" name="标题 4"/>
          <p:cNvSpPr>
            <a:spLocks noGrp="1"/>
          </p:cNvSpPr>
          <p:nvPr>
            <p:custDataLst>
              <p:tags r:id="rId5"/>
            </p:custDataLst>
          </p:nvPr>
        </p:nvSpPr>
        <p:spPr>
          <a:xfrm>
            <a:off x="1618615" y="1484772"/>
            <a:ext cx="3064510" cy="835660"/>
          </a:xfrm>
          <a:prstGeom prst="rect">
            <a:avLst/>
          </a:prstGeom>
        </p:spPr>
        <p:txBody>
          <a:bodyPr vert="horz" wrap="square" lIns="90000" tIns="46800" rIns="90000" bIns="0" rtlCol="0" anchor="ctr" anchorCtr="0">
            <a:normAutofit/>
          </a:bodyPr>
          <a:lstStyle>
            <a:lvl1pPr marL="0" marR="0" indent="0" algn="ctr" defTabSz="914400" rtl="0" eaLnBrk="1" fontAlgn="auto" latinLnBrk="0" hangingPunct="1">
              <a:lnSpc>
                <a:spcPct val="100000"/>
              </a:lnSpc>
              <a:spcBef>
                <a:spcPct val="0"/>
              </a:spcBef>
              <a:spcAft>
                <a:spcPts val="0"/>
              </a:spcAft>
              <a:buClrTx/>
              <a:buSzPts val="4400"/>
              <a:buFont typeface="Arial" panose="020B0604020202020204" pitchFamily="34" charset="0"/>
              <a:buNone/>
              <a:defRPr sz="4400" b="0" u="none" strike="noStrike" kern="1200" cap="none" spc="400" normalizeH="0">
                <a:solidFill>
                  <a:schemeClr val="tx1"/>
                </a:solidFill>
                <a:uFillTx/>
                <a:latin typeface="Arial" panose="020B0604020202020204" pitchFamily="34" charset="0"/>
                <a:ea typeface="汉仪旗黑-85S" panose="00020600040101010101" pitchFamily="18" charset="-122"/>
                <a:cs typeface="+mj-cs"/>
              </a:defRPr>
            </a:lvl1pPr>
          </a:lstStyle>
          <a:p>
            <a:pPr algn="l"/>
            <a:r>
              <a:rPr lang="en-US" altLang="zh-CN" sz="3200" dirty="0"/>
              <a:t>1.</a:t>
            </a:r>
            <a:r>
              <a:rPr lang="zh-CN" altLang="en-US" sz="3200" dirty="0"/>
              <a:t>技术可行性</a:t>
            </a:r>
          </a:p>
        </p:txBody>
      </p:sp>
      <p:sp>
        <p:nvSpPr>
          <p:cNvPr id="10" name="文本框 9"/>
          <p:cNvSpPr txBox="1"/>
          <p:nvPr/>
        </p:nvSpPr>
        <p:spPr>
          <a:xfrm>
            <a:off x="2010173" y="2444098"/>
            <a:ext cx="8270418" cy="2246769"/>
          </a:xfrm>
          <a:prstGeom prst="rect">
            <a:avLst/>
          </a:prstGeom>
          <a:noFill/>
        </p:spPr>
        <p:txBody>
          <a:bodyPr wrap="square" rtlCol="0">
            <a:spAutoFit/>
          </a:bodyPr>
          <a:lstStyle/>
          <a:p>
            <a:r>
              <a:rPr lang="zh-CN" altLang="en-US" sz="2000" dirty="0" smtClean="0"/>
              <a:t>网站项目采用当前比较主流的技术栈来实现，前端使用</a:t>
            </a:r>
            <a:r>
              <a:rPr lang="en-US" altLang="zh-CN" sz="2000" dirty="0" smtClean="0"/>
              <a:t>vue.js</a:t>
            </a:r>
            <a:r>
              <a:rPr lang="zh-CN" altLang="en-US" sz="2000" dirty="0" smtClean="0"/>
              <a:t>、后端使用</a:t>
            </a:r>
            <a:r>
              <a:rPr lang="en-US" altLang="zh-CN" sz="2000" dirty="0" err="1" smtClean="0"/>
              <a:t>springboot</a:t>
            </a:r>
            <a:r>
              <a:rPr lang="zh-CN" altLang="en-US" sz="2000" dirty="0" smtClean="0"/>
              <a:t>框架，数据库使用</a:t>
            </a:r>
            <a:r>
              <a:rPr lang="en-US" altLang="zh-CN" sz="2000" dirty="0" err="1" smtClean="0"/>
              <a:t>mysql</a:t>
            </a:r>
            <a:r>
              <a:rPr lang="zh-CN" altLang="en-US" sz="2000" dirty="0" smtClean="0"/>
              <a:t>。</a:t>
            </a:r>
            <a:endParaRPr lang="en-US" altLang="zh-CN" sz="2000" dirty="0" smtClean="0"/>
          </a:p>
          <a:p>
            <a:endParaRPr lang="en-US" altLang="zh-CN" sz="2000" dirty="0" smtClean="0"/>
          </a:p>
          <a:p>
            <a:r>
              <a:rPr lang="zh-CN" altLang="en-US" sz="2000" dirty="0" smtClean="0"/>
              <a:t>从工具角度来讲，这些工具是能够做到开发一个网站的绝大部分功能的。</a:t>
            </a:r>
            <a:endParaRPr lang="en-US" altLang="zh-CN" sz="2000" dirty="0" smtClean="0"/>
          </a:p>
          <a:p>
            <a:endParaRPr lang="en-US" altLang="zh-CN" sz="2000" dirty="0" smtClean="0"/>
          </a:p>
          <a:p>
            <a:r>
              <a:rPr lang="zh-CN" altLang="en-US" sz="2000" dirty="0" smtClean="0"/>
              <a:t>从人员技术来讲，各方面的开发知识有待学习。小组成员都有一定的</a:t>
            </a:r>
            <a:r>
              <a:rPr lang="en-US" altLang="zh-CN" sz="2000" dirty="0" smtClean="0"/>
              <a:t>web</a:t>
            </a:r>
            <a:r>
              <a:rPr lang="zh-CN" altLang="en-US" sz="2000" dirty="0" smtClean="0"/>
              <a:t>开发基础。且网上和书上有不少开发案例，后期具体实现应该不是问题。</a:t>
            </a:r>
            <a:endParaRPr lang="zh-CN" altLang="en-US" sz="2000" dirty="0"/>
          </a:p>
        </p:txBody>
      </p:sp>
    </p:spTree>
    <p:custDataLst>
      <p:tags r:id="rId1"/>
    </p:custDataLst>
    <p:extLst>
      <p:ext uri="{BB962C8B-B14F-4D97-AF65-F5344CB8AC3E}">
        <p14:creationId xmlns:p14="http://schemas.microsoft.com/office/powerpoint/2010/main" val="19478061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custDataLst>
              <p:tags r:id="rId2"/>
            </p:custDataLst>
          </p:nvPr>
        </p:nvSpPr>
        <p:spPr>
          <a:xfrm>
            <a:off x="318453" y="187642"/>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272098" y="225742"/>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2</a:t>
            </a:r>
          </a:p>
        </p:txBody>
      </p:sp>
      <p:sp>
        <p:nvSpPr>
          <p:cNvPr id="5" name="标题 4"/>
          <p:cNvSpPr>
            <a:spLocks noGrp="1"/>
          </p:cNvSpPr>
          <p:nvPr>
            <p:ph type="ctrTitle" idx="14"/>
            <p:custDataLst>
              <p:tags r:id="rId4"/>
            </p:custDataLst>
          </p:nvPr>
        </p:nvSpPr>
        <p:spPr>
          <a:xfrm>
            <a:off x="1618615" y="267970"/>
            <a:ext cx="3617595" cy="835660"/>
          </a:xfrm>
        </p:spPr>
        <p:txBody>
          <a:bodyPr/>
          <a:lstStyle/>
          <a:p>
            <a:pPr algn="l"/>
            <a:r>
              <a:rPr lang="zh-CN" altLang="en-US"/>
              <a:t>可行性分析</a:t>
            </a:r>
          </a:p>
        </p:txBody>
      </p:sp>
      <p:sp>
        <p:nvSpPr>
          <p:cNvPr id="3" name="标题 4"/>
          <p:cNvSpPr>
            <a:spLocks noGrp="1"/>
          </p:cNvSpPr>
          <p:nvPr>
            <p:custDataLst>
              <p:tags r:id="rId5"/>
            </p:custDataLst>
          </p:nvPr>
        </p:nvSpPr>
        <p:spPr>
          <a:xfrm>
            <a:off x="1315403" y="1510410"/>
            <a:ext cx="3064510" cy="835660"/>
          </a:xfrm>
          <a:prstGeom prst="rect">
            <a:avLst/>
          </a:prstGeom>
        </p:spPr>
        <p:txBody>
          <a:bodyPr vert="horz" wrap="square" lIns="90000" tIns="46800" rIns="90000" bIns="0" rtlCol="0" anchor="ctr" anchorCtr="0">
            <a:normAutofit/>
          </a:bodyPr>
          <a:lstStyle>
            <a:lvl1pPr marL="0" marR="0" indent="0" algn="ctr" defTabSz="914400" rtl="0" eaLnBrk="1" fontAlgn="auto" latinLnBrk="0" hangingPunct="1">
              <a:lnSpc>
                <a:spcPct val="100000"/>
              </a:lnSpc>
              <a:spcBef>
                <a:spcPct val="0"/>
              </a:spcBef>
              <a:spcAft>
                <a:spcPts val="0"/>
              </a:spcAft>
              <a:buClrTx/>
              <a:buSzPts val="4400"/>
              <a:buFont typeface="Arial" panose="020B0604020202020204" pitchFamily="34" charset="0"/>
              <a:buNone/>
              <a:defRPr sz="4400" b="0" u="none" strike="noStrike" kern="1200" cap="none" spc="400" normalizeH="0">
                <a:solidFill>
                  <a:schemeClr val="tx1"/>
                </a:solidFill>
                <a:uFillTx/>
                <a:latin typeface="Arial" panose="020B0604020202020204" pitchFamily="34" charset="0"/>
                <a:ea typeface="汉仪旗黑-85S" panose="00020600040101010101" pitchFamily="18" charset="-122"/>
                <a:cs typeface="+mj-cs"/>
              </a:defRPr>
            </a:lvl1pPr>
          </a:lstStyle>
          <a:p>
            <a:pPr algn="l"/>
            <a:r>
              <a:rPr lang="en-US" altLang="zh-CN" sz="3200" dirty="0"/>
              <a:t>2</a:t>
            </a:r>
            <a:r>
              <a:rPr lang="en-US" altLang="zh-CN" sz="3200" dirty="0" smtClean="0"/>
              <a:t>.</a:t>
            </a:r>
            <a:r>
              <a:rPr lang="zh-CN" altLang="en-US" sz="3200" dirty="0" smtClean="0"/>
              <a:t>经济可行性</a:t>
            </a:r>
            <a:endParaRPr lang="zh-CN" altLang="en-US" sz="3200" dirty="0"/>
          </a:p>
        </p:txBody>
      </p:sp>
      <p:sp>
        <p:nvSpPr>
          <p:cNvPr id="10" name="矩形 9"/>
          <p:cNvSpPr/>
          <p:nvPr/>
        </p:nvSpPr>
        <p:spPr>
          <a:xfrm>
            <a:off x="1709069" y="2525322"/>
            <a:ext cx="1800493" cy="369332"/>
          </a:xfrm>
          <a:prstGeom prst="rect">
            <a:avLst/>
          </a:prstGeom>
        </p:spPr>
        <p:txBody>
          <a:bodyPr wrap="none">
            <a:spAutoFit/>
          </a:bodyPr>
          <a:lstStyle/>
          <a:p>
            <a:pPr lvl="0"/>
            <a:r>
              <a:rPr lang="zh-CN" altLang="zh-CN" b="1" dirty="0"/>
              <a:t>基本建设投资</a:t>
            </a:r>
            <a:r>
              <a:rPr lang="zh-CN" altLang="en-US" b="1" dirty="0"/>
              <a:t>：</a:t>
            </a:r>
            <a:endParaRPr lang="zh-CN" altLang="zh-CN" b="1" dirty="0"/>
          </a:p>
        </p:txBody>
      </p:sp>
      <p:sp>
        <p:nvSpPr>
          <p:cNvPr id="12" name="文本框 11"/>
          <p:cNvSpPr txBox="1"/>
          <p:nvPr/>
        </p:nvSpPr>
        <p:spPr>
          <a:xfrm>
            <a:off x="1709069" y="3047054"/>
            <a:ext cx="7751125" cy="369332"/>
          </a:xfrm>
          <a:prstGeom prst="rect">
            <a:avLst/>
          </a:prstGeom>
          <a:noFill/>
        </p:spPr>
        <p:txBody>
          <a:bodyPr wrap="square" rtlCol="0">
            <a:spAutoFit/>
          </a:bodyPr>
          <a:lstStyle/>
          <a:p>
            <a:r>
              <a:rPr lang="zh-CN" altLang="en-US" dirty="0" smtClean="0"/>
              <a:t>购买阿里云服务器</a:t>
            </a:r>
            <a:r>
              <a:rPr lang="en-US" altLang="zh-CN" dirty="0" smtClean="0"/>
              <a:t>114</a:t>
            </a:r>
            <a:r>
              <a:rPr lang="zh-CN" altLang="en-US" dirty="0" smtClean="0"/>
              <a:t>元，域名</a:t>
            </a:r>
            <a:r>
              <a:rPr lang="en-US" altLang="zh-CN" dirty="0" smtClean="0"/>
              <a:t>9</a:t>
            </a:r>
            <a:r>
              <a:rPr lang="zh-CN" altLang="en-US" dirty="0" smtClean="0"/>
              <a:t>元。</a:t>
            </a:r>
            <a:endParaRPr lang="zh-CN" altLang="en-US" dirty="0"/>
          </a:p>
        </p:txBody>
      </p:sp>
      <p:sp>
        <p:nvSpPr>
          <p:cNvPr id="13" name="矩形 12"/>
          <p:cNvSpPr/>
          <p:nvPr/>
        </p:nvSpPr>
        <p:spPr>
          <a:xfrm>
            <a:off x="1709068" y="3568786"/>
            <a:ext cx="1338828" cy="369332"/>
          </a:xfrm>
          <a:prstGeom prst="rect">
            <a:avLst/>
          </a:prstGeom>
        </p:spPr>
        <p:txBody>
          <a:bodyPr wrap="none">
            <a:spAutoFit/>
          </a:bodyPr>
          <a:lstStyle/>
          <a:p>
            <a:pPr lvl="0"/>
            <a:r>
              <a:rPr lang="zh-CN" altLang="en-US" b="1" dirty="0" smtClean="0"/>
              <a:t>时间成本：</a:t>
            </a:r>
            <a:endParaRPr lang="zh-CN" altLang="zh-CN" b="1" dirty="0"/>
          </a:p>
        </p:txBody>
      </p:sp>
      <p:sp>
        <p:nvSpPr>
          <p:cNvPr id="14" name="文本框 13"/>
          <p:cNvSpPr txBox="1"/>
          <p:nvPr/>
        </p:nvSpPr>
        <p:spPr>
          <a:xfrm>
            <a:off x="1709068" y="4117370"/>
            <a:ext cx="7751125" cy="1200329"/>
          </a:xfrm>
          <a:prstGeom prst="rect">
            <a:avLst/>
          </a:prstGeom>
          <a:noFill/>
        </p:spPr>
        <p:txBody>
          <a:bodyPr wrap="square" rtlCol="0">
            <a:spAutoFit/>
          </a:bodyPr>
          <a:lstStyle/>
          <a:p>
            <a:r>
              <a:rPr lang="zh-CN" altLang="zh-CN" dirty="0"/>
              <a:t>按照</a:t>
            </a:r>
            <a:r>
              <a:rPr lang="en-US" altLang="zh-CN" dirty="0" smtClean="0"/>
              <a:t>2019</a:t>
            </a:r>
            <a:r>
              <a:rPr lang="zh-CN" altLang="zh-CN" dirty="0" smtClean="0"/>
              <a:t>年</a:t>
            </a:r>
            <a:r>
              <a:rPr lang="en-US" altLang="zh-CN" dirty="0" smtClean="0"/>
              <a:t>IT</a:t>
            </a:r>
            <a:r>
              <a:rPr lang="zh-CN" altLang="en-US" dirty="0" smtClean="0"/>
              <a:t>行业年薪计算出私营单位开发人员时薪</a:t>
            </a:r>
            <a:r>
              <a:rPr lang="zh-CN" altLang="zh-CN" dirty="0" smtClean="0"/>
              <a:t>每人</a:t>
            </a:r>
            <a:r>
              <a:rPr lang="en-US" altLang="zh-CN" dirty="0" smtClean="0"/>
              <a:t>40.85</a:t>
            </a:r>
            <a:r>
              <a:rPr lang="zh-CN" altLang="zh-CN" dirty="0" smtClean="0"/>
              <a:t>元</a:t>
            </a:r>
            <a:r>
              <a:rPr lang="zh-CN" altLang="zh-CN" dirty="0"/>
              <a:t>每小时的薪资水平，结合甘特图中给出的具体所需时间，整个项目开发时间成本预期</a:t>
            </a:r>
            <a:r>
              <a:rPr lang="zh-CN" altLang="zh-CN" dirty="0" smtClean="0"/>
              <a:t>在</a:t>
            </a:r>
            <a:r>
              <a:rPr lang="en-US" altLang="zh-CN" dirty="0" smtClean="0"/>
              <a:t>40073.85</a:t>
            </a:r>
            <a:r>
              <a:rPr lang="zh-CN" altLang="zh-CN" dirty="0" smtClean="0"/>
              <a:t>元</a:t>
            </a:r>
            <a:r>
              <a:rPr lang="zh-CN" altLang="zh-CN" dirty="0"/>
              <a:t>，后期对于该产品在市场实际上的不能满足客户的需求和对其的维护和更新的成本不算在其中。而后期成本在于网站的推广宣称的</a:t>
            </a:r>
            <a:r>
              <a:rPr lang="zh-CN" altLang="zh-CN" dirty="0" smtClean="0"/>
              <a:t>费用</a:t>
            </a:r>
            <a:r>
              <a:rPr lang="zh-CN" altLang="en-US" dirty="0" smtClean="0"/>
              <a:t>。</a:t>
            </a:r>
            <a:endParaRPr lang="zh-CN" altLang="zh-CN" dirty="0"/>
          </a:p>
        </p:txBody>
      </p:sp>
    </p:spTree>
    <p:custDataLst>
      <p:tags r:id="rId1"/>
    </p:custDataLst>
    <p:extLst>
      <p:ext uri="{BB962C8B-B14F-4D97-AF65-F5344CB8AC3E}">
        <p14:creationId xmlns:p14="http://schemas.microsoft.com/office/powerpoint/2010/main" val="33847811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custDataLst>
              <p:tags r:id="rId2"/>
            </p:custDataLst>
          </p:nvPr>
        </p:nvSpPr>
        <p:spPr>
          <a:xfrm>
            <a:off x="318453" y="187642"/>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272098" y="225742"/>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2</a:t>
            </a:r>
          </a:p>
        </p:txBody>
      </p:sp>
      <p:sp>
        <p:nvSpPr>
          <p:cNvPr id="5" name="标题 4"/>
          <p:cNvSpPr>
            <a:spLocks noGrp="1"/>
          </p:cNvSpPr>
          <p:nvPr>
            <p:ph type="ctrTitle" idx="14"/>
            <p:custDataLst>
              <p:tags r:id="rId4"/>
            </p:custDataLst>
          </p:nvPr>
        </p:nvSpPr>
        <p:spPr>
          <a:xfrm>
            <a:off x="1618615" y="267970"/>
            <a:ext cx="3617595" cy="835660"/>
          </a:xfrm>
        </p:spPr>
        <p:txBody>
          <a:bodyPr/>
          <a:lstStyle/>
          <a:p>
            <a:pPr algn="l"/>
            <a:r>
              <a:rPr lang="zh-CN" altLang="en-US"/>
              <a:t>可行性分析</a:t>
            </a:r>
          </a:p>
        </p:txBody>
      </p:sp>
      <p:sp>
        <p:nvSpPr>
          <p:cNvPr id="3" name="标题 4"/>
          <p:cNvSpPr>
            <a:spLocks noGrp="1"/>
          </p:cNvSpPr>
          <p:nvPr>
            <p:custDataLst>
              <p:tags r:id="rId5"/>
            </p:custDataLst>
          </p:nvPr>
        </p:nvSpPr>
        <p:spPr>
          <a:xfrm>
            <a:off x="1315403" y="1510410"/>
            <a:ext cx="3064510" cy="835660"/>
          </a:xfrm>
          <a:prstGeom prst="rect">
            <a:avLst/>
          </a:prstGeom>
        </p:spPr>
        <p:txBody>
          <a:bodyPr vert="horz" wrap="square" lIns="90000" tIns="46800" rIns="90000" bIns="0" rtlCol="0" anchor="ctr" anchorCtr="0">
            <a:normAutofit/>
          </a:bodyPr>
          <a:lstStyle>
            <a:lvl1pPr marL="0" marR="0" indent="0" algn="ctr" defTabSz="914400" rtl="0" eaLnBrk="1" fontAlgn="auto" latinLnBrk="0" hangingPunct="1">
              <a:lnSpc>
                <a:spcPct val="100000"/>
              </a:lnSpc>
              <a:spcBef>
                <a:spcPct val="0"/>
              </a:spcBef>
              <a:spcAft>
                <a:spcPts val="0"/>
              </a:spcAft>
              <a:buClrTx/>
              <a:buSzPts val="4400"/>
              <a:buFont typeface="Arial" panose="020B0604020202020204" pitchFamily="34" charset="0"/>
              <a:buNone/>
              <a:defRPr sz="4400" b="0" u="none" strike="noStrike" kern="1200" cap="none" spc="400" normalizeH="0">
                <a:solidFill>
                  <a:schemeClr val="tx1"/>
                </a:solidFill>
                <a:uFillTx/>
                <a:latin typeface="Arial" panose="020B0604020202020204" pitchFamily="34" charset="0"/>
                <a:ea typeface="汉仪旗黑-85S" panose="00020600040101010101" pitchFamily="18" charset="-122"/>
                <a:cs typeface="+mj-cs"/>
              </a:defRPr>
            </a:lvl1pPr>
          </a:lstStyle>
          <a:p>
            <a:pPr algn="l"/>
            <a:r>
              <a:rPr lang="en-US" altLang="zh-CN" sz="3200" dirty="0" smtClean="0"/>
              <a:t>3.</a:t>
            </a:r>
            <a:r>
              <a:rPr lang="zh-CN" altLang="en-US" sz="3200" dirty="0"/>
              <a:t>操作</a:t>
            </a:r>
            <a:r>
              <a:rPr lang="zh-CN" altLang="en-US" sz="3200" dirty="0" smtClean="0"/>
              <a:t>可行性</a:t>
            </a:r>
            <a:endParaRPr lang="zh-CN" altLang="en-US" sz="3200" dirty="0"/>
          </a:p>
        </p:txBody>
      </p:sp>
      <p:sp>
        <p:nvSpPr>
          <p:cNvPr id="11" name="文本框 10"/>
          <p:cNvSpPr txBox="1"/>
          <p:nvPr/>
        </p:nvSpPr>
        <p:spPr>
          <a:xfrm>
            <a:off x="1719034" y="2476307"/>
            <a:ext cx="8010525" cy="553998"/>
          </a:xfrm>
          <a:prstGeom prst="rect">
            <a:avLst/>
          </a:prstGeom>
          <a:noFill/>
        </p:spPr>
        <p:txBody>
          <a:bodyPr wrap="square" rtlCol="0">
            <a:spAutoFit/>
          </a:bodyPr>
          <a:lstStyle/>
          <a:p>
            <a:pPr algn="l" fontAlgn="auto">
              <a:lnSpc>
                <a:spcPct val="150000"/>
              </a:lnSpc>
            </a:pPr>
            <a:r>
              <a:rPr lang="zh-CN" altLang="en-US" sz="2000" dirty="0"/>
              <a:t>网站的操作</a:t>
            </a:r>
            <a:r>
              <a:rPr lang="zh-CN" altLang="en-US" sz="2000" dirty="0" smtClean="0"/>
              <a:t>方式将考虑用户的操作习惯，使得网站的操作简单明确。</a:t>
            </a:r>
            <a:endParaRPr lang="zh-CN" altLang="en-US" sz="2000" dirty="0"/>
          </a:p>
        </p:txBody>
      </p:sp>
      <p:sp>
        <p:nvSpPr>
          <p:cNvPr id="15" name="标题 4"/>
          <p:cNvSpPr>
            <a:spLocks noGrp="1"/>
          </p:cNvSpPr>
          <p:nvPr>
            <p:custDataLst>
              <p:tags r:id="rId6"/>
            </p:custDataLst>
          </p:nvPr>
        </p:nvSpPr>
        <p:spPr>
          <a:xfrm>
            <a:off x="1315404" y="3470622"/>
            <a:ext cx="3064510" cy="835660"/>
          </a:xfrm>
          <a:prstGeom prst="rect">
            <a:avLst/>
          </a:prstGeom>
        </p:spPr>
        <p:txBody>
          <a:bodyPr vert="horz" wrap="square" lIns="90000" tIns="46800" rIns="90000" bIns="0" rtlCol="0" anchor="ctr" anchorCtr="0">
            <a:normAutofit/>
          </a:bodyPr>
          <a:lstStyle>
            <a:lvl1pPr marL="0" marR="0" indent="0" algn="ctr" defTabSz="914400" rtl="0" eaLnBrk="1" fontAlgn="auto" latinLnBrk="0" hangingPunct="1">
              <a:lnSpc>
                <a:spcPct val="100000"/>
              </a:lnSpc>
              <a:spcBef>
                <a:spcPct val="0"/>
              </a:spcBef>
              <a:spcAft>
                <a:spcPts val="0"/>
              </a:spcAft>
              <a:buClrTx/>
              <a:buSzPts val="4400"/>
              <a:buFont typeface="Arial" panose="020B0604020202020204" pitchFamily="34" charset="0"/>
              <a:buNone/>
              <a:defRPr sz="4400" b="0" u="none" strike="noStrike" kern="1200" cap="none" spc="400" normalizeH="0">
                <a:solidFill>
                  <a:schemeClr val="tx1"/>
                </a:solidFill>
                <a:uFillTx/>
                <a:latin typeface="Arial" panose="020B0604020202020204" pitchFamily="34" charset="0"/>
                <a:ea typeface="汉仪旗黑-85S" panose="00020600040101010101" pitchFamily="18" charset="-122"/>
                <a:cs typeface="+mj-cs"/>
              </a:defRPr>
            </a:lvl1pPr>
          </a:lstStyle>
          <a:p>
            <a:pPr algn="l"/>
            <a:r>
              <a:rPr lang="en-US" altLang="zh-CN" sz="3200" dirty="0"/>
              <a:t>4</a:t>
            </a:r>
            <a:r>
              <a:rPr lang="en-US" altLang="zh-CN" sz="3200" dirty="0" smtClean="0"/>
              <a:t>.</a:t>
            </a:r>
            <a:r>
              <a:rPr lang="zh-CN" altLang="en-US" sz="3200" dirty="0"/>
              <a:t>法律</a:t>
            </a:r>
            <a:r>
              <a:rPr lang="zh-CN" altLang="en-US" sz="3200" dirty="0" smtClean="0"/>
              <a:t>可行性</a:t>
            </a:r>
            <a:endParaRPr lang="zh-CN" altLang="en-US" sz="3200" dirty="0"/>
          </a:p>
        </p:txBody>
      </p:sp>
      <p:sp>
        <p:nvSpPr>
          <p:cNvPr id="17" name="文本框 16"/>
          <p:cNvSpPr txBox="1"/>
          <p:nvPr/>
        </p:nvSpPr>
        <p:spPr>
          <a:xfrm>
            <a:off x="1719034" y="4402982"/>
            <a:ext cx="8010525" cy="499111"/>
          </a:xfrm>
          <a:prstGeom prst="rect">
            <a:avLst/>
          </a:prstGeom>
          <a:noFill/>
        </p:spPr>
        <p:txBody>
          <a:bodyPr wrap="square" rtlCol="0">
            <a:spAutoFit/>
          </a:bodyPr>
          <a:lstStyle/>
          <a:p>
            <a:pPr algn="l" fontAlgn="auto">
              <a:lnSpc>
                <a:spcPct val="150000"/>
              </a:lnSpc>
            </a:pPr>
            <a:r>
              <a:rPr lang="zh-CN" altLang="en-US" sz="2000" dirty="0" smtClean="0"/>
              <a:t>网站</a:t>
            </a:r>
            <a:r>
              <a:rPr lang="zh-CN" altLang="en-US" sz="2000" dirty="0" smtClean="0"/>
              <a:t>项目的开发不存在侵犯、妨碍和责任问题，也不投入商业使用。</a:t>
            </a:r>
            <a:endParaRPr lang="zh-CN" altLang="en-US" sz="2000" dirty="0"/>
          </a:p>
        </p:txBody>
      </p:sp>
    </p:spTree>
    <p:custDataLst>
      <p:tags r:id="rId1"/>
    </p:custDataLst>
    <p:extLst>
      <p:ext uri="{BB962C8B-B14F-4D97-AF65-F5344CB8AC3E}">
        <p14:creationId xmlns:p14="http://schemas.microsoft.com/office/powerpoint/2010/main" val="30394930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idx="14"/>
            <p:custDataLst>
              <p:tags r:id="rId2"/>
            </p:custDataLst>
          </p:nvPr>
        </p:nvSpPr>
        <p:spPr>
          <a:xfrm>
            <a:off x="1452880" y="382905"/>
            <a:ext cx="2562225" cy="835660"/>
          </a:xfrm>
        </p:spPr>
        <p:txBody>
          <a:bodyPr>
            <a:normAutofit/>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项目计划</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3</a:t>
            </a:r>
          </a:p>
        </p:txBody>
      </p:sp>
      <p:sp>
        <p:nvSpPr>
          <p:cNvPr id="6" name="矩形 5">
            <a:extLst>
              <a:ext uri="{FF2B5EF4-FFF2-40B4-BE49-F238E27FC236}">
                <a16:creationId xmlns:a16="http://schemas.microsoft.com/office/drawing/2014/main" xmlns="" id="{1171DBDE-6813-4592-A6CB-433D309883A1}"/>
              </a:ext>
            </a:extLst>
          </p:cNvPr>
          <p:cNvSpPr/>
          <p:nvPr/>
        </p:nvSpPr>
        <p:spPr>
          <a:xfrm>
            <a:off x="1452880" y="1578051"/>
            <a:ext cx="9024264" cy="707886"/>
          </a:xfrm>
          <a:prstGeom prst="rect">
            <a:avLst/>
          </a:prstGeom>
        </p:spPr>
        <p:txBody>
          <a:bodyPr wrap="square">
            <a:spAutoFit/>
          </a:bodyPr>
          <a:lstStyle/>
          <a:p>
            <a:pPr algn="just">
              <a:spcAft>
                <a:spcPts val="0"/>
              </a:spcAft>
            </a:pPr>
            <a:r>
              <a:rPr lang="zh-CN" altLang="zh-CN" sz="2000" kern="100" dirty="0">
                <a:latin typeface="微软雅黑" panose="020B0503020204020204" pitchFamily="34" charset="-122"/>
                <a:ea typeface="微软雅黑" panose="020B0503020204020204" pitchFamily="34" charset="-122"/>
              </a:rPr>
              <a:t>根据</a:t>
            </a:r>
            <a:r>
              <a:rPr lang="zh-CN" altLang="zh-CN" sz="2000" b="1" kern="100" dirty="0">
                <a:solidFill>
                  <a:srgbClr val="FF0000"/>
                </a:solidFill>
                <a:latin typeface="微软雅黑" panose="020B0503020204020204" pitchFamily="34" charset="-122"/>
                <a:ea typeface="微软雅黑" panose="020B0503020204020204" pitchFamily="34" charset="-122"/>
              </a:rPr>
              <a:t>《</a:t>
            </a:r>
            <a:r>
              <a:rPr lang="en-US" altLang="zh-CN" sz="2000" b="1" kern="100" dirty="0">
                <a:solidFill>
                  <a:srgbClr val="FF0000"/>
                </a:solidFill>
                <a:latin typeface="微软雅黑" panose="020B0503020204020204" pitchFamily="34" charset="-122"/>
                <a:ea typeface="微软雅黑" panose="020B0503020204020204" pitchFamily="34" charset="-122"/>
              </a:rPr>
              <a:t>GB8567</a:t>
            </a:r>
            <a:r>
              <a:rPr lang="zh-CN" altLang="zh-CN" sz="2000" b="1" kern="100" dirty="0">
                <a:solidFill>
                  <a:srgbClr val="FF0000"/>
                </a:solidFill>
                <a:latin typeface="微软雅黑" panose="020B0503020204020204" pitchFamily="34" charset="-122"/>
                <a:ea typeface="微软雅黑" panose="020B0503020204020204" pitchFamily="34" charset="-122"/>
              </a:rPr>
              <a:t>－</a:t>
            </a:r>
            <a:r>
              <a:rPr lang="en-US" altLang="zh-CN" sz="2000" b="1" kern="100" dirty="0">
                <a:solidFill>
                  <a:srgbClr val="FF0000"/>
                </a:solidFill>
                <a:latin typeface="微软雅黑" panose="020B0503020204020204" pitchFamily="34" charset="-122"/>
                <a:ea typeface="微软雅黑" panose="020B0503020204020204" pitchFamily="34" charset="-122"/>
              </a:rPr>
              <a:t>88</a:t>
            </a:r>
            <a:r>
              <a:rPr lang="zh-CN" altLang="zh-CN" sz="2000" b="1" kern="100" dirty="0">
                <a:solidFill>
                  <a:srgbClr val="FF0000"/>
                </a:solidFill>
                <a:latin typeface="微软雅黑" panose="020B0503020204020204" pitchFamily="34" charset="-122"/>
                <a:ea typeface="微软雅黑" panose="020B0503020204020204" pitchFamily="34" charset="-122"/>
              </a:rPr>
              <a:t>计算机软件产品开发文件编制指南》</a:t>
            </a:r>
            <a:r>
              <a:rPr lang="zh-CN" altLang="zh-CN" sz="2000" kern="100" dirty="0">
                <a:latin typeface="微软雅黑" panose="020B0503020204020204" pitchFamily="34" charset="-122"/>
                <a:ea typeface="微软雅黑" panose="020B0503020204020204" pitchFamily="34" charset="-122"/>
              </a:rPr>
              <a:t>中项目开发计划的要求，结合实际情况调整后的《项目计划书》内容如下：</a:t>
            </a:r>
            <a:endParaRPr lang="zh-CN" altLang="zh-CN" kern="100" dirty="0">
              <a:effectLst/>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idx="14"/>
            <p:custDataLst>
              <p:tags r:id="rId2"/>
            </p:custDataLst>
          </p:nvPr>
        </p:nvSpPr>
        <p:spPr>
          <a:xfrm>
            <a:off x="1452880" y="382905"/>
            <a:ext cx="2562225" cy="835660"/>
          </a:xfrm>
        </p:spPr>
        <p:txBody>
          <a:bodyPr>
            <a:normAutofit/>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项目计划</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3</a:t>
            </a:r>
          </a:p>
        </p:txBody>
      </p:sp>
      <p:sp>
        <p:nvSpPr>
          <p:cNvPr id="6" name="矩形 5">
            <a:extLst>
              <a:ext uri="{FF2B5EF4-FFF2-40B4-BE49-F238E27FC236}">
                <a16:creationId xmlns:a16="http://schemas.microsoft.com/office/drawing/2014/main" xmlns="" id="{1171DBDE-6813-4592-A6CB-433D309883A1}"/>
              </a:ext>
            </a:extLst>
          </p:cNvPr>
          <p:cNvSpPr/>
          <p:nvPr/>
        </p:nvSpPr>
        <p:spPr>
          <a:xfrm>
            <a:off x="1452880" y="1578051"/>
            <a:ext cx="9024264" cy="400110"/>
          </a:xfrm>
          <a:prstGeom prst="rect">
            <a:avLst/>
          </a:prstGeom>
        </p:spPr>
        <p:txBody>
          <a:bodyPr wrap="square">
            <a:spAutoFit/>
          </a:bodyPr>
          <a:lstStyle/>
          <a:p>
            <a:pPr algn="just">
              <a:spcAft>
                <a:spcPts val="0"/>
              </a:spcAft>
            </a:pPr>
            <a:r>
              <a:rPr lang="zh-CN" altLang="en-US" sz="2000" dirty="0" smtClean="0">
                <a:latin typeface="微软雅黑" panose="020B0503020204020204" pitchFamily="34" charset="-122"/>
                <a:ea typeface="微软雅黑" panose="020B0503020204020204" pitchFamily="34" charset="-122"/>
              </a:rPr>
              <a:t>项目计划</a:t>
            </a:r>
            <a:r>
              <a:rPr lang="en-US" altLang="zh-CN" sz="2000" dirty="0" smtClean="0">
                <a:latin typeface="微软雅黑" panose="020B0503020204020204" pitchFamily="34" charset="-122"/>
                <a:ea typeface="微软雅黑" panose="020B0503020204020204" pitchFamily="34" charset="-122"/>
              </a:rPr>
              <a:t>WBS</a:t>
            </a:r>
            <a:r>
              <a:rPr lang="zh-CN" altLang="en-US" sz="2000" dirty="0" smtClean="0">
                <a:latin typeface="微软雅黑" panose="020B0503020204020204" pitchFamily="34" charset="-122"/>
                <a:ea typeface="微软雅黑" panose="020B0503020204020204" pitchFamily="34" charset="-122"/>
              </a:rPr>
              <a:t>结构</a:t>
            </a:r>
            <a:endParaRPr lang="zh-CN" altLang="zh-CN" kern="100" dirty="0">
              <a:effectLst/>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2119740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idx="14"/>
            <p:custDataLst>
              <p:tags r:id="rId2"/>
            </p:custDataLst>
          </p:nvPr>
        </p:nvSpPr>
        <p:spPr>
          <a:xfrm>
            <a:off x="1452880" y="382905"/>
            <a:ext cx="3529318" cy="835660"/>
          </a:xfrm>
        </p:spPr>
        <p:txBody>
          <a:bodyPr>
            <a:normAutofit fontScale="90000"/>
          </a:bodyPr>
          <a:lstStyle/>
          <a:p>
            <a:r>
              <a:rPr lang="zh-CN" altLang="en-US" spc="150" dirty="0" smtClean="0">
                <a:solidFill>
                  <a:schemeClr val="tx1">
                    <a:lumMod val="65000"/>
                    <a:lumOff val="35000"/>
                  </a:schemeClr>
                </a:solidFill>
                <a:ea typeface="微软雅黑" panose="020B0503020204020204" charset="-122"/>
                <a:sym typeface="Arial" panose="020B0604020202020204" pitchFamily="34" charset="0"/>
              </a:rPr>
              <a:t>项目团队建设</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4</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6" name="矩形 5">
            <a:extLst>
              <a:ext uri="{FF2B5EF4-FFF2-40B4-BE49-F238E27FC236}">
                <a16:creationId xmlns:a16="http://schemas.microsoft.com/office/drawing/2014/main" xmlns="" id="{1171DBDE-6813-4592-A6CB-433D309883A1}"/>
              </a:ext>
            </a:extLst>
          </p:cNvPr>
          <p:cNvSpPr/>
          <p:nvPr/>
        </p:nvSpPr>
        <p:spPr>
          <a:xfrm>
            <a:off x="1452880" y="1578051"/>
            <a:ext cx="9024264" cy="400110"/>
          </a:xfrm>
          <a:prstGeom prst="rect">
            <a:avLst/>
          </a:prstGeom>
        </p:spPr>
        <p:txBody>
          <a:bodyPr wrap="square">
            <a:spAutoFit/>
          </a:bodyPr>
          <a:lstStyle/>
          <a:p>
            <a:pPr algn="just">
              <a:spcAft>
                <a:spcPts val="0"/>
              </a:spcAft>
            </a:pPr>
            <a:r>
              <a:rPr lang="zh-CN" altLang="en-US" sz="2000" b="1" dirty="0" smtClean="0">
                <a:latin typeface="微软雅黑" panose="020B0503020204020204" pitchFamily="34" charset="-122"/>
                <a:ea typeface="微软雅黑" panose="020B0503020204020204" pitchFamily="34" charset="-122"/>
              </a:rPr>
              <a:t>项目大致分工</a:t>
            </a:r>
            <a:endParaRPr lang="zh-CN" altLang="zh-CN" b="1" kern="100" dirty="0">
              <a:effectLst/>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1488949706"/>
              </p:ext>
            </p:extLst>
          </p:nvPr>
        </p:nvGraphicFramePr>
        <p:xfrm>
          <a:off x="1553436" y="2292092"/>
          <a:ext cx="9342453" cy="3114040"/>
        </p:xfrm>
        <a:graphic>
          <a:graphicData uri="http://schemas.openxmlformats.org/drawingml/2006/table">
            <a:tbl>
              <a:tblPr firstRow="1" bandRow="1">
                <a:tableStyleId>{5C22544A-7EE6-4342-B048-85BDC9FD1C3A}</a:tableStyleId>
              </a:tblPr>
              <a:tblGrid>
                <a:gridCol w="1502354"/>
                <a:gridCol w="3384873"/>
                <a:gridCol w="4455226"/>
              </a:tblGrid>
              <a:tr h="370840">
                <a:tc>
                  <a:txBody>
                    <a:bodyPr/>
                    <a:lstStyle/>
                    <a:p>
                      <a:r>
                        <a:rPr lang="zh-CN" altLang="en-US" dirty="0" smtClean="0"/>
                        <a:t>姓名</a:t>
                      </a:r>
                      <a:endParaRPr lang="zh-CN" altLang="en-US" dirty="0"/>
                    </a:p>
                  </a:txBody>
                  <a:tcPr/>
                </a:tc>
                <a:tc>
                  <a:txBody>
                    <a:bodyPr/>
                    <a:lstStyle/>
                    <a:p>
                      <a:r>
                        <a:rPr lang="zh-CN" altLang="en-US" dirty="0" smtClean="0"/>
                        <a:t>角色</a:t>
                      </a:r>
                      <a:endParaRPr lang="zh-CN" altLang="en-US" dirty="0"/>
                    </a:p>
                  </a:txBody>
                  <a:tcPr/>
                </a:tc>
                <a:tc>
                  <a:txBody>
                    <a:bodyPr/>
                    <a:lstStyle/>
                    <a:p>
                      <a:r>
                        <a:rPr lang="zh-CN" altLang="en-US" dirty="0" smtClean="0"/>
                        <a:t>工作描述</a:t>
                      </a:r>
                      <a:endParaRPr lang="zh-CN" altLang="en-US" dirty="0"/>
                    </a:p>
                  </a:txBody>
                  <a:tcPr/>
                </a:tc>
              </a:tr>
              <a:tr h="370840">
                <a:tc>
                  <a:txBody>
                    <a:bodyPr/>
                    <a:lstStyle/>
                    <a:p>
                      <a:r>
                        <a:rPr lang="zh-CN" altLang="en-US" dirty="0" smtClean="0"/>
                        <a:t>沈瑞杰</a:t>
                      </a:r>
                      <a:endParaRPr lang="zh-CN" altLang="en-US" dirty="0"/>
                    </a:p>
                  </a:txBody>
                  <a:tcPr/>
                </a:tc>
                <a:tc>
                  <a:txBody>
                    <a:bodyPr/>
                    <a:lstStyle/>
                    <a:p>
                      <a:r>
                        <a:rPr lang="zh-CN" altLang="en-US" dirty="0" smtClean="0"/>
                        <a:t>分析，设计，编码，测试，</a:t>
                      </a:r>
                      <a:r>
                        <a:rPr lang="en-US" altLang="zh-CN" dirty="0" err="1" smtClean="0"/>
                        <a:t>ppt</a:t>
                      </a:r>
                      <a:r>
                        <a:rPr lang="zh-CN" altLang="en-US" dirty="0" smtClean="0"/>
                        <a:t>制作，审核</a:t>
                      </a:r>
                    </a:p>
                  </a:txBody>
                  <a:tcPr/>
                </a:tc>
                <a:tc>
                  <a:txBody>
                    <a:bodyPr/>
                    <a:lstStyle/>
                    <a:p>
                      <a:r>
                        <a:rPr lang="zh-CN" altLang="zh-CN" sz="1800" kern="100" dirty="0" smtClean="0">
                          <a:effectLst/>
                        </a:rPr>
                        <a:t>分析系统需求</a:t>
                      </a:r>
                      <a:r>
                        <a:rPr lang="zh-CN" altLang="en-US" sz="1800" kern="100" dirty="0" smtClean="0">
                          <a:effectLst/>
                        </a:rPr>
                        <a:t>，项目计划，项目团队管理进行任务分配，程序编写，对软件进行测试，检查小组进度， 对小组成员各项工作进行审核</a:t>
                      </a:r>
                      <a:endParaRPr lang="zh-CN" altLang="en-US" dirty="0"/>
                    </a:p>
                  </a:txBody>
                  <a:tcPr/>
                </a:tc>
              </a:tr>
              <a:tr h="370840">
                <a:tc>
                  <a:txBody>
                    <a:bodyPr/>
                    <a:lstStyle/>
                    <a:p>
                      <a:r>
                        <a:rPr lang="zh-CN" altLang="en-US" dirty="0" smtClean="0"/>
                        <a:t>黄文涛</a:t>
                      </a:r>
                      <a:endParaRPr lang="zh-CN" altLang="en-US" dirty="0"/>
                    </a:p>
                  </a:txBody>
                  <a:tcPr/>
                </a:tc>
                <a:tc>
                  <a:txBody>
                    <a:bodyPr/>
                    <a:lstStyle/>
                    <a:p>
                      <a:r>
                        <a:rPr lang="zh-CN" altLang="en-US" dirty="0" smtClean="0"/>
                        <a:t>分析，编码，制图，</a:t>
                      </a:r>
                      <a:r>
                        <a:rPr lang="en-US" altLang="zh-CN" dirty="0" err="1" smtClean="0"/>
                        <a:t>ppt</a:t>
                      </a:r>
                      <a:r>
                        <a:rPr lang="zh-CN" altLang="en-US" dirty="0" smtClean="0"/>
                        <a:t>、</a:t>
                      </a:r>
                      <a:endParaRPr lang="en-US" altLang="zh-CN" dirty="0" smtClean="0"/>
                    </a:p>
                    <a:p>
                      <a:r>
                        <a:rPr lang="zh-CN" altLang="en-US" dirty="0" smtClean="0"/>
                        <a:t>制作，测试</a:t>
                      </a:r>
                      <a:endParaRPr lang="zh-CN" altLang="en-US" dirty="0"/>
                    </a:p>
                  </a:txBody>
                  <a:tcPr/>
                </a:tc>
                <a:tc>
                  <a:txBody>
                    <a:bodyPr/>
                    <a:lstStyle/>
                    <a:p>
                      <a:r>
                        <a:rPr lang="zh-CN" altLang="zh-CN" sz="1800" kern="100" dirty="0" smtClean="0">
                          <a:effectLst/>
                        </a:rPr>
                        <a:t>分析系统需求</a:t>
                      </a:r>
                      <a:r>
                        <a:rPr lang="zh-CN" altLang="en-US" sz="1800" kern="100" dirty="0" smtClean="0">
                          <a:effectLst/>
                        </a:rPr>
                        <a:t>，项目代码编写，项目相关图表绘制，项目相关</a:t>
                      </a:r>
                      <a:r>
                        <a:rPr lang="en-US" altLang="zh-CN" sz="1800" kern="100" dirty="0" err="1" smtClean="0">
                          <a:effectLst/>
                        </a:rPr>
                        <a:t>ppt</a:t>
                      </a:r>
                      <a:r>
                        <a:rPr lang="zh-CN" altLang="en-US" sz="1800" kern="100" dirty="0" smtClean="0">
                          <a:effectLst/>
                        </a:rPr>
                        <a:t>制作，软件测试</a:t>
                      </a:r>
                      <a:endParaRPr lang="zh-CN" altLang="en-US" dirty="0"/>
                    </a:p>
                  </a:txBody>
                  <a:tcPr/>
                </a:tc>
              </a:tr>
              <a:tr h="370840">
                <a:tc>
                  <a:txBody>
                    <a:bodyPr/>
                    <a:lstStyle/>
                    <a:p>
                      <a:r>
                        <a:rPr lang="zh-CN" altLang="en-US" dirty="0" smtClean="0"/>
                        <a:t>梅一枝</a:t>
                      </a:r>
                      <a:endParaRPr lang="zh-CN" altLang="en-US" dirty="0"/>
                    </a:p>
                  </a:txBody>
                  <a:tcPr/>
                </a:tc>
                <a:tc>
                  <a:txBody>
                    <a:bodyPr/>
                    <a:lstStyle/>
                    <a:p>
                      <a:r>
                        <a:rPr lang="zh-CN" altLang="en-US" dirty="0" smtClean="0"/>
                        <a:t>分析，设计，制图，编码，</a:t>
                      </a:r>
                      <a:r>
                        <a:rPr lang="en-US" altLang="zh-CN" dirty="0" err="1" smtClean="0"/>
                        <a:t>ppt</a:t>
                      </a:r>
                      <a:r>
                        <a:rPr lang="zh-CN" altLang="en-US" dirty="0" smtClean="0"/>
                        <a:t>制作，测试</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smtClean="0">
                          <a:effectLst/>
                        </a:rPr>
                        <a:t>分析系统需求</a:t>
                      </a:r>
                      <a:r>
                        <a:rPr lang="zh-CN" altLang="en-US" sz="1800" kern="100" dirty="0" smtClean="0">
                          <a:effectLst/>
                        </a:rPr>
                        <a:t>，项目代码编写，项目相关图表绘制，项目相关</a:t>
                      </a:r>
                      <a:r>
                        <a:rPr lang="en-US" altLang="zh-CN" sz="1800" kern="100" dirty="0" err="1" smtClean="0">
                          <a:effectLst/>
                        </a:rPr>
                        <a:t>ppt</a:t>
                      </a:r>
                      <a:r>
                        <a:rPr lang="zh-CN" altLang="en-US" sz="1800" kern="100" dirty="0" smtClean="0">
                          <a:effectLst/>
                        </a:rPr>
                        <a:t>制作，网页原型设计，软件测试</a:t>
                      </a:r>
                      <a:endParaRPr lang="zh-CN" altLang="en-US" dirty="0" smtClean="0"/>
                    </a:p>
                  </a:txBody>
                  <a:tcPr/>
                </a:tc>
              </a:tr>
            </a:tbl>
          </a:graphicData>
        </a:graphic>
      </p:graphicFrame>
    </p:spTree>
    <p:custDataLst>
      <p:tags r:id="rId1"/>
    </p:custDataLst>
    <p:extLst>
      <p:ext uri="{BB962C8B-B14F-4D97-AF65-F5344CB8AC3E}">
        <p14:creationId xmlns:p14="http://schemas.microsoft.com/office/powerpoint/2010/main" val="16913368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idx="14"/>
            <p:custDataLst>
              <p:tags r:id="rId2"/>
            </p:custDataLst>
          </p:nvPr>
        </p:nvSpPr>
        <p:spPr>
          <a:xfrm>
            <a:off x="1452880" y="382905"/>
            <a:ext cx="3529318" cy="835660"/>
          </a:xfrm>
        </p:spPr>
        <p:txBody>
          <a:bodyPr>
            <a:normAutofit fontScale="90000"/>
          </a:bodyPr>
          <a:lstStyle/>
          <a:p>
            <a:r>
              <a:rPr lang="zh-CN" altLang="en-US" spc="150" dirty="0" smtClean="0">
                <a:solidFill>
                  <a:schemeClr val="tx1">
                    <a:lumMod val="65000"/>
                    <a:lumOff val="35000"/>
                  </a:schemeClr>
                </a:solidFill>
                <a:ea typeface="微软雅黑" panose="020B0503020204020204" charset="-122"/>
                <a:sym typeface="Arial" panose="020B0604020202020204" pitchFamily="34" charset="0"/>
              </a:rPr>
              <a:t>项目团队建设</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4</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6" name="矩形 5">
            <a:extLst>
              <a:ext uri="{FF2B5EF4-FFF2-40B4-BE49-F238E27FC236}">
                <a16:creationId xmlns:a16="http://schemas.microsoft.com/office/drawing/2014/main" xmlns="" id="{1171DBDE-6813-4592-A6CB-433D309883A1}"/>
              </a:ext>
            </a:extLst>
          </p:cNvPr>
          <p:cNvSpPr/>
          <p:nvPr/>
        </p:nvSpPr>
        <p:spPr>
          <a:xfrm>
            <a:off x="1452880" y="1552414"/>
            <a:ext cx="9024264" cy="400110"/>
          </a:xfrm>
          <a:prstGeom prst="rect">
            <a:avLst/>
          </a:prstGeom>
        </p:spPr>
        <p:txBody>
          <a:bodyPr wrap="square">
            <a:spAutoFit/>
          </a:bodyPr>
          <a:lstStyle/>
          <a:p>
            <a:r>
              <a:rPr kumimoji="1" lang="zh-CN" altLang="en-US" sz="2000" b="1" dirty="0">
                <a:latin typeface="Microsoft YaHei" charset="-122"/>
                <a:ea typeface="Microsoft YaHei" charset="-122"/>
                <a:cs typeface="Microsoft YaHei" charset="-122"/>
              </a:rPr>
              <a:t>项目近期具体分工</a:t>
            </a:r>
            <a:endParaRPr kumimoji="1" lang="zh-CN" altLang="en-US" sz="2000" b="1" dirty="0">
              <a:latin typeface="Microsoft YaHei" charset="-122"/>
              <a:ea typeface="Microsoft YaHei" charset="-122"/>
              <a:cs typeface="Microsoft YaHei" charset="-122"/>
            </a:endParaRPr>
          </a:p>
        </p:txBody>
      </p:sp>
    </p:spTree>
    <p:custDataLst>
      <p:tags r:id="rId1"/>
    </p:custDataLst>
    <p:extLst>
      <p:ext uri="{BB962C8B-B14F-4D97-AF65-F5344CB8AC3E}">
        <p14:creationId xmlns:p14="http://schemas.microsoft.com/office/powerpoint/2010/main" val="9037037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idx="14"/>
            <p:custDataLst>
              <p:tags r:id="rId2"/>
            </p:custDataLst>
          </p:nvPr>
        </p:nvSpPr>
        <p:spPr>
          <a:xfrm>
            <a:off x="1452880" y="382905"/>
            <a:ext cx="3529318" cy="835660"/>
          </a:xfrm>
        </p:spPr>
        <p:txBody>
          <a:bodyPr>
            <a:normAutofit fontScale="90000"/>
          </a:bodyPr>
          <a:lstStyle/>
          <a:p>
            <a:r>
              <a:rPr lang="zh-CN" altLang="en-US" spc="150" dirty="0" smtClean="0">
                <a:solidFill>
                  <a:schemeClr val="tx1">
                    <a:lumMod val="65000"/>
                    <a:lumOff val="35000"/>
                  </a:schemeClr>
                </a:solidFill>
                <a:ea typeface="微软雅黑" panose="020B0503020204020204" charset="-122"/>
                <a:sym typeface="Arial" panose="020B0604020202020204" pitchFamily="34" charset="0"/>
              </a:rPr>
              <a:t>项目团队建设</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4</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8" name="文本框 6"/>
          <p:cNvSpPr txBox="1"/>
          <p:nvPr/>
        </p:nvSpPr>
        <p:spPr>
          <a:xfrm>
            <a:off x="1452880" y="1420325"/>
            <a:ext cx="3019235" cy="45890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kern="100" dirty="0">
                <a:latin typeface="+mn-ea"/>
              </a:rPr>
              <a:t>参与人员</a:t>
            </a:r>
            <a:r>
              <a:rPr lang="en-US" altLang="zh-CN" b="1" kern="100" dirty="0">
                <a:latin typeface="+mn-ea"/>
              </a:rPr>
              <a:t>OBS</a:t>
            </a:r>
            <a:r>
              <a:rPr lang="zh-CN" altLang="en-US" b="1" kern="100" dirty="0">
                <a:latin typeface="+mn-ea"/>
              </a:rPr>
              <a:t>组织结构图</a:t>
            </a:r>
          </a:p>
        </p:txBody>
      </p:sp>
      <p:sp>
        <p:nvSpPr>
          <p:cNvPr id="3" name="矩形 2"/>
          <p:cNvSpPr/>
          <p:nvPr/>
        </p:nvSpPr>
        <p:spPr>
          <a:xfrm>
            <a:off x="4876708" y="2336151"/>
            <a:ext cx="1418602" cy="646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876708" y="2336152"/>
            <a:ext cx="1418602" cy="646331"/>
          </a:xfrm>
          <a:prstGeom prst="rect">
            <a:avLst/>
          </a:prstGeom>
          <a:noFill/>
        </p:spPr>
        <p:txBody>
          <a:bodyPr wrap="square" rtlCol="0">
            <a:spAutoFit/>
          </a:bodyPr>
          <a:lstStyle/>
          <a:p>
            <a:pPr algn="ctr"/>
            <a:r>
              <a:rPr lang="zh-CN" altLang="en-US" dirty="0" smtClean="0"/>
              <a:t>杨枨</a:t>
            </a:r>
            <a:endParaRPr lang="en-US" altLang="zh-CN" dirty="0" smtClean="0"/>
          </a:p>
          <a:p>
            <a:pPr algn="ctr"/>
            <a:r>
              <a:rPr lang="zh-CN" altLang="en-US" dirty="0" smtClean="0"/>
              <a:t>项目经理</a:t>
            </a:r>
            <a:endParaRPr lang="zh-CN" altLang="en-US" dirty="0"/>
          </a:p>
        </p:txBody>
      </p:sp>
      <p:sp>
        <p:nvSpPr>
          <p:cNvPr id="10" name="矩形 9"/>
          <p:cNvSpPr/>
          <p:nvPr/>
        </p:nvSpPr>
        <p:spPr>
          <a:xfrm>
            <a:off x="4876708" y="3633687"/>
            <a:ext cx="1418602" cy="646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876708" y="3633688"/>
            <a:ext cx="1418602" cy="646331"/>
          </a:xfrm>
          <a:prstGeom prst="rect">
            <a:avLst/>
          </a:prstGeom>
          <a:noFill/>
        </p:spPr>
        <p:txBody>
          <a:bodyPr wrap="square" rtlCol="0">
            <a:spAutoFit/>
          </a:bodyPr>
          <a:lstStyle/>
          <a:p>
            <a:pPr algn="ctr"/>
            <a:r>
              <a:rPr lang="zh-CN" altLang="en-US" dirty="0"/>
              <a:t>沈瑞杰</a:t>
            </a:r>
            <a:endParaRPr lang="en-US" altLang="zh-CN" dirty="0" smtClean="0"/>
          </a:p>
          <a:p>
            <a:pPr algn="ctr"/>
            <a:r>
              <a:rPr lang="zh-CN" altLang="en-US" dirty="0" smtClean="0"/>
              <a:t>项目组长</a:t>
            </a:r>
            <a:endParaRPr lang="zh-CN" altLang="en-US" dirty="0"/>
          </a:p>
        </p:txBody>
      </p:sp>
      <p:sp>
        <p:nvSpPr>
          <p:cNvPr id="12" name="矩形 11"/>
          <p:cNvSpPr/>
          <p:nvPr/>
        </p:nvSpPr>
        <p:spPr>
          <a:xfrm>
            <a:off x="3492289" y="4922379"/>
            <a:ext cx="1418602" cy="6466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492289" y="4922676"/>
            <a:ext cx="1418602" cy="646331"/>
          </a:xfrm>
          <a:prstGeom prst="rect">
            <a:avLst/>
          </a:prstGeom>
          <a:noFill/>
        </p:spPr>
        <p:txBody>
          <a:bodyPr wrap="square" rtlCol="0">
            <a:spAutoFit/>
          </a:bodyPr>
          <a:lstStyle/>
          <a:p>
            <a:pPr algn="ctr"/>
            <a:r>
              <a:rPr lang="zh-CN" altLang="en-US" dirty="0"/>
              <a:t>黄文涛</a:t>
            </a:r>
            <a:endParaRPr lang="en-US" altLang="zh-CN" dirty="0" smtClean="0"/>
          </a:p>
          <a:p>
            <a:pPr algn="ctr"/>
            <a:r>
              <a:rPr lang="zh-CN" altLang="en-US" dirty="0" smtClean="0"/>
              <a:t>项目组员</a:t>
            </a:r>
            <a:endParaRPr lang="zh-CN" altLang="en-US" dirty="0"/>
          </a:p>
        </p:txBody>
      </p:sp>
      <p:sp>
        <p:nvSpPr>
          <p:cNvPr id="14" name="矩形 13"/>
          <p:cNvSpPr/>
          <p:nvPr/>
        </p:nvSpPr>
        <p:spPr>
          <a:xfrm>
            <a:off x="6295310" y="4922676"/>
            <a:ext cx="1418602" cy="646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295310" y="4922677"/>
            <a:ext cx="1418602" cy="646331"/>
          </a:xfrm>
          <a:prstGeom prst="rect">
            <a:avLst/>
          </a:prstGeom>
          <a:noFill/>
        </p:spPr>
        <p:txBody>
          <a:bodyPr wrap="square" rtlCol="0">
            <a:spAutoFit/>
          </a:bodyPr>
          <a:lstStyle/>
          <a:p>
            <a:pPr algn="ctr"/>
            <a:r>
              <a:rPr lang="zh-CN" altLang="en-US" dirty="0" smtClean="0"/>
              <a:t>梅一枝</a:t>
            </a:r>
            <a:endParaRPr lang="en-US" altLang="zh-CN" dirty="0" smtClean="0"/>
          </a:p>
          <a:p>
            <a:pPr algn="ctr"/>
            <a:r>
              <a:rPr lang="zh-CN" altLang="en-US" dirty="0" smtClean="0"/>
              <a:t>项目组员</a:t>
            </a:r>
            <a:endParaRPr lang="zh-CN" altLang="en-US" dirty="0"/>
          </a:p>
        </p:txBody>
      </p:sp>
      <p:cxnSp>
        <p:nvCxnSpPr>
          <p:cNvPr id="17" name="直接连接符 16"/>
          <p:cNvCxnSpPr>
            <a:stCxn id="3" idx="2"/>
            <a:endCxn id="11" idx="0"/>
          </p:cNvCxnSpPr>
          <p:nvPr/>
        </p:nvCxnSpPr>
        <p:spPr>
          <a:xfrm>
            <a:off x="5586009" y="2982482"/>
            <a:ext cx="0" cy="651206"/>
          </a:xfrm>
          <a:prstGeom prst="line">
            <a:avLst/>
          </a:prstGeom>
        </p:spPr>
        <p:style>
          <a:lnRef idx="1">
            <a:schemeClr val="dk1"/>
          </a:lnRef>
          <a:fillRef idx="0">
            <a:schemeClr val="dk1"/>
          </a:fillRef>
          <a:effectRef idx="0">
            <a:schemeClr val="dk1"/>
          </a:effectRef>
          <a:fontRef idx="minor">
            <a:schemeClr val="tx1"/>
          </a:fontRef>
        </p:style>
      </p:cxnSp>
      <p:cxnSp>
        <p:nvCxnSpPr>
          <p:cNvPr id="19" name="肘形连接符 18"/>
          <p:cNvCxnSpPr/>
          <p:nvPr/>
        </p:nvCxnSpPr>
        <p:spPr>
          <a:xfrm rot="16200000" flipH="1">
            <a:off x="5979586" y="3892047"/>
            <a:ext cx="642658" cy="1418602"/>
          </a:xfrm>
          <a:prstGeom prst="bentConnector3">
            <a:avLst>
              <a:gd name="adj1" fmla="val 51330"/>
            </a:avLst>
          </a:prstGeom>
        </p:spPr>
        <p:style>
          <a:lnRef idx="1">
            <a:schemeClr val="dk1"/>
          </a:lnRef>
          <a:fillRef idx="0">
            <a:schemeClr val="dk1"/>
          </a:fillRef>
          <a:effectRef idx="0">
            <a:schemeClr val="dk1"/>
          </a:effectRef>
          <a:fontRef idx="minor">
            <a:schemeClr val="tx1"/>
          </a:fontRef>
        </p:style>
      </p:cxnSp>
      <p:cxnSp>
        <p:nvCxnSpPr>
          <p:cNvPr id="21" name="肘形连接符 20"/>
          <p:cNvCxnSpPr>
            <a:stCxn id="12" idx="0"/>
          </p:cNvCxnSpPr>
          <p:nvPr/>
        </p:nvCxnSpPr>
        <p:spPr>
          <a:xfrm rot="5400000" flipH="1" flipV="1">
            <a:off x="4735701" y="4072072"/>
            <a:ext cx="316196" cy="1384419"/>
          </a:xfrm>
          <a:prstGeom prst="bentConnector2">
            <a:avLst/>
          </a:prstGeom>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73223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p:cNvSpPr txBox="1"/>
          <p:nvPr>
            <p:custDataLst>
              <p:tags r:id="rId2"/>
            </p:custDataLst>
          </p:nvPr>
        </p:nvSpPr>
        <p:spPr>
          <a:xfrm>
            <a:off x="7819390" y="2703176"/>
            <a:ext cx="2540635" cy="492760"/>
          </a:xfrm>
          <a:prstGeom prst="rect">
            <a:avLst/>
          </a:prstGeom>
        </p:spPr>
        <p:txBody>
          <a:bodyPr vert="horz" wrap="square" lIns="90000" tIns="0" rIns="90000" bIns="46800" anchor="t" anchorCtr="0">
            <a:normAutofit/>
          </a:bodyPr>
          <a:lstStyle/>
          <a:p>
            <a:pPr algn="l"/>
            <a:r>
              <a:rPr lang="zh-CN" altLang="en-US" sz="2400" spc="15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项目计划</a:t>
            </a:r>
          </a:p>
        </p:txBody>
      </p:sp>
      <p:sp>
        <p:nvSpPr>
          <p:cNvPr id="47" name="文本框 46"/>
          <p:cNvSpPr txBox="1"/>
          <p:nvPr>
            <p:custDataLst>
              <p:tags r:id="rId3"/>
            </p:custDataLst>
          </p:nvPr>
        </p:nvSpPr>
        <p:spPr>
          <a:xfrm>
            <a:off x="7809228" y="1517136"/>
            <a:ext cx="2524760" cy="492125"/>
          </a:xfrm>
          <a:prstGeom prst="rect">
            <a:avLst/>
          </a:prstGeom>
        </p:spPr>
        <p:txBody>
          <a:bodyPr vert="horz" wrap="square" lIns="90000" tIns="0" rIns="90000" bIns="46800" anchor="t" anchorCtr="0">
            <a:normAutofit/>
          </a:bodyPr>
          <a:lstStyle/>
          <a:p>
            <a:pPr algn="l"/>
            <a:r>
              <a:rPr lang="zh-CN" altLang="en-US" sz="2400" spc="15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项目概述</a:t>
            </a:r>
          </a:p>
        </p:txBody>
      </p:sp>
      <p:sp>
        <p:nvSpPr>
          <p:cNvPr id="19" name="文本框 18"/>
          <p:cNvSpPr txBox="1"/>
          <p:nvPr>
            <p:custDataLst>
              <p:tags r:id="rId4"/>
            </p:custDataLst>
          </p:nvPr>
        </p:nvSpPr>
        <p:spPr>
          <a:xfrm>
            <a:off x="7809230" y="524193"/>
            <a:ext cx="1733550" cy="768350"/>
          </a:xfrm>
          <a:prstGeom prst="rect">
            <a:avLst/>
          </a:prstGeom>
          <a:noFill/>
        </p:spPr>
        <p:txBody>
          <a:bodyPr wrap="square" lIns="91440" tIns="45720" rIns="91440" bIns="45720" rtlCol="0">
            <a:normAutofit lnSpcReduction="10000"/>
          </a:bodyPr>
          <a:lstStyle>
            <a:defPPr>
              <a:defRPr lang="zh-CN"/>
            </a:defPPr>
            <a:lvl1pPr>
              <a:defRPr sz="4800" b="1" spc="60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b="0">
                <a:solidFill>
                  <a:schemeClr val="tx1">
                    <a:lumMod val="85000"/>
                    <a:lumOff val="15000"/>
                  </a:schemeClr>
                </a:solidFill>
                <a:ea typeface="汉仪旗黑-85S" panose="00020600040101010101" pitchFamily="18" charset="-122"/>
                <a:sym typeface="Arial" panose="020B0604020202020204" pitchFamily="34" charset="0"/>
              </a:rPr>
              <a:t>目录</a:t>
            </a:r>
          </a:p>
        </p:txBody>
      </p:sp>
      <p:sp>
        <p:nvSpPr>
          <p:cNvPr id="2" name="菱形 1"/>
          <p:cNvSpPr/>
          <p:nvPr>
            <p:custDataLst>
              <p:tags r:id="rId5"/>
            </p:custDataLst>
          </p:nvPr>
        </p:nvSpPr>
        <p:spPr>
          <a:xfrm>
            <a:off x="7163120" y="3862168"/>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5</a:t>
            </a:r>
          </a:p>
        </p:txBody>
      </p:sp>
      <p:sp>
        <p:nvSpPr>
          <p:cNvPr id="3" name="文本框 2"/>
          <p:cNvSpPr txBox="1"/>
          <p:nvPr>
            <p:custDataLst>
              <p:tags r:id="rId6"/>
            </p:custDataLst>
          </p:nvPr>
        </p:nvSpPr>
        <p:spPr>
          <a:xfrm>
            <a:off x="7809228" y="3864497"/>
            <a:ext cx="2540635" cy="492760"/>
          </a:xfrm>
          <a:prstGeom prst="rect">
            <a:avLst/>
          </a:prstGeom>
        </p:spPr>
        <p:txBody>
          <a:bodyPr vert="horz" wrap="square" lIns="90000" tIns="0" rIns="90000" bIns="46800" anchor="t" anchorCtr="0">
            <a:normAutofit fontScale="97500"/>
          </a:bodyPr>
          <a:lstStyle/>
          <a:p>
            <a:pPr algn="l"/>
            <a:r>
              <a:rPr lang="zh-CN" altLang="en-US" sz="2400" spc="15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甘特图及</a:t>
            </a:r>
            <a:r>
              <a:rPr lang="en-US" altLang="zh-CN" sz="2400" spc="15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WBS</a:t>
            </a:r>
            <a:r>
              <a:rPr lang="zh-CN" altLang="en-US" sz="2400" spc="15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图</a:t>
            </a:r>
          </a:p>
        </p:txBody>
      </p:sp>
      <p:sp>
        <p:nvSpPr>
          <p:cNvPr id="5" name="文本框 4"/>
          <p:cNvSpPr txBox="1"/>
          <p:nvPr>
            <p:custDataLst>
              <p:tags r:id="rId7"/>
            </p:custDataLst>
          </p:nvPr>
        </p:nvSpPr>
        <p:spPr>
          <a:xfrm>
            <a:off x="7809228" y="3259824"/>
            <a:ext cx="2524760" cy="492125"/>
          </a:xfrm>
          <a:prstGeom prst="rect">
            <a:avLst/>
          </a:prstGeom>
        </p:spPr>
        <p:txBody>
          <a:bodyPr vert="horz" wrap="square" lIns="90000" tIns="0" rIns="90000" bIns="46800" anchor="t" anchorCtr="0">
            <a:normAutofit/>
          </a:bodyPr>
          <a:lstStyle/>
          <a:p>
            <a:pPr algn="l"/>
            <a:r>
              <a:rPr lang="zh-CN" altLang="en-US" sz="2400" spc="15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项目团队建设</a:t>
            </a:r>
          </a:p>
        </p:txBody>
      </p:sp>
      <p:sp>
        <p:nvSpPr>
          <p:cNvPr id="7" name="矩形 6"/>
          <p:cNvSpPr/>
          <p:nvPr>
            <p:custDataLst>
              <p:tags r:id="rId8"/>
            </p:custDataLst>
          </p:nvPr>
        </p:nvSpPr>
        <p:spPr>
          <a:xfrm>
            <a:off x="7317425" y="4333506"/>
            <a:ext cx="230505" cy="271780"/>
          </a:xfrm>
          <a:prstGeom prst="rect">
            <a:avLst/>
          </a:prstGeom>
        </p:spPr>
        <p:txBody>
          <a:bodyPr wrap="square">
            <a:normAutofit fontScale="75000" lnSpcReduction="20000"/>
          </a:bodyPr>
          <a:lstStyle/>
          <a:p>
            <a:pPr algn="ctr">
              <a:lnSpc>
                <a:spcPct val="100000"/>
              </a:lnSpc>
            </a:pPr>
            <a:endParaRPr lang="en-US" altLang="zh-CN"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0" name="文本框 9"/>
          <p:cNvSpPr txBox="1"/>
          <p:nvPr>
            <p:custDataLst>
              <p:tags r:id="rId9"/>
            </p:custDataLst>
          </p:nvPr>
        </p:nvSpPr>
        <p:spPr>
          <a:xfrm>
            <a:off x="7819389" y="2076313"/>
            <a:ext cx="2540635" cy="492760"/>
          </a:xfrm>
          <a:prstGeom prst="rect">
            <a:avLst/>
          </a:prstGeom>
        </p:spPr>
        <p:txBody>
          <a:bodyPr vert="horz" wrap="square" lIns="90000" tIns="0" rIns="90000" bIns="46800" anchor="t" anchorCtr="0">
            <a:normAutofit/>
          </a:bodyPr>
          <a:lstStyle/>
          <a:p>
            <a:pPr algn="l"/>
            <a:r>
              <a:rPr lang="zh-CN" altLang="en-US" sz="2400" spc="15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可行性分析</a:t>
            </a:r>
          </a:p>
        </p:txBody>
      </p:sp>
      <p:pic>
        <p:nvPicPr>
          <p:cNvPr id="20" name="图片 19"/>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084927" y="1826846"/>
            <a:ext cx="3107391" cy="3107391"/>
          </a:xfrm>
          <a:prstGeom prst="rect">
            <a:avLst/>
          </a:prstGeom>
        </p:spPr>
      </p:pic>
      <p:sp>
        <p:nvSpPr>
          <p:cNvPr id="8" name="菱形 7"/>
          <p:cNvSpPr/>
          <p:nvPr>
            <p:custDataLst>
              <p:tags r:id="rId10"/>
            </p:custDataLst>
          </p:nvPr>
        </p:nvSpPr>
        <p:spPr>
          <a:xfrm>
            <a:off x="7154230" y="4449636"/>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6</a:t>
            </a:r>
          </a:p>
        </p:txBody>
      </p:sp>
      <p:sp>
        <p:nvSpPr>
          <p:cNvPr id="12" name="文本框 11"/>
          <p:cNvSpPr txBox="1"/>
          <p:nvPr>
            <p:custDataLst>
              <p:tags r:id="rId11"/>
            </p:custDataLst>
          </p:nvPr>
        </p:nvSpPr>
        <p:spPr>
          <a:xfrm>
            <a:off x="7809229" y="4448947"/>
            <a:ext cx="2540635" cy="492760"/>
          </a:xfrm>
          <a:prstGeom prst="rect">
            <a:avLst/>
          </a:prstGeom>
        </p:spPr>
        <p:txBody>
          <a:bodyPr vert="horz" wrap="square" lIns="90000" tIns="0" rIns="90000" bIns="46800" anchor="t" anchorCtr="0">
            <a:normAutofit/>
          </a:bodyPr>
          <a:lstStyle/>
          <a:p>
            <a:pPr algn="l"/>
            <a:r>
              <a:rPr lang="zh-CN" altLang="en-US" sz="2400" spc="15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预算</a:t>
            </a:r>
          </a:p>
        </p:txBody>
      </p:sp>
      <p:sp>
        <p:nvSpPr>
          <p:cNvPr id="14" name="菱形 13"/>
          <p:cNvSpPr/>
          <p:nvPr>
            <p:custDataLst>
              <p:tags r:id="rId12"/>
            </p:custDataLst>
          </p:nvPr>
        </p:nvSpPr>
        <p:spPr>
          <a:xfrm>
            <a:off x="7154229" y="4999107"/>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7</a:t>
            </a:r>
          </a:p>
        </p:txBody>
      </p:sp>
      <p:sp>
        <p:nvSpPr>
          <p:cNvPr id="15" name="文本框 14"/>
          <p:cNvSpPr txBox="1"/>
          <p:nvPr>
            <p:custDataLst>
              <p:tags r:id="rId13"/>
            </p:custDataLst>
          </p:nvPr>
        </p:nvSpPr>
        <p:spPr>
          <a:xfrm>
            <a:off x="7809230" y="5036787"/>
            <a:ext cx="2540635" cy="492760"/>
          </a:xfrm>
          <a:prstGeom prst="rect">
            <a:avLst/>
          </a:prstGeom>
        </p:spPr>
        <p:txBody>
          <a:bodyPr vert="horz" wrap="square" lIns="90000" tIns="0" rIns="90000" bIns="46800" anchor="t" anchorCtr="0">
            <a:normAutofit/>
          </a:bodyPr>
          <a:lstStyle/>
          <a:p>
            <a:pPr algn="l"/>
            <a:r>
              <a:rPr lang="zh-CN" altLang="en-US" sz="2400" spc="1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会议记录</a:t>
            </a:r>
            <a:endParaRPr lang="zh-CN" altLang="en-US" sz="2400" spc="15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16" name="菱形 15"/>
          <p:cNvSpPr/>
          <p:nvPr>
            <p:custDataLst>
              <p:tags r:id="rId14"/>
            </p:custDataLst>
          </p:nvPr>
        </p:nvSpPr>
        <p:spPr>
          <a:xfrm>
            <a:off x="7163754" y="3266251"/>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4</a:t>
            </a:r>
          </a:p>
        </p:txBody>
      </p:sp>
      <p:sp>
        <p:nvSpPr>
          <p:cNvPr id="21" name="菱形 20"/>
          <p:cNvSpPr/>
          <p:nvPr>
            <p:custDataLst>
              <p:tags r:id="rId15"/>
            </p:custDataLst>
          </p:nvPr>
        </p:nvSpPr>
        <p:spPr>
          <a:xfrm>
            <a:off x="7173915" y="1521380"/>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1</a:t>
            </a:r>
          </a:p>
        </p:txBody>
      </p:sp>
      <p:sp>
        <p:nvSpPr>
          <p:cNvPr id="22" name="菱形 21"/>
          <p:cNvSpPr/>
          <p:nvPr>
            <p:custDataLst>
              <p:tags r:id="rId16"/>
            </p:custDataLst>
          </p:nvPr>
        </p:nvSpPr>
        <p:spPr>
          <a:xfrm>
            <a:off x="7173915" y="2115451"/>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2</a:t>
            </a:r>
          </a:p>
        </p:txBody>
      </p:sp>
      <p:sp>
        <p:nvSpPr>
          <p:cNvPr id="23" name="菱形 22"/>
          <p:cNvSpPr/>
          <p:nvPr>
            <p:custDataLst>
              <p:tags r:id="rId17"/>
            </p:custDataLst>
          </p:nvPr>
        </p:nvSpPr>
        <p:spPr>
          <a:xfrm>
            <a:off x="7173915" y="2712427"/>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3</a:t>
            </a:r>
          </a:p>
        </p:txBody>
      </p:sp>
      <p:sp>
        <p:nvSpPr>
          <p:cNvPr id="24" name="菱形 23"/>
          <p:cNvSpPr/>
          <p:nvPr>
            <p:custDataLst>
              <p:tags r:id="rId18"/>
            </p:custDataLst>
          </p:nvPr>
        </p:nvSpPr>
        <p:spPr>
          <a:xfrm>
            <a:off x="7164389" y="5578850"/>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8</a:t>
            </a:r>
          </a:p>
        </p:txBody>
      </p:sp>
      <p:sp>
        <p:nvSpPr>
          <p:cNvPr id="25" name="文本框 24"/>
          <p:cNvSpPr txBox="1"/>
          <p:nvPr>
            <p:custDataLst>
              <p:tags r:id="rId19"/>
            </p:custDataLst>
          </p:nvPr>
        </p:nvSpPr>
        <p:spPr>
          <a:xfrm>
            <a:off x="7819390" y="5578850"/>
            <a:ext cx="2540635" cy="492760"/>
          </a:xfrm>
          <a:prstGeom prst="rect">
            <a:avLst/>
          </a:prstGeom>
        </p:spPr>
        <p:txBody>
          <a:bodyPr vert="horz" wrap="square" lIns="90000" tIns="0" rIns="90000" bIns="46800" anchor="t" anchorCtr="0">
            <a:normAutofit/>
          </a:bodyPr>
          <a:lstStyle/>
          <a:p>
            <a:pPr algn="l"/>
            <a:r>
              <a:rPr lang="zh-CN" altLang="en-US" sz="2400" spc="15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绩效评价</a:t>
            </a:r>
          </a:p>
        </p:txBody>
      </p:sp>
      <p:sp>
        <p:nvSpPr>
          <p:cNvPr id="26" name="菱形 25"/>
          <p:cNvSpPr/>
          <p:nvPr>
            <p:custDataLst>
              <p:tags r:id="rId20"/>
            </p:custDataLst>
          </p:nvPr>
        </p:nvSpPr>
        <p:spPr>
          <a:xfrm>
            <a:off x="7154229" y="6070808"/>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9</a:t>
            </a:r>
            <a:endPar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7" name="文本框 26"/>
          <p:cNvSpPr txBox="1"/>
          <p:nvPr>
            <p:custDataLst>
              <p:tags r:id="rId21"/>
            </p:custDataLst>
          </p:nvPr>
        </p:nvSpPr>
        <p:spPr>
          <a:xfrm>
            <a:off x="7809230" y="6070808"/>
            <a:ext cx="2540635" cy="492760"/>
          </a:xfrm>
          <a:prstGeom prst="rect">
            <a:avLst/>
          </a:prstGeom>
        </p:spPr>
        <p:txBody>
          <a:bodyPr vert="horz" wrap="square" lIns="90000" tIns="0" rIns="90000" bIns="46800" anchor="t" anchorCtr="0">
            <a:normAutofit/>
          </a:bodyPr>
          <a:lstStyle/>
          <a:p>
            <a:pPr algn="l"/>
            <a:r>
              <a:rPr lang="zh-CN" altLang="en-US" sz="2400" spc="1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参考文献</a:t>
            </a:r>
            <a:endParaRPr lang="zh-CN" altLang="en-US" sz="2400" spc="15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idx="14"/>
            <p:custDataLst>
              <p:tags r:id="rId2"/>
            </p:custDataLst>
          </p:nvPr>
        </p:nvSpPr>
        <p:spPr>
          <a:xfrm>
            <a:off x="1452880" y="382905"/>
            <a:ext cx="3529318" cy="835660"/>
          </a:xfrm>
        </p:spPr>
        <p:txBody>
          <a:bodyPr>
            <a:normAutofit fontScale="90000"/>
          </a:bodyPr>
          <a:lstStyle/>
          <a:p>
            <a:r>
              <a:rPr lang="zh-CN" altLang="en-US" spc="150" dirty="0" smtClean="0">
                <a:solidFill>
                  <a:schemeClr val="tx1">
                    <a:lumMod val="65000"/>
                    <a:lumOff val="35000"/>
                  </a:schemeClr>
                </a:solidFill>
                <a:ea typeface="微软雅黑" panose="020B0503020204020204" charset="-122"/>
                <a:sym typeface="Arial" panose="020B0604020202020204" pitchFamily="34" charset="0"/>
              </a:rPr>
              <a:t>项目团队建设</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4</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8" name="文本框 6"/>
          <p:cNvSpPr txBox="1"/>
          <p:nvPr/>
        </p:nvSpPr>
        <p:spPr>
          <a:xfrm>
            <a:off x="1452880" y="1471599"/>
            <a:ext cx="3019235" cy="45890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kern="100" dirty="0" smtClean="0">
                <a:latin typeface="+mn-ea"/>
              </a:rPr>
              <a:t>项目团队内部协作</a:t>
            </a:r>
            <a:endParaRPr lang="zh-CN" altLang="en-US" b="1" kern="100" dirty="0">
              <a:latin typeface="+mn-ea"/>
            </a:endParaRPr>
          </a:p>
        </p:txBody>
      </p:sp>
      <p:sp>
        <p:nvSpPr>
          <p:cNvPr id="6" name="矩形 5"/>
          <p:cNvSpPr/>
          <p:nvPr/>
        </p:nvSpPr>
        <p:spPr>
          <a:xfrm>
            <a:off x="1452880" y="2183541"/>
            <a:ext cx="6096000" cy="3000821"/>
          </a:xfrm>
          <a:prstGeom prst="rect">
            <a:avLst/>
          </a:prstGeom>
        </p:spPr>
        <p:txBody>
          <a:bodyPr>
            <a:spAutoFit/>
          </a:bodyPr>
          <a:lstStyle/>
          <a:p>
            <a:pPr>
              <a:lnSpc>
                <a:spcPct val="150000"/>
              </a:lnSpc>
            </a:pPr>
            <a:r>
              <a:rPr lang="zh-CN" altLang="en-US" dirty="0" smtClean="0">
                <a:latin typeface="+mn-ea"/>
                <a:cs typeface="微软雅黑 Light" panose="020B0502040204020203" pitchFamily="34" charset="-122"/>
              </a:rPr>
              <a:t>协作</a:t>
            </a:r>
            <a:r>
              <a:rPr lang="zh-CN" altLang="en-US" dirty="0">
                <a:latin typeface="+mn-ea"/>
                <a:cs typeface="微软雅黑 Light" panose="020B0502040204020203" pitchFamily="34" charset="-122"/>
              </a:rPr>
              <a:t>模式：每周两次会议，主要为线下面谈，其次是网络联系（微信电话）</a:t>
            </a:r>
            <a:endParaRPr lang="en-US" altLang="zh-CN" dirty="0">
              <a:latin typeface="+mn-ea"/>
              <a:cs typeface="微软雅黑 Light" panose="020B0502040204020203" pitchFamily="34" charset="-122"/>
            </a:endParaRPr>
          </a:p>
          <a:p>
            <a:pPr>
              <a:lnSpc>
                <a:spcPct val="150000"/>
              </a:lnSpc>
            </a:pPr>
            <a:r>
              <a:rPr lang="zh-CN" altLang="en-US" dirty="0" smtClean="0">
                <a:latin typeface="+mn-ea"/>
                <a:cs typeface="微软雅黑 Light" panose="020B0502040204020203" pitchFamily="34" charset="-122"/>
              </a:rPr>
              <a:t>沟通</a:t>
            </a:r>
            <a:r>
              <a:rPr lang="zh-CN" altLang="en-US" dirty="0">
                <a:latin typeface="+mn-ea"/>
                <a:cs typeface="微软雅黑 Light" panose="020B0502040204020203" pitchFamily="34" charset="-122"/>
              </a:rPr>
              <a:t>方式：每周会议、微信等</a:t>
            </a:r>
            <a:endParaRPr lang="en-US" altLang="zh-CN" dirty="0">
              <a:latin typeface="+mn-ea"/>
              <a:cs typeface="微软雅黑 Light" panose="020B0502040204020203" pitchFamily="34" charset="-122"/>
            </a:endParaRPr>
          </a:p>
          <a:p>
            <a:pPr>
              <a:lnSpc>
                <a:spcPct val="150000"/>
              </a:lnSpc>
            </a:pPr>
            <a:r>
              <a:rPr lang="zh-CN" altLang="en-US" dirty="0" smtClean="0">
                <a:latin typeface="+mn-ea"/>
                <a:cs typeface="微软雅黑 Light" panose="020B0502040204020203" pitchFamily="34" charset="-122"/>
              </a:rPr>
              <a:t>邮件</a:t>
            </a:r>
            <a:r>
              <a:rPr lang="zh-CN" altLang="en-US" dirty="0">
                <a:latin typeface="+mn-ea"/>
                <a:cs typeface="微软雅黑 Light" panose="020B0502040204020203" pitchFamily="34" charset="-122"/>
              </a:rPr>
              <a:t>沟通：主送</a:t>
            </a:r>
            <a:r>
              <a:rPr lang="zh-CN" altLang="en-US" dirty="0" smtClean="0">
                <a:latin typeface="+mn-ea"/>
                <a:cs typeface="微软雅黑 Light" panose="020B0502040204020203" pitchFamily="34" charset="-122"/>
              </a:rPr>
              <a:t>人为沈瑞杰，</a:t>
            </a:r>
            <a:r>
              <a:rPr lang="zh-CN" altLang="en-US" dirty="0">
                <a:latin typeface="+mn-ea"/>
                <a:cs typeface="微软雅黑 Light" panose="020B0502040204020203" pitchFamily="34" charset="-122"/>
              </a:rPr>
              <a:t>抄送</a:t>
            </a:r>
            <a:r>
              <a:rPr lang="zh-CN" altLang="en-US" dirty="0" smtClean="0">
                <a:latin typeface="+mn-ea"/>
                <a:cs typeface="微软雅黑 Light" panose="020B0502040204020203" pitchFamily="34" charset="-122"/>
              </a:rPr>
              <a:t>人为</a:t>
            </a:r>
            <a:r>
              <a:rPr lang="zh-CN" altLang="en-US" dirty="0">
                <a:latin typeface="+mn-ea"/>
                <a:cs typeface="微软雅黑 Light" panose="020B0502040204020203" pitchFamily="34" charset="-122"/>
              </a:rPr>
              <a:t>黄文涛</a:t>
            </a:r>
            <a:r>
              <a:rPr lang="zh-CN" altLang="en-US" dirty="0" smtClean="0">
                <a:latin typeface="+mn-ea"/>
                <a:cs typeface="微软雅黑 Light" panose="020B0502040204020203" pitchFamily="34" charset="-122"/>
              </a:rPr>
              <a:t>、梅一枝</a:t>
            </a:r>
            <a:endParaRPr lang="en-US" altLang="zh-CN" dirty="0">
              <a:latin typeface="+mn-ea"/>
              <a:cs typeface="微软雅黑 Light" panose="020B0502040204020203" pitchFamily="34" charset="-122"/>
            </a:endParaRPr>
          </a:p>
          <a:p>
            <a:pPr>
              <a:lnSpc>
                <a:spcPct val="150000"/>
              </a:lnSpc>
            </a:pPr>
            <a:r>
              <a:rPr lang="zh-CN" altLang="en-US" dirty="0" smtClean="0">
                <a:latin typeface="+mn-ea"/>
                <a:cs typeface="微软雅黑 Light" panose="020B0502040204020203" pitchFamily="34" charset="-122"/>
              </a:rPr>
              <a:t>工作</a:t>
            </a:r>
            <a:r>
              <a:rPr lang="zh-CN" altLang="en-US" dirty="0">
                <a:latin typeface="+mn-ea"/>
                <a:cs typeface="微软雅黑 Light" panose="020B0502040204020203" pitchFamily="34" charset="-122"/>
              </a:rPr>
              <a:t>进度审核：组长约定一周两次任务成果审核初审、二审时间，并在每周三</a:t>
            </a:r>
            <a:r>
              <a:rPr lang="en-US" altLang="zh-CN" dirty="0">
                <a:latin typeface="+mn-ea"/>
                <a:cs typeface="微软雅黑 Light" panose="020B0502040204020203" pitchFamily="34" charset="-122"/>
              </a:rPr>
              <a:t>/</a:t>
            </a:r>
            <a:r>
              <a:rPr lang="zh-CN" altLang="en-US" dirty="0">
                <a:latin typeface="+mn-ea"/>
                <a:cs typeface="微软雅黑 Light" panose="020B0502040204020203" pitchFamily="34" charset="-122"/>
              </a:rPr>
              <a:t>五晚</a:t>
            </a:r>
            <a:r>
              <a:rPr lang="en-US" altLang="zh-CN" dirty="0">
                <a:latin typeface="+mn-ea"/>
                <a:cs typeface="微软雅黑 Light" panose="020B0502040204020203" pitchFamily="34" charset="-122"/>
              </a:rPr>
              <a:t>10</a:t>
            </a:r>
            <a:r>
              <a:rPr lang="zh-CN" altLang="en-US" dirty="0">
                <a:latin typeface="+mn-ea"/>
                <a:cs typeface="微软雅黑 Light" panose="020B0502040204020203" pitchFamily="34" charset="-122"/>
              </a:rPr>
              <a:t>：</a:t>
            </a:r>
            <a:r>
              <a:rPr lang="en-US" altLang="zh-CN" dirty="0">
                <a:latin typeface="+mn-ea"/>
                <a:cs typeface="微软雅黑 Light" panose="020B0502040204020203" pitchFamily="34" charset="-122"/>
              </a:rPr>
              <a:t>00</a:t>
            </a:r>
            <a:r>
              <a:rPr lang="zh-CN" altLang="en-US" dirty="0">
                <a:latin typeface="+mn-ea"/>
                <a:cs typeface="微软雅黑 Light" panose="020B0502040204020203" pitchFamily="34" charset="-122"/>
              </a:rPr>
              <a:t>前向组长报告学习进度和任务进度并作为组内绩效评定的条件之一</a:t>
            </a:r>
            <a:endParaRPr lang="en-US" altLang="zh-CN" dirty="0">
              <a:latin typeface="+mn-ea"/>
              <a:cs typeface="微软雅黑 Light" panose="020B0502040204020203" pitchFamily="34" charset="-122"/>
            </a:endParaRPr>
          </a:p>
        </p:txBody>
      </p:sp>
    </p:spTree>
    <p:custDataLst>
      <p:tags r:id="rId1"/>
    </p:custDataLst>
    <p:extLst>
      <p:ext uri="{BB962C8B-B14F-4D97-AF65-F5344CB8AC3E}">
        <p14:creationId xmlns:p14="http://schemas.microsoft.com/office/powerpoint/2010/main" val="33206964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idx="14"/>
            <p:custDataLst>
              <p:tags r:id="rId2"/>
            </p:custDataLst>
          </p:nvPr>
        </p:nvSpPr>
        <p:spPr>
          <a:xfrm>
            <a:off x="1452880" y="382905"/>
            <a:ext cx="3529318" cy="835660"/>
          </a:xfrm>
        </p:spPr>
        <p:txBody>
          <a:bodyPr>
            <a:normAutofit fontScale="90000"/>
          </a:bodyPr>
          <a:lstStyle/>
          <a:p>
            <a:r>
              <a:rPr lang="zh-CN" altLang="en-US" spc="150" dirty="0" smtClean="0">
                <a:solidFill>
                  <a:schemeClr val="tx1">
                    <a:lumMod val="65000"/>
                    <a:lumOff val="35000"/>
                  </a:schemeClr>
                </a:solidFill>
                <a:ea typeface="微软雅黑" panose="020B0503020204020204" charset="-122"/>
                <a:sym typeface="Arial" panose="020B0604020202020204" pitchFamily="34" charset="0"/>
              </a:rPr>
              <a:t>项目团队建设</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4</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8" name="文本框 6"/>
          <p:cNvSpPr txBox="1"/>
          <p:nvPr/>
        </p:nvSpPr>
        <p:spPr>
          <a:xfrm>
            <a:off x="1452880" y="1471599"/>
            <a:ext cx="3019235" cy="5078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kern="100" dirty="0" smtClean="0">
                <a:latin typeface="+mn-ea"/>
              </a:rPr>
              <a:t>项目团队外部沟通与协作</a:t>
            </a:r>
            <a:endParaRPr lang="zh-CN" altLang="en-US" b="1" kern="100" dirty="0">
              <a:latin typeface="+mn-ea"/>
            </a:endParaRPr>
          </a:p>
        </p:txBody>
      </p:sp>
      <p:sp>
        <p:nvSpPr>
          <p:cNvPr id="9" name="矩形 8"/>
          <p:cNvSpPr/>
          <p:nvPr/>
        </p:nvSpPr>
        <p:spPr>
          <a:xfrm>
            <a:off x="1452880" y="2285388"/>
            <a:ext cx="4572000" cy="3000821"/>
          </a:xfrm>
          <a:prstGeom prst="rect">
            <a:avLst/>
          </a:prstGeom>
        </p:spPr>
        <p:txBody>
          <a:bodyPr>
            <a:spAutoFit/>
          </a:bodyPr>
          <a:lstStyle/>
          <a:p>
            <a:pPr>
              <a:lnSpc>
                <a:spcPct val="150000"/>
              </a:lnSpc>
            </a:pPr>
            <a:r>
              <a:rPr lang="zh-CN" altLang="en-US" dirty="0">
                <a:latin typeface="微软雅黑" panose="020B0503020204020204" pitchFamily="34" charset="-122"/>
                <a:ea typeface="微软雅黑" panose="020B0503020204020204" pitchFamily="34" charset="-122"/>
                <a:cs typeface="Microsoft YaHei Light" charset="-122"/>
              </a:rPr>
              <a:t>与客户（老师）之间的沟通方式包括：</a:t>
            </a:r>
            <a:endParaRPr lang="en-US" altLang="zh-CN" dirty="0">
              <a:latin typeface="微软雅黑" panose="020B0503020204020204" pitchFamily="34" charset="-122"/>
              <a:ea typeface="微软雅黑" panose="020B0503020204020204" pitchFamily="34" charset="-122"/>
              <a:cs typeface="Microsoft YaHei Light" charset="-122"/>
            </a:endParaRPr>
          </a:p>
          <a:p>
            <a:pPr>
              <a:lnSpc>
                <a:spcPct val="150000"/>
              </a:lnSpc>
            </a:pPr>
            <a:r>
              <a:rPr lang="zh-CN" altLang="en-US" dirty="0">
                <a:latin typeface="微软雅黑" panose="020B0503020204020204" pitchFamily="34" charset="-122"/>
                <a:ea typeface="微软雅黑" panose="020B0503020204020204" pitchFamily="34" charset="-122"/>
                <a:cs typeface="Microsoft YaHei Light" charset="-122"/>
              </a:rPr>
              <a:t>正式沟通方式：</a:t>
            </a:r>
            <a:endParaRPr lang="en-US" altLang="zh-CN" dirty="0">
              <a:latin typeface="微软雅黑" panose="020B0503020204020204" pitchFamily="34" charset="-122"/>
              <a:ea typeface="微软雅黑" panose="020B0503020204020204" pitchFamily="34" charset="-122"/>
              <a:cs typeface="Microsoft YaHei Light" charset="-122"/>
            </a:endParaRPr>
          </a:p>
          <a:p>
            <a:pPr>
              <a:lnSpc>
                <a:spcPct val="150000"/>
              </a:lnSpc>
            </a:pPr>
            <a:r>
              <a:rPr lang="en-US" altLang="zh-CN" dirty="0">
                <a:latin typeface="微软雅黑" panose="020B0503020204020204" pitchFamily="34" charset="-122"/>
                <a:ea typeface="微软雅黑" panose="020B0503020204020204" pitchFamily="34" charset="-122"/>
                <a:cs typeface="Microsoft YaHei Light" charset="-122"/>
              </a:rPr>
              <a:t>	</a:t>
            </a:r>
            <a:r>
              <a:rPr lang="en-US" altLang="zh-CN" dirty="0" smtClean="0">
                <a:latin typeface="微软雅黑" panose="020B0503020204020204" pitchFamily="34" charset="-122"/>
                <a:ea typeface="微软雅黑" panose="020B0503020204020204" pitchFamily="34" charset="-122"/>
                <a:cs typeface="Microsoft YaHei Light" charset="-122"/>
              </a:rPr>
              <a:t>A</a:t>
            </a:r>
            <a:r>
              <a:rPr lang="en-US" altLang="zh-CN" dirty="0">
                <a:latin typeface="微软雅黑" panose="020B0503020204020204" pitchFamily="34" charset="-122"/>
                <a:ea typeface="微软雅黑" panose="020B0503020204020204" pitchFamily="34" charset="-122"/>
                <a:cs typeface="Microsoft YaHei Light" charset="-122"/>
              </a:rPr>
              <a:t>.</a:t>
            </a:r>
            <a:r>
              <a:rPr lang="zh-CN" altLang="en-US" dirty="0">
                <a:latin typeface="微软雅黑" panose="020B0503020204020204" pitchFamily="34" charset="-122"/>
                <a:ea typeface="微软雅黑" panose="020B0503020204020204" pitchFamily="34" charset="-122"/>
                <a:cs typeface="Microsoft YaHei Light" charset="-122"/>
              </a:rPr>
              <a:t>变更备忘</a:t>
            </a:r>
            <a:endParaRPr lang="en-US" altLang="zh-CN" dirty="0">
              <a:latin typeface="微软雅黑" panose="020B0503020204020204" pitchFamily="34" charset="-122"/>
              <a:ea typeface="微软雅黑" panose="020B0503020204020204" pitchFamily="34" charset="-122"/>
              <a:cs typeface="Microsoft YaHei Light" charset="-122"/>
            </a:endParaRPr>
          </a:p>
          <a:p>
            <a:pPr>
              <a:lnSpc>
                <a:spcPct val="150000"/>
              </a:lnSpc>
            </a:pPr>
            <a:r>
              <a:rPr lang="en-US" altLang="zh-CN" dirty="0">
                <a:latin typeface="微软雅黑" panose="020B0503020204020204" pitchFamily="34" charset="-122"/>
                <a:ea typeface="微软雅黑" panose="020B0503020204020204" pitchFamily="34" charset="-122"/>
                <a:cs typeface="Microsoft YaHei Light" charset="-122"/>
              </a:rPr>
              <a:t>	</a:t>
            </a:r>
            <a:r>
              <a:rPr lang="en-US" altLang="zh-CN" dirty="0" smtClean="0">
                <a:latin typeface="微软雅黑" panose="020B0503020204020204" pitchFamily="34" charset="-122"/>
                <a:ea typeface="微软雅黑" panose="020B0503020204020204" pitchFamily="34" charset="-122"/>
                <a:cs typeface="Microsoft YaHei Light" charset="-122"/>
              </a:rPr>
              <a:t>B</a:t>
            </a:r>
            <a:r>
              <a:rPr lang="en-US" altLang="zh-CN" dirty="0">
                <a:latin typeface="微软雅黑" panose="020B0503020204020204" pitchFamily="34" charset="-122"/>
                <a:ea typeface="微软雅黑" panose="020B0503020204020204" pitchFamily="34" charset="-122"/>
                <a:cs typeface="Microsoft YaHei Light" charset="-122"/>
              </a:rPr>
              <a:t>.</a:t>
            </a:r>
            <a:r>
              <a:rPr lang="zh-CN" altLang="en-US" dirty="0">
                <a:latin typeface="微软雅黑" panose="020B0503020204020204" pitchFamily="34" charset="-122"/>
                <a:ea typeface="微软雅黑" panose="020B0503020204020204" pitchFamily="34" charset="-122"/>
                <a:cs typeface="Microsoft YaHei Light" charset="-122"/>
              </a:rPr>
              <a:t>评审会议</a:t>
            </a:r>
            <a:endParaRPr lang="en-US" altLang="zh-CN" dirty="0">
              <a:latin typeface="微软雅黑" panose="020B0503020204020204" pitchFamily="34" charset="-122"/>
              <a:ea typeface="微软雅黑" panose="020B0503020204020204" pitchFamily="34" charset="-122"/>
              <a:cs typeface="Microsoft YaHei Light" charset="-122"/>
            </a:endParaRPr>
          </a:p>
          <a:p>
            <a:pPr>
              <a:lnSpc>
                <a:spcPct val="150000"/>
              </a:lnSpc>
            </a:pPr>
            <a:r>
              <a:rPr lang="en-US" altLang="zh-CN" dirty="0">
                <a:latin typeface="微软雅黑" panose="020B0503020204020204" pitchFamily="34" charset="-122"/>
                <a:ea typeface="微软雅黑" panose="020B0503020204020204" pitchFamily="34" charset="-122"/>
                <a:cs typeface="Microsoft YaHei Light" charset="-122"/>
              </a:rPr>
              <a:t>	</a:t>
            </a:r>
            <a:r>
              <a:rPr lang="en-US" altLang="zh-CN" dirty="0" smtClean="0">
                <a:latin typeface="微软雅黑" panose="020B0503020204020204" pitchFamily="34" charset="-122"/>
                <a:ea typeface="微软雅黑" panose="020B0503020204020204" pitchFamily="34" charset="-122"/>
                <a:cs typeface="Microsoft YaHei Light" charset="-122"/>
              </a:rPr>
              <a:t>C</a:t>
            </a:r>
            <a:r>
              <a:rPr lang="en-US" altLang="zh-CN" dirty="0">
                <a:latin typeface="微软雅黑" panose="020B0503020204020204" pitchFamily="34" charset="-122"/>
                <a:ea typeface="微软雅黑" panose="020B0503020204020204" pitchFamily="34" charset="-122"/>
                <a:cs typeface="Microsoft YaHei Light" charset="-122"/>
              </a:rPr>
              <a:t>.</a:t>
            </a:r>
            <a:r>
              <a:rPr lang="zh-CN" altLang="en-US" dirty="0">
                <a:latin typeface="微软雅黑" panose="020B0503020204020204" pitchFamily="34" charset="-122"/>
                <a:ea typeface="微软雅黑" panose="020B0503020204020204" pitchFamily="34" charset="-122"/>
                <a:cs typeface="Microsoft YaHei Light" charset="-122"/>
              </a:rPr>
              <a:t>执行情况报告，展示相关</a:t>
            </a:r>
            <a:r>
              <a:rPr lang="en-US" altLang="zh-CN" dirty="0">
                <a:latin typeface="微软雅黑" panose="020B0503020204020204" pitchFamily="34" charset="-122"/>
                <a:ea typeface="微软雅黑" panose="020B0503020204020204" pitchFamily="34" charset="-122"/>
                <a:cs typeface="Microsoft YaHei Light" charset="-122"/>
              </a:rPr>
              <a:t>ppt</a:t>
            </a:r>
          </a:p>
          <a:p>
            <a:pPr>
              <a:lnSpc>
                <a:spcPct val="150000"/>
              </a:lnSpc>
            </a:pPr>
            <a:r>
              <a:rPr lang="zh-CN" altLang="en-US" dirty="0">
                <a:latin typeface="微软雅黑" panose="020B0503020204020204" pitchFamily="34" charset="-122"/>
                <a:ea typeface="微软雅黑" panose="020B0503020204020204" pitchFamily="34" charset="-122"/>
                <a:cs typeface="Microsoft YaHei Light" charset="-122"/>
              </a:rPr>
              <a:t>非正式沟通方式：</a:t>
            </a:r>
            <a:endParaRPr lang="en-US" altLang="zh-CN" dirty="0">
              <a:latin typeface="微软雅黑" panose="020B0503020204020204" pitchFamily="34" charset="-122"/>
              <a:ea typeface="微软雅黑" panose="020B0503020204020204" pitchFamily="34" charset="-122"/>
              <a:cs typeface="Microsoft YaHei Light" charset="-122"/>
            </a:endParaRPr>
          </a:p>
          <a:p>
            <a:pPr>
              <a:lnSpc>
                <a:spcPct val="150000"/>
              </a:lnSpc>
            </a:pPr>
            <a:r>
              <a:rPr lang="en-US" altLang="zh-CN" dirty="0">
                <a:latin typeface="微软雅黑" panose="020B0503020204020204" pitchFamily="34" charset="-122"/>
                <a:ea typeface="微软雅黑" panose="020B0503020204020204" pitchFamily="34" charset="-122"/>
                <a:cs typeface="Microsoft YaHei Light" charset="-122"/>
              </a:rPr>
              <a:t>	</a:t>
            </a:r>
            <a:r>
              <a:rPr lang="en-US" altLang="zh-CN" dirty="0" smtClean="0">
                <a:latin typeface="微软雅黑" panose="020B0503020204020204" pitchFamily="34" charset="-122"/>
                <a:ea typeface="微软雅黑" panose="020B0503020204020204" pitchFamily="34" charset="-122"/>
                <a:cs typeface="Microsoft YaHei Light" charset="-122"/>
              </a:rPr>
              <a:t>A</a:t>
            </a:r>
            <a:r>
              <a:rPr lang="en-US" altLang="zh-CN" dirty="0">
                <a:latin typeface="微软雅黑" panose="020B0503020204020204" pitchFamily="34" charset="-122"/>
                <a:ea typeface="微软雅黑" panose="020B0503020204020204" pitchFamily="34" charset="-122"/>
                <a:cs typeface="Microsoft YaHei Light" charset="-122"/>
              </a:rPr>
              <a:t>.</a:t>
            </a:r>
            <a:r>
              <a:rPr lang="zh-CN" altLang="en-US" dirty="0">
                <a:latin typeface="微软雅黑" panose="020B0503020204020204" pitchFamily="34" charset="-122"/>
                <a:ea typeface="微软雅黑" panose="020B0503020204020204" pitchFamily="34" charset="-122"/>
                <a:cs typeface="Microsoft YaHei Light" charset="-122"/>
              </a:rPr>
              <a:t>线</a:t>
            </a:r>
            <a:r>
              <a:rPr lang="zh-CN" altLang="en-US" dirty="0" smtClean="0">
                <a:latin typeface="微软雅黑" panose="020B0503020204020204" pitchFamily="34" charset="-122"/>
                <a:ea typeface="微软雅黑" panose="020B0503020204020204" pitchFamily="34" charset="-122"/>
                <a:cs typeface="Microsoft YaHei Light" charset="-122"/>
              </a:rPr>
              <a:t>下面谈</a:t>
            </a:r>
            <a:endParaRPr lang="en-US" altLang="zh-CN" dirty="0">
              <a:latin typeface="微软雅黑" panose="020B0503020204020204" pitchFamily="34" charset="-122"/>
              <a:ea typeface="微软雅黑" panose="020B0503020204020204" pitchFamily="34" charset="-122"/>
              <a:cs typeface="Microsoft YaHei Light" charset="-122"/>
            </a:endParaRPr>
          </a:p>
        </p:txBody>
      </p:sp>
    </p:spTree>
    <p:custDataLst>
      <p:tags r:id="rId1"/>
    </p:custDataLst>
    <p:extLst>
      <p:ext uri="{BB962C8B-B14F-4D97-AF65-F5344CB8AC3E}">
        <p14:creationId xmlns:p14="http://schemas.microsoft.com/office/powerpoint/2010/main" val="5293155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idx="14"/>
            <p:custDataLst>
              <p:tags r:id="rId2"/>
            </p:custDataLst>
          </p:nvPr>
        </p:nvSpPr>
        <p:spPr>
          <a:xfrm>
            <a:off x="1452880" y="383222"/>
            <a:ext cx="1991265" cy="835660"/>
          </a:xfrm>
        </p:spPr>
        <p:txBody>
          <a:bodyPr>
            <a:normAutofit/>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甘</a:t>
            </a:r>
            <a:r>
              <a:rPr lang="zh-CN" altLang="en-US" spc="150" dirty="0" smtClean="0">
                <a:solidFill>
                  <a:schemeClr val="tx1">
                    <a:lumMod val="65000"/>
                    <a:lumOff val="35000"/>
                  </a:schemeClr>
                </a:solidFill>
                <a:ea typeface="微软雅黑" panose="020B0503020204020204" charset="-122"/>
                <a:sym typeface="Arial" panose="020B0604020202020204" pitchFamily="34" charset="0"/>
              </a:rPr>
              <a:t>特图</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5</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pic>
        <p:nvPicPr>
          <p:cNvPr id="3" name="图片 2"/>
          <p:cNvPicPr>
            <a:picLocks noChangeAspect="1"/>
          </p:cNvPicPr>
          <p:nvPr/>
        </p:nvPicPr>
        <p:blipFill rotWithShape="1">
          <a:blip r:embed="rId7">
            <a:extLst>
              <a:ext uri="{28A0092B-C50C-407E-A947-70E740481C1C}">
                <a14:useLocalDpi xmlns:a14="http://schemas.microsoft.com/office/drawing/2010/main" val="0"/>
              </a:ext>
            </a:extLst>
          </a:blip>
          <a:srcRect r="34221"/>
          <a:stretch/>
        </p:blipFill>
        <p:spPr>
          <a:xfrm>
            <a:off x="1452880" y="1299527"/>
            <a:ext cx="7064103" cy="5086611"/>
          </a:xfrm>
          <a:prstGeom prst="rect">
            <a:avLst/>
          </a:prstGeom>
        </p:spPr>
      </p:pic>
    </p:spTree>
    <p:custDataLst>
      <p:tags r:id="rId1"/>
    </p:custDataLst>
    <p:extLst>
      <p:ext uri="{BB962C8B-B14F-4D97-AF65-F5344CB8AC3E}">
        <p14:creationId xmlns:p14="http://schemas.microsoft.com/office/powerpoint/2010/main" val="1985262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idx="14"/>
            <p:custDataLst>
              <p:tags r:id="rId2"/>
            </p:custDataLst>
          </p:nvPr>
        </p:nvSpPr>
        <p:spPr>
          <a:xfrm>
            <a:off x="1452880" y="383222"/>
            <a:ext cx="1991265" cy="835660"/>
          </a:xfrm>
        </p:spPr>
        <p:txBody>
          <a:bodyPr>
            <a:normAutofit/>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甘</a:t>
            </a:r>
            <a:r>
              <a:rPr lang="zh-CN" altLang="en-US" spc="150" dirty="0" smtClean="0">
                <a:solidFill>
                  <a:schemeClr val="tx1">
                    <a:lumMod val="65000"/>
                    <a:lumOff val="35000"/>
                  </a:schemeClr>
                </a:solidFill>
                <a:ea typeface="微软雅黑" panose="020B0503020204020204" charset="-122"/>
                <a:sym typeface="Arial" panose="020B0604020202020204" pitchFamily="34" charset="0"/>
              </a:rPr>
              <a:t>特图</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5</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pic>
        <p:nvPicPr>
          <p:cNvPr id="4" name="图片 3"/>
          <p:cNvPicPr>
            <a:picLocks noChangeAspect="1"/>
          </p:cNvPicPr>
          <p:nvPr/>
        </p:nvPicPr>
        <p:blipFill rotWithShape="1">
          <a:blip r:embed="rId7">
            <a:extLst>
              <a:ext uri="{28A0092B-C50C-407E-A947-70E740481C1C}">
                <a14:useLocalDpi xmlns:a14="http://schemas.microsoft.com/office/drawing/2010/main" val="0"/>
              </a:ext>
            </a:extLst>
          </a:blip>
          <a:srcRect r="27133"/>
          <a:stretch/>
        </p:blipFill>
        <p:spPr>
          <a:xfrm>
            <a:off x="1452880" y="1486585"/>
            <a:ext cx="7847874" cy="5086611"/>
          </a:xfrm>
          <a:prstGeom prst="rect">
            <a:avLst/>
          </a:prstGeom>
        </p:spPr>
      </p:pic>
    </p:spTree>
    <p:custDataLst>
      <p:tags r:id="rId1"/>
    </p:custDataLst>
    <p:extLst>
      <p:ext uri="{BB962C8B-B14F-4D97-AF65-F5344CB8AC3E}">
        <p14:creationId xmlns:p14="http://schemas.microsoft.com/office/powerpoint/2010/main" val="24719145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idx="14"/>
            <p:custDataLst>
              <p:tags r:id="rId2"/>
            </p:custDataLst>
          </p:nvPr>
        </p:nvSpPr>
        <p:spPr>
          <a:xfrm>
            <a:off x="1452880" y="383222"/>
            <a:ext cx="1991265" cy="835660"/>
          </a:xfrm>
        </p:spPr>
        <p:txBody>
          <a:bodyPr>
            <a:normAutofit/>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预算</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6</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Tree>
    <p:custDataLst>
      <p:tags r:id="rId1"/>
    </p:custDataLst>
    <p:extLst>
      <p:ext uri="{BB962C8B-B14F-4D97-AF65-F5344CB8AC3E}">
        <p14:creationId xmlns:p14="http://schemas.microsoft.com/office/powerpoint/2010/main" val="23345524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idx="14"/>
            <p:custDataLst>
              <p:tags r:id="rId2"/>
            </p:custDataLst>
          </p:nvPr>
        </p:nvSpPr>
        <p:spPr>
          <a:xfrm>
            <a:off x="1452880" y="383222"/>
            <a:ext cx="2367090" cy="835660"/>
          </a:xfrm>
        </p:spPr>
        <p:txBody>
          <a:bodyPr>
            <a:normAutofit fontScale="90000"/>
          </a:bodyPr>
          <a:lstStyle/>
          <a:p>
            <a:r>
              <a:rPr lang="zh-CN" altLang="en-US" spc="150" dirty="0" smtClean="0">
                <a:solidFill>
                  <a:schemeClr val="tx1">
                    <a:lumMod val="65000"/>
                    <a:lumOff val="35000"/>
                  </a:schemeClr>
                </a:solidFill>
                <a:ea typeface="微软雅黑" panose="020B0503020204020204" charset="-122"/>
                <a:sym typeface="Arial" panose="020B0604020202020204" pitchFamily="34" charset="0"/>
              </a:rPr>
              <a:t>会议记录</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7</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pic>
        <p:nvPicPr>
          <p:cNvPr id="3" name="图片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27988" y="383222"/>
            <a:ext cx="5111466" cy="6517323"/>
          </a:xfrm>
          <a:prstGeom prst="rect">
            <a:avLst/>
          </a:prstGeom>
        </p:spPr>
      </p:pic>
      <p:sp>
        <p:nvSpPr>
          <p:cNvPr id="6" name="TextBox 8"/>
          <p:cNvSpPr txBox="1"/>
          <p:nvPr/>
        </p:nvSpPr>
        <p:spPr>
          <a:xfrm>
            <a:off x="950814" y="2006028"/>
            <a:ext cx="4804012" cy="369332"/>
          </a:xfrm>
          <a:prstGeom prst="rect">
            <a:avLst/>
          </a:prstGeom>
          <a:noFill/>
        </p:spPr>
        <p:txBody>
          <a:bodyPr wrap="square" rtlCol="0">
            <a:spAutoFit/>
          </a:bodyPr>
          <a:lstStyle/>
          <a:p>
            <a:r>
              <a:rPr lang="zh-CN" altLang="en-US" dirty="0"/>
              <a:t>每次开会均有电子文档保存并当晚上传至</a:t>
            </a:r>
            <a:r>
              <a:rPr lang="en-US" altLang="zh-CN" dirty="0" err="1"/>
              <a:t>Git</a:t>
            </a:r>
            <a:endParaRPr lang="zh-CN" altLang="en-US" dirty="0"/>
          </a:p>
        </p:txBody>
      </p:sp>
      <p:pic>
        <p:nvPicPr>
          <p:cNvPr id="4" name="图片 3"/>
          <p:cNvPicPr>
            <a:picLocks noChangeAspect="1"/>
          </p:cNvPicPr>
          <p:nvPr/>
        </p:nvPicPr>
        <p:blipFill>
          <a:blip r:embed="rId8"/>
          <a:stretch>
            <a:fillRect/>
          </a:stretch>
        </p:blipFill>
        <p:spPr>
          <a:xfrm>
            <a:off x="950814" y="2931520"/>
            <a:ext cx="4665291" cy="3048526"/>
          </a:xfrm>
          <a:prstGeom prst="rect">
            <a:avLst/>
          </a:prstGeom>
        </p:spPr>
      </p:pic>
    </p:spTree>
    <p:custDataLst>
      <p:tags r:id="rId1"/>
    </p:custDataLst>
    <p:extLst>
      <p:ext uri="{BB962C8B-B14F-4D97-AF65-F5344CB8AC3E}">
        <p14:creationId xmlns:p14="http://schemas.microsoft.com/office/powerpoint/2010/main" val="8900748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idx="14"/>
            <p:custDataLst>
              <p:tags r:id="rId2"/>
            </p:custDataLst>
          </p:nvPr>
        </p:nvSpPr>
        <p:spPr>
          <a:xfrm>
            <a:off x="1452880" y="383222"/>
            <a:ext cx="2367090"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绩效评价</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smtClean="0">
                <a:solidFill>
                  <a:schemeClr val="bg1"/>
                </a:solidFill>
                <a:latin typeface="Arial" panose="020B0604020202020204" pitchFamily="34" charset="0"/>
                <a:ea typeface="微软雅黑" panose="020B0503020204020204" charset="-122"/>
                <a:cs typeface="Arial" panose="020B0604020202020204" pitchFamily="34" charset="0"/>
                <a:sym typeface="+mn-lt"/>
              </a:rPr>
              <a:t>8</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Tree>
    <p:custDataLst>
      <p:tags r:id="rId1"/>
    </p:custDataLst>
    <p:extLst>
      <p:ext uri="{BB962C8B-B14F-4D97-AF65-F5344CB8AC3E}">
        <p14:creationId xmlns:p14="http://schemas.microsoft.com/office/powerpoint/2010/main" val="22946752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custDataLst>
              <p:tags r:id="rId2"/>
            </p:custDataLst>
          </p:nvPr>
        </p:nvSpPr>
        <p:spPr>
          <a:xfrm>
            <a:off x="383223" y="224472"/>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336868" y="262572"/>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9</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5" name="标题 4"/>
          <p:cNvSpPr>
            <a:spLocks noGrp="1"/>
          </p:cNvSpPr>
          <p:nvPr>
            <p:ph type="ctrTitle" idx="14"/>
            <p:custDataLst>
              <p:tags r:id="rId4"/>
            </p:custDataLst>
          </p:nvPr>
        </p:nvSpPr>
        <p:spPr>
          <a:xfrm>
            <a:off x="1624965" y="347345"/>
            <a:ext cx="2813685" cy="835660"/>
          </a:xfrm>
        </p:spPr>
        <p:txBody>
          <a:bodyPr/>
          <a:lstStyle/>
          <a:p>
            <a:pPr algn="l"/>
            <a:r>
              <a:rPr lang="zh-CN" altLang="en-US" spc="150">
                <a:solidFill>
                  <a:schemeClr val="tx1">
                    <a:lumMod val="65000"/>
                    <a:lumOff val="35000"/>
                  </a:schemeClr>
                </a:solidFill>
                <a:ea typeface="微软雅黑" panose="020B0503020204020204" charset="-122"/>
                <a:sym typeface="Arial" panose="020B0604020202020204" pitchFamily="34" charset="0"/>
              </a:rPr>
              <a:t>参考文献</a:t>
            </a:r>
            <a:endParaRPr lang="zh-CN" altLang="en-US"/>
          </a:p>
        </p:txBody>
      </p:sp>
      <p:sp>
        <p:nvSpPr>
          <p:cNvPr id="4" name="文本框 3"/>
          <p:cNvSpPr txBox="1"/>
          <p:nvPr/>
        </p:nvSpPr>
        <p:spPr>
          <a:xfrm>
            <a:off x="586105" y="1714500"/>
            <a:ext cx="10928350" cy="3416320"/>
          </a:xfrm>
          <a:prstGeom prst="rect">
            <a:avLst/>
          </a:prstGeom>
          <a:noFill/>
        </p:spPr>
        <p:txBody>
          <a:bodyPr wrap="square" rtlCol="0">
            <a:spAutoFit/>
          </a:bodyPr>
          <a:lstStyle/>
          <a:p>
            <a:pPr fontAlgn="auto">
              <a:lnSpc>
                <a:spcPct val="150000"/>
              </a:lnSpc>
            </a:pPr>
            <a:r>
              <a:rPr lang="zh-CN" altLang="en-US" sz="2400" dirty="0"/>
              <a:t>[1]陈新博,段飞志.基于B/S架构下的慕课平台设计与实现[J].数码世界,2020(09):256-258.</a:t>
            </a:r>
          </a:p>
          <a:p>
            <a:pPr fontAlgn="auto">
              <a:lnSpc>
                <a:spcPct val="150000"/>
              </a:lnSpc>
            </a:pPr>
            <a:r>
              <a:rPr lang="zh-CN" altLang="en-US" sz="2400" dirty="0"/>
              <a:t>[</a:t>
            </a:r>
            <a:r>
              <a:rPr lang="en-US" altLang="zh-CN" sz="2400" dirty="0"/>
              <a:t>2</a:t>
            </a:r>
            <a:r>
              <a:rPr lang="zh-CN" altLang="en-US" sz="2400" dirty="0"/>
              <a:t>]耿庆阳. 基于Spring Boot与Vue的电子商城设计与实现[D].西安石油大学,2020.</a:t>
            </a:r>
          </a:p>
          <a:p>
            <a:pPr fontAlgn="auto">
              <a:lnSpc>
                <a:spcPct val="150000"/>
              </a:lnSpc>
            </a:pPr>
            <a:r>
              <a:rPr lang="en-US" altLang="zh-CN" sz="2400" dirty="0"/>
              <a:t>[3]</a:t>
            </a:r>
            <a:r>
              <a:rPr lang="zh-CN" altLang="en-US" sz="2400" dirty="0"/>
              <a:t>豆瓣网站 </a:t>
            </a:r>
            <a:r>
              <a:rPr lang="zh-CN" altLang="en-US" sz="2400" dirty="0">
                <a:hlinkClick r:id="rId7"/>
              </a:rPr>
              <a:t>https://book.douban.com</a:t>
            </a:r>
            <a:r>
              <a:rPr lang="zh-CN" altLang="en-US" sz="2400" dirty="0" smtClean="0">
                <a:hlinkClick r:id="rId7"/>
              </a:rPr>
              <a:t>/</a:t>
            </a:r>
            <a:endParaRPr lang="en-US" altLang="zh-CN" sz="2400" dirty="0" smtClean="0"/>
          </a:p>
          <a:p>
            <a:pPr fontAlgn="auto">
              <a:lnSpc>
                <a:spcPct val="150000"/>
              </a:lnSpc>
            </a:pPr>
            <a:r>
              <a:rPr lang="en-US" altLang="zh-CN" sz="2400" dirty="0" smtClean="0"/>
              <a:t>[4]</a:t>
            </a:r>
            <a:r>
              <a:rPr lang="zh-CN" altLang="en-US" sz="2400" dirty="0"/>
              <a:t>陈豪</a:t>
            </a:r>
            <a:r>
              <a:rPr lang="en-US" altLang="zh-CN" sz="2400" dirty="0"/>
              <a:t>. </a:t>
            </a:r>
            <a:r>
              <a:rPr lang="zh-CN" altLang="en-US" sz="2400" dirty="0"/>
              <a:t>个性化推荐方法在高校图书馆书目推荐中的应用研究</a:t>
            </a:r>
            <a:r>
              <a:rPr lang="en-US" altLang="zh-CN" sz="2400" dirty="0"/>
              <a:t>[D].</a:t>
            </a:r>
            <a:r>
              <a:rPr lang="zh-CN" altLang="en-US" sz="2400" dirty="0"/>
              <a:t>贵州财经大学</a:t>
            </a:r>
            <a:r>
              <a:rPr lang="en-US" altLang="zh-CN" sz="2400" dirty="0"/>
              <a:t>,2019.</a:t>
            </a:r>
            <a:endParaRPr lang="zh-CN" altLang="en-US" sz="2400" dirty="0"/>
          </a:p>
        </p:txBody>
      </p:sp>
    </p:spTree>
    <p:custDataLst>
      <p:tags r:id="rId1"/>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29790" y="1607185"/>
            <a:ext cx="7931785" cy="1568450"/>
          </a:xfrm>
          <a:prstGeom prst="rect">
            <a:avLst/>
          </a:prstGeom>
          <a:noFill/>
        </p:spPr>
        <p:txBody>
          <a:bodyPr wrap="square" rtlCol="0">
            <a:spAutoFit/>
          </a:bodyPr>
          <a:lstStyle/>
          <a:p>
            <a:pPr algn="ctr"/>
            <a:r>
              <a:rPr lang="en-US" altLang="zh-CN" sz="9600" b="1" i="1"/>
              <a:t>THANKS</a:t>
            </a: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473835" y="239395"/>
            <a:ext cx="2459355" cy="706755"/>
          </a:xfrm>
          <a:prstGeom prst="rect">
            <a:avLst/>
          </a:prstGeom>
          <a:noFill/>
        </p:spPr>
        <p:txBody>
          <a:bodyPr wrap="square" rtlCol="0">
            <a:spAutoFit/>
          </a:bodyPr>
          <a:lstStyle/>
          <a:p>
            <a:r>
              <a:rPr lang="zh-CN" altLang="en-US" sz="4000"/>
              <a:t>项目概述</a:t>
            </a:r>
          </a:p>
        </p:txBody>
      </p:sp>
      <p:sp>
        <p:nvSpPr>
          <p:cNvPr id="10" name="文本框 9"/>
          <p:cNvSpPr txBox="1"/>
          <p:nvPr/>
        </p:nvSpPr>
        <p:spPr>
          <a:xfrm>
            <a:off x="935990" y="946150"/>
            <a:ext cx="10326370" cy="2584450"/>
          </a:xfrm>
          <a:prstGeom prst="rect">
            <a:avLst/>
          </a:prstGeom>
          <a:noFill/>
        </p:spPr>
        <p:txBody>
          <a:bodyPr wrap="square" rtlCol="0">
            <a:spAutoFit/>
          </a:bodyPr>
          <a:lstStyle/>
          <a:p>
            <a:pPr fontAlgn="auto">
              <a:lnSpc>
                <a:spcPct val="150000"/>
              </a:lnSpc>
            </a:pPr>
            <a:r>
              <a:rPr lang="en-US" altLang="zh-CN" sz="2800" dirty="0"/>
              <a:t>1</a:t>
            </a:r>
            <a:r>
              <a:rPr lang="zh-CN" altLang="en-US" sz="2800" dirty="0"/>
              <a:t>、项目背景</a:t>
            </a:r>
          </a:p>
          <a:p>
            <a:pPr fontAlgn="auto">
              <a:lnSpc>
                <a:spcPct val="150000"/>
              </a:lnSpc>
            </a:pPr>
            <a:r>
              <a:rPr lang="zh-CN" altLang="en-US" dirty="0"/>
              <a:t>       </a:t>
            </a:r>
            <a:r>
              <a:rPr lang="zh-CN" altLang="en-US" dirty="0" smtClean="0"/>
              <a:t> </a:t>
            </a:r>
            <a:r>
              <a:rPr lang="zh-CN" altLang="en-US" sz="2000" dirty="0" smtClean="0"/>
              <a:t>随着</a:t>
            </a:r>
            <a:r>
              <a:rPr lang="zh-CN" altLang="en-US" sz="2000" dirty="0"/>
              <a:t>人们物质生活水平的提高，对精神文明建设的需求愈发热烈。</a:t>
            </a:r>
          </a:p>
          <a:p>
            <a:pPr fontAlgn="auto">
              <a:lnSpc>
                <a:spcPct val="150000"/>
              </a:lnSpc>
            </a:pPr>
            <a:r>
              <a:rPr lang="en-US" altLang="zh-CN" sz="2000" dirty="0"/>
              <a:t>       </a:t>
            </a:r>
            <a:r>
              <a:rPr lang="zh-CN" altLang="en-US" sz="2000" dirty="0"/>
              <a:t>鉴于如今大多数书籍网站鱼龙混杂，有较多网络小说、社科类书籍、工具书充斥在书籍市场，对于爱好文学的读者</a:t>
            </a:r>
            <a:r>
              <a:rPr lang="zh-CN" altLang="en-US" sz="2000" dirty="0">
                <a:sym typeface="+mn-ea"/>
              </a:rPr>
              <a:t>，本网站聚焦于纯文学书籍，并提供一个此类书籍交流、推荐的平台。</a:t>
            </a:r>
          </a:p>
        </p:txBody>
      </p:sp>
      <p:sp>
        <p:nvSpPr>
          <p:cNvPr id="2" name="椭圆 1"/>
          <p:cNvSpPr/>
          <p:nvPr>
            <p:custDataLst>
              <p:tags r:id="rId2"/>
            </p:custDataLst>
          </p:nvPr>
        </p:nvSpPr>
        <p:spPr>
          <a:xfrm>
            <a:off x="261620" y="189865"/>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99390" y="239395"/>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1</a:t>
            </a:r>
          </a:p>
        </p:txBody>
      </p:sp>
      <p:sp>
        <p:nvSpPr>
          <p:cNvPr id="3" name="文本框 2"/>
          <p:cNvSpPr txBox="1"/>
          <p:nvPr/>
        </p:nvSpPr>
        <p:spPr>
          <a:xfrm>
            <a:off x="935990" y="3974981"/>
            <a:ext cx="10104755" cy="1660525"/>
          </a:xfrm>
          <a:prstGeom prst="rect">
            <a:avLst/>
          </a:prstGeom>
          <a:noFill/>
        </p:spPr>
        <p:txBody>
          <a:bodyPr wrap="square" rtlCol="0">
            <a:spAutoFit/>
          </a:bodyPr>
          <a:lstStyle/>
          <a:p>
            <a:pPr fontAlgn="auto">
              <a:lnSpc>
                <a:spcPct val="150000"/>
              </a:lnSpc>
            </a:pPr>
            <a:r>
              <a:rPr lang="en-US" altLang="zh-CN" sz="2800" dirty="0"/>
              <a:t>2</a:t>
            </a:r>
            <a:r>
              <a:rPr lang="zh-CN" altLang="en-US" sz="2800" dirty="0"/>
              <a:t>、项目呈现</a:t>
            </a:r>
          </a:p>
          <a:p>
            <a:pPr fontAlgn="auto">
              <a:lnSpc>
                <a:spcPct val="150000"/>
              </a:lnSpc>
            </a:pPr>
            <a:r>
              <a:rPr lang="zh-CN" altLang="en-US" dirty="0"/>
              <a:t>       </a:t>
            </a:r>
            <a:r>
              <a:rPr lang="zh-CN" altLang="en-US" sz="2000" dirty="0"/>
              <a:t>网站能够向用户推荐文学领域热门书籍与新书，用户可以搜索书籍，查看其简介，浏览其他读者的书评，参与讨论，发表看法。</a:t>
            </a:r>
            <a:endParaRPr lang="zh-CN" altLang="en-US" sz="2000" dirty="0">
              <a:sym typeface="+mn-ea"/>
            </a:endParaRP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p:nvPr>
            <p:custDataLst>
              <p:tags r:id="rId2"/>
            </p:custDataLst>
          </p:nvPr>
        </p:nvPicPr>
        <p:blipFill>
          <a:blip r:embed="rId16" r:link="rId17" cstate="email"/>
          <a:stretch>
            <a:fillRect/>
          </a:stretch>
        </p:blipFill>
        <p:spPr>
          <a:xfrm>
            <a:off x="0" y="0"/>
            <a:ext cx="720090" cy="514350"/>
          </a:xfrm>
          <a:prstGeom prst="rect">
            <a:avLst/>
          </a:prstGeom>
        </p:spPr>
      </p:pic>
      <p:pic>
        <p:nvPicPr>
          <p:cNvPr id="23" name="图片 22"/>
          <p:cNvPicPr/>
          <p:nvPr>
            <p:custDataLst>
              <p:tags r:id="rId3"/>
            </p:custDataLst>
          </p:nvPr>
        </p:nvPicPr>
        <p:blipFill>
          <a:blip r:embed="rId18" r:link="rId19" cstate="email"/>
          <a:stretch>
            <a:fillRect/>
          </a:stretch>
        </p:blipFill>
        <p:spPr>
          <a:xfrm>
            <a:off x="11471910" y="0"/>
            <a:ext cx="720090" cy="514350"/>
          </a:xfrm>
          <a:prstGeom prst="rect">
            <a:avLst/>
          </a:prstGeom>
        </p:spPr>
      </p:pic>
      <p:sp>
        <p:nvSpPr>
          <p:cNvPr id="5" name="任意多边形: 形状 4"/>
          <p:cNvSpPr/>
          <p:nvPr>
            <p:custDataLst>
              <p:tags r:id="rId4"/>
            </p:custDataLst>
          </p:nvPr>
        </p:nvSpPr>
        <p:spPr>
          <a:xfrm>
            <a:off x="1820253" y="3159630"/>
            <a:ext cx="4006668" cy="1656870"/>
          </a:xfrm>
          <a:custGeom>
            <a:avLst/>
            <a:gdLst>
              <a:gd name="connsiteX0" fmla="*/ 0 w 5235449"/>
              <a:gd name="connsiteY0" fmla="*/ 0 h 4572001"/>
              <a:gd name="connsiteX1" fmla="*/ 5235449 w 5235449"/>
              <a:gd name="connsiteY1" fmla="*/ 0 h 4572001"/>
              <a:gd name="connsiteX2" fmla="*/ 5235449 w 5235449"/>
              <a:gd name="connsiteY2" fmla="*/ 4572001 h 4572001"/>
              <a:gd name="connsiteX3" fmla="*/ 0 w 5235449"/>
              <a:gd name="connsiteY3" fmla="*/ 4572001 h 4572001"/>
            </a:gdLst>
            <a:ahLst/>
            <a:cxnLst>
              <a:cxn ang="0">
                <a:pos x="connsiteX0" y="connsiteY0"/>
              </a:cxn>
              <a:cxn ang="0">
                <a:pos x="connsiteX1" y="connsiteY1"/>
              </a:cxn>
              <a:cxn ang="0">
                <a:pos x="connsiteX2" y="connsiteY2"/>
              </a:cxn>
              <a:cxn ang="0">
                <a:pos x="connsiteX3" y="connsiteY3"/>
              </a:cxn>
            </a:cxnLst>
            <a:rect l="l" t="t" r="r" b="b"/>
            <a:pathLst>
              <a:path w="5235449" h="4572001">
                <a:moveTo>
                  <a:pt x="0" y="0"/>
                </a:moveTo>
                <a:lnTo>
                  <a:pt x="5235449" y="0"/>
                </a:lnTo>
                <a:lnTo>
                  <a:pt x="5235449" y="4572001"/>
                </a:lnTo>
                <a:lnTo>
                  <a:pt x="0" y="4572001"/>
                </a:lnTo>
                <a:close/>
              </a:path>
            </a:pathLst>
          </a:cu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20000"/>
              </a:lnSpc>
              <a:buClrTx/>
              <a:buSzTx/>
              <a:buFontTx/>
              <a:buNone/>
            </a:pPr>
            <a:endParaRPr kumimoji="1" lang="zh-CN" altLang="en-US" sz="2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6" name="任意多边形: 形状 5"/>
          <p:cNvSpPr/>
          <p:nvPr>
            <p:custDataLst>
              <p:tags r:id="rId5"/>
            </p:custDataLst>
          </p:nvPr>
        </p:nvSpPr>
        <p:spPr>
          <a:xfrm>
            <a:off x="5939698" y="3159630"/>
            <a:ext cx="4006667" cy="1656869"/>
          </a:xfrm>
          <a:custGeom>
            <a:avLst/>
            <a:gdLst>
              <a:gd name="connsiteX0" fmla="*/ 0 w 5235449"/>
              <a:gd name="connsiteY0" fmla="*/ 0 h 4572001"/>
              <a:gd name="connsiteX1" fmla="*/ 5235449 w 5235449"/>
              <a:gd name="connsiteY1" fmla="*/ 0 h 4572001"/>
              <a:gd name="connsiteX2" fmla="*/ 5235449 w 5235449"/>
              <a:gd name="connsiteY2" fmla="*/ 4572001 h 4572001"/>
              <a:gd name="connsiteX3" fmla="*/ 0 w 5235449"/>
              <a:gd name="connsiteY3" fmla="*/ 4572001 h 4572001"/>
            </a:gdLst>
            <a:ahLst/>
            <a:cxnLst>
              <a:cxn ang="0">
                <a:pos x="connsiteX0" y="connsiteY0"/>
              </a:cxn>
              <a:cxn ang="0">
                <a:pos x="connsiteX1" y="connsiteY1"/>
              </a:cxn>
              <a:cxn ang="0">
                <a:pos x="connsiteX2" y="connsiteY2"/>
              </a:cxn>
              <a:cxn ang="0">
                <a:pos x="connsiteX3" y="connsiteY3"/>
              </a:cxn>
            </a:cxnLst>
            <a:rect l="l" t="t" r="r" b="b"/>
            <a:pathLst>
              <a:path w="5235449" h="4572001">
                <a:moveTo>
                  <a:pt x="0" y="0"/>
                </a:moveTo>
                <a:lnTo>
                  <a:pt x="5235449" y="0"/>
                </a:lnTo>
                <a:lnTo>
                  <a:pt x="5235449" y="4572001"/>
                </a:lnTo>
                <a:lnTo>
                  <a:pt x="0" y="4572001"/>
                </a:lnTo>
                <a:close/>
              </a:path>
            </a:pathLst>
          </a:cu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20000"/>
              </a:lnSpc>
              <a:buClrTx/>
              <a:buSzTx/>
              <a:buFontTx/>
              <a:buNone/>
            </a:pPr>
            <a:endParaRPr kumimoji="1" lang="zh-CN" altLang="en-US" sz="2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8" name="任意多边形: 形状 7"/>
          <p:cNvSpPr/>
          <p:nvPr>
            <p:custDataLst>
              <p:tags r:id="rId6"/>
            </p:custDataLst>
          </p:nvPr>
        </p:nvSpPr>
        <p:spPr>
          <a:xfrm>
            <a:off x="1820252" y="4901788"/>
            <a:ext cx="4006669" cy="1656870"/>
          </a:xfrm>
          <a:custGeom>
            <a:avLst/>
            <a:gdLst>
              <a:gd name="connsiteX0" fmla="*/ 0 w 5235449"/>
              <a:gd name="connsiteY0" fmla="*/ 0 h 4572001"/>
              <a:gd name="connsiteX1" fmla="*/ 5235449 w 5235449"/>
              <a:gd name="connsiteY1" fmla="*/ 0 h 4572001"/>
              <a:gd name="connsiteX2" fmla="*/ 5235449 w 5235449"/>
              <a:gd name="connsiteY2" fmla="*/ 4572001 h 4572001"/>
              <a:gd name="connsiteX3" fmla="*/ 0 w 5235449"/>
              <a:gd name="connsiteY3" fmla="*/ 4572001 h 4572001"/>
            </a:gdLst>
            <a:ahLst/>
            <a:cxnLst>
              <a:cxn ang="0">
                <a:pos x="connsiteX0" y="connsiteY0"/>
              </a:cxn>
              <a:cxn ang="0">
                <a:pos x="connsiteX1" y="connsiteY1"/>
              </a:cxn>
              <a:cxn ang="0">
                <a:pos x="connsiteX2" y="connsiteY2"/>
              </a:cxn>
              <a:cxn ang="0">
                <a:pos x="connsiteX3" y="connsiteY3"/>
              </a:cxn>
            </a:cxnLst>
            <a:rect l="l" t="t" r="r" b="b"/>
            <a:pathLst>
              <a:path w="5235449" h="4572001">
                <a:moveTo>
                  <a:pt x="0" y="0"/>
                </a:moveTo>
                <a:lnTo>
                  <a:pt x="5235449" y="0"/>
                </a:lnTo>
                <a:lnTo>
                  <a:pt x="5235449" y="4572001"/>
                </a:lnTo>
                <a:lnTo>
                  <a:pt x="0" y="4572001"/>
                </a:lnTo>
                <a:close/>
              </a:path>
            </a:pathLst>
          </a:cu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20000"/>
              </a:lnSpc>
              <a:buClrTx/>
              <a:buSzTx/>
              <a:buFontTx/>
              <a:buNone/>
            </a:pPr>
            <a:endParaRPr kumimoji="1" lang="zh-CN" altLang="en-US" sz="2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9" name="任意多边形: 形状 8"/>
          <p:cNvSpPr/>
          <p:nvPr>
            <p:custDataLst>
              <p:tags r:id="rId7"/>
            </p:custDataLst>
          </p:nvPr>
        </p:nvSpPr>
        <p:spPr>
          <a:xfrm>
            <a:off x="5939698" y="4901788"/>
            <a:ext cx="4006668" cy="1656870"/>
          </a:xfrm>
          <a:custGeom>
            <a:avLst/>
            <a:gdLst>
              <a:gd name="connsiteX0" fmla="*/ 0 w 5235449"/>
              <a:gd name="connsiteY0" fmla="*/ 0 h 4572001"/>
              <a:gd name="connsiteX1" fmla="*/ 5235449 w 5235449"/>
              <a:gd name="connsiteY1" fmla="*/ 0 h 4572001"/>
              <a:gd name="connsiteX2" fmla="*/ 5235449 w 5235449"/>
              <a:gd name="connsiteY2" fmla="*/ 4572001 h 4572001"/>
              <a:gd name="connsiteX3" fmla="*/ 0 w 5235449"/>
              <a:gd name="connsiteY3" fmla="*/ 4572001 h 4572001"/>
            </a:gdLst>
            <a:ahLst/>
            <a:cxnLst>
              <a:cxn ang="0">
                <a:pos x="connsiteX0" y="connsiteY0"/>
              </a:cxn>
              <a:cxn ang="0">
                <a:pos x="connsiteX1" y="connsiteY1"/>
              </a:cxn>
              <a:cxn ang="0">
                <a:pos x="connsiteX2" y="connsiteY2"/>
              </a:cxn>
              <a:cxn ang="0">
                <a:pos x="connsiteX3" y="connsiteY3"/>
              </a:cxn>
            </a:cxnLst>
            <a:rect l="l" t="t" r="r" b="b"/>
            <a:pathLst>
              <a:path w="5235449" h="4572001">
                <a:moveTo>
                  <a:pt x="0" y="0"/>
                </a:moveTo>
                <a:lnTo>
                  <a:pt x="5235449" y="0"/>
                </a:lnTo>
                <a:lnTo>
                  <a:pt x="5235449" y="4572001"/>
                </a:lnTo>
                <a:lnTo>
                  <a:pt x="0" y="4572001"/>
                </a:lnTo>
                <a:close/>
              </a:path>
            </a:pathLst>
          </a:cu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20000"/>
              </a:lnSpc>
              <a:buClrTx/>
              <a:buSzTx/>
              <a:buFontTx/>
              <a:buNone/>
            </a:pPr>
            <a:endParaRPr kumimoji="1" lang="zh-CN" altLang="en-US" sz="2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10" name="直角三角形 9"/>
          <p:cNvSpPr/>
          <p:nvPr>
            <p:custDataLst>
              <p:tags r:id="rId8"/>
            </p:custDataLst>
          </p:nvPr>
        </p:nvSpPr>
        <p:spPr>
          <a:xfrm flipH="1">
            <a:off x="4897257" y="3775950"/>
            <a:ext cx="929665" cy="104055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7500" lnSpcReduction="20000"/>
          </a:bodyPr>
          <a:lstStyle/>
          <a:p>
            <a:pPr algn="ctr">
              <a:lnSpc>
                <a:spcPct val="140000"/>
              </a:lnSpc>
            </a:pPr>
            <a:endParaRPr lang="zh-CN" altLang="en-US" sz="28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9" name="直角三角形 18"/>
          <p:cNvSpPr/>
          <p:nvPr>
            <p:custDataLst>
              <p:tags r:id="rId9"/>
            </p:custDataLst>
          </p:nvPr>
        </p:nvSpPr>
        <p:spPr>
          <a:xfrm>
            <a:off x="5939697" y="3775950"/>
            <a:ext cx="929665" cy="10405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7500" lnSpcReduction="20000"/>
          </a:bodyPr>
          <a:lstStyle/>
          <a:p>
            <a:pPr algn="ctr">
              <a:lnSpc>
                <a:spcPct val="140000"/>
              </a:lnSpc>
            </a:pPr>
            <a:endParaRPr lang="zh-CN" altLang="en-US" sz="28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0" name="直角三角形 19"/>
          <p:cNvSpPr/>
          <p:nvPr>
            <p:custDataLst>
              <p:tags r:id="rId10"/>
            </p:custDataLst>
          </p:nvPr>
        </p:nvSpPr>
        <p:spPr>
          <a:xfrm flipV="1">
            <a:off x="5939697" y="4901787"/>
            <a:ext cx="929665" cy="10405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7500" lnSpcReduction="20000"/>
          </a:bodyPr>
          <a:lstStyle/>
          <a:p>
            <a:pPr algn="ctr">
              <a:lnSpc>
                <a:spcPct val="140000"/>
              </a:lnSpc>
            </a:pPr>
            <a:endParaRPr lang="zh-CN" altLang="en-US" sz="28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1" name="直角三角形 20"/>
          <p:cNvSpPr/>
          <p:nvPr>
            <p:custDataLst>
              <p:tags r:id="rId11"/>
            </p:custDataLst>
          </p:nvPr>
        </p:nvSpPr>
        <p:spPr>
          <a:xfrm flipH="1" flipV="1">
            <a:off x="4897257" y="4901787"/>
            <a:ext cx="929665" cy="104055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7500" lnSpcReduction="20000"/>
          </a:bodyPr>
          <a:lstStyle/>
          <a:p>
            <a:pPr algn="ctr">
              <a:lnSpc>
                <a:spcPct val="140000"/>
              </a:lnSpc>
            </a:pPr>
            <a:endParaRPr lang="zh-CN" altLang="en-US" sz="28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6" name="椭圆 25"/>
          <p:cNvSpPr/>
          <p:nvPr>
            <p:custDataLst>
              <p:tags r:id="rId12"/>
            </p:custDataLst>
          </p:nvPr>
        </p:nvSpPr>
        <p:spPr>
          <a:xfrm>
            <a:off x="481177" y="268984"/>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27" name="TextBox 2"/>
          <p:cNvSpPr txBox="1"/>
          <p:nvPr>
            <p:custDataLst>
              <p:tags r:id="rId13"/>
            </p:custDataLst>
          </p:nvPr>
        </p:nvSpPr>
        <p:spPr>
          <a:xfrm>
            <a:off x="418947" y="318514"/>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1</a:t>
            </a:r>
          </a:p>
        </p:txBody>
      </p:sp>
      <p:sp>
        <p:nvSpPr>
          <p:cNvPr id="28" name="文本框 27"/>
          <p:cNvSpPr txBox="1"/>
          <p:nvPr/>
        </p:nvSpPr>
        <p:spPr>
          <a:xfrm>
            <a:off x="1687801" y="328751"/>
            <a:ext cx="2459355" cy="706755"/>
          </a:xfrm>
          <a:prstGeom prst="rect">
            <a:avLst/>
          </a:prstGeom>
          <a:noFill/>
        </p:spPr>
        <p:txBody>
          <a:bodyPr wrap="square" rtlCol="0">
            <a:spAutoFit/>
          </a:bodyPr>
          <a:lstStyle/>
          <a:p>
            <a:r>
              <a:rPr lang="zh-CN" altLang="en-US" sz="4000" dirty="0"/>
              <a:t>项目概述</a:t>
            </a:r>
          </a:p>
        </p:txBody>
      </p:sp>
      <p:sp>
        <p:nvSpPr>
          <p:cNvPr id="2" name="矩形 1"/>
          <p:cNvSpPr/>
          <p:nvPr/>
        </p:nvSpPr>
        <p:spPr>
          <a:xfrm>
            <a:off x="1338321" y="1120794"/>
            <a:ext cx="2510624" cy="646331"/>
          </a:xfrm>
          <a:prstGeom prst="rect">
            <a:avLst/>
          </a:prstGeom>
        </p:spPr>
        <p:txBody>
          <a:bodyPr wrap="none">
            <a:spAutoFit/>
          </a:bodyPr>
          <a:lstStyle/>
          <a:p>
            <a:pPr fontAlgn="auto">
              <a:lnSpc>
                <a:spcPct val="150000"/>
              </a:lnSpc>
            </a:pPr>
            <a:r>
              <a:rPr lang="en-US" altLang="zh-CN" sz="2400" dirty="0"/>
              <a:t>3</a:t>
            </a:r>
            <a:r>
              <a:rPr lang="zh-CN" altLang="en-US" sz="2400" dirty="0"/>
              <a:t>、目标</a:t>
            </a:r>
            <a:r>
              <a:rPr lang="zh-CN" altLang="en-US" sz="2400" dirty="0" smtClean="0"/>
              <a:t>用户群体</a:t>
            </a:r>
            <a:endParaRPr lang="zh-CN" altLang="en-US" sz="2400" dirty="0"/>
          </a:p>
        </p:txBody>
      </p:sp>
      <p:sp>
        <p:nvSpPr>
          <p:cNvPr id="3" name="文本框 2"/>
          <p:cNvSpPr txBox="1"/>
          <p:nvPr/>
        </p:nvSpPr>
        <p:spPr>
          <a:xfrm>
            <a:off x="3823587" y="1875811"/>
            <a:ext cx="5725682" cy="461665"/>
          </a:xfrm>
          <a:prstGeom prst="rect">
            <a:avLst/>
          </a:prstGeom>
          <a:noFill/>
        </p:spPr>
        <p:txBody>
          <a:bodyPr wrap="square" rtlCol="0">
            <a:spAutoFit/>
          </a:bodyPr>
          <a:lstStyle/>
          <a:p>
            <a:r>
              <a:rPr lang="zh-CN" altLang="en-US" sz="2400" dirty="0" smtClean="0">
                <a:solidFill>
                  <a:schemeClr val="accent3">
                    <a:lumMod val="75000"/>
                  </a:schemeClr>
                </a:solidFill>
              </a:rPr>
              <a:t>任何对文学类书籍有兴趣的人</a:t>
            </a:r>
            <a:endParaRPr lang="zh-CN" altLang="en-US" sz="2400" dirty="0">
              <a:solidFill>
                <a:schemeClr val="accent3">
                  <a:lumMod val="75000"/>
                </a:schemeClr>
              </a:solidFill>
            </a:endParaRPr>
          </a:p>
        </p:txBody>
      </p:sp>
      <p:sp>
        <p:nvSpPr>
          <p:cNvPr id="30" name="矩形 29"/>
          <p:cNvSpPr/>
          <p:nvPr/>
        </p:nvSpPr>
        <p:spPr>
          <a:xfrm>
            <a:off x="1820252" y="2337476"/>
            <a:ext cx="1415772" cy="580415"/>
          </a:xfrm>
          <a:prstGeom prst="rect">
            <a:avLst/>
          </a:prstGeom>
        </p:spPr>
        <p:txBody>
          <a:bodyPr wrap="none">
            <a:spAutoFit/>
          </a:bodyPr>
          <a:lstStyle/>
          <a:p>
            <a:pPr fontAlgn="auto">
              <a:lnSpc>
                <a:spcPct val="150000"/>
              </a:lnSpc>
            </a:pPr>
            <a:r>
              <a:rPr lang="zh-CN" altLang="en-US" sz="2400" dirty="0"/>
              <a:t>典型</a:t>
            </a:r>
            <a:r>
              <a:rPr lang="zh-CN" altLang="en-US" sz="2400" dirty="0" smtClean="0"/>
              <a:t>用户</a:t>
            </a:r>
            <a:endParaRPr lang="zh-CN" altLang="en-US" sz="2400" dirty="0"/>
          </a:p>
        </p:txBody>
      </p:sp>
      <p:sp>
        <p:nvSpPr>
          <p:cNvPr id="7" name="文本框 6"/>
          <p:cNvSpPr txBox="1"/>
          <p:nvPr/>
        </p:nvSpPr>
        <p:spPr>
          <a:xfrm>
            <a:off x="1940932" y="3375840"/>
            <a:ext cx="3616327" cy="369332"/>
          </a:xfrm>
          <a:prstGeom prst="rect">
            <a:avLst/>
          </a:prstGeom>
          <a:noFill/>
        </p:spPr>
        <p:txBody>
          <a:bodyPr wrap="square" rtlCol="0">
            <a:spAutoFit/>
          </a:bodyPr>
          <a:lstStyle/>
          <a:p>
            <a:r>
              <a:rPr lang="zh-CN" altLang="en-US" dirty="0" smtClean="0"/>
              <a:t>浙江音乐学院 流行演唱</a:t>
            </a:r>
            <a:r>
              <a:rPr lang="en-US" altLang="zh-CN" dirty="0" smtClean="0"/>
              <a:t>181</a:t>
            </a:r>
            <a:r>
              <a:rPr lang="zh-CN" altLang="en-US" dirty="0" smtClean="0"/>
              <a:t>班</a:t>
            </a:r>
            <a:endParaRPr lang="zh-CN" altLang="en-US" dirty="0"/>
          </a:p>
        </p:txBody>
      </p:sp>
      <p:sp>
        <p:nvSpPr>
          <p:cNvPr id="31" name="文本框 30"/>
          <p:cNvSpPr txBox="1"/>
          <p:nvPr/>
        </p:nvSpPr>
        <p:spPr>
          <a:xfrm>
            <a:off x="1966422" y="4049434"/>
            <a:ext cx="1295092" cy="461665"/>
          </a:xfrm>
          <a:prstGeom prst="rect">
            <a:avLst/>
          </a:prstGeom>
          <a:noFill/>
        </p:spPr>
        <p:txBody>
          <a:bodyPr wrap="square" rtlCol="0">
            <a:spAutoFit/>
          </a:bodyPr>
          <a:lstStyle/>
          <a:p>
            <a:r>
              <a:rPr lang="zh-CN" altLang="en-US" sz="2400" dirty="0" smtClean="0"/>
              <a:t>蔡韵宜</a:t>
            </a:r>
            <a:endParaRPr lang="zh-CN" altLang="en-US" sz="2400" dirty="0"/>
          </a:p>
        </p:txBody>
      </p:sp>
      <p:sp>
        <p:nvSpPr>
          <p:cNvPr id="32" name="文本框 31"/>
          <p:cNvSpPr txBox="1"/>
          <p:nvPr/>
        </p:nvSpPr>
        <p:spPr>
          <a:xfrm>
            <a:off x="6077583" y="3375840"/>
            <a:ext cx="3730896" cy="369332"/>
          </a:xfrm>
          <a:prstGeom prst="rect">
            <a:avLst/>
          </a:prstGeom>
          <a:noFill/>
        </p:spPr>
        <p:txBody>
          <a:bodyPr wrap="square" rtlCol="0">
            <a:spAutoFit/>
          </a:bodyPr>
          <a:lstStyle/>
          <a:p>
            <a:r>
              <a:rPr lang="zh-CN" altLang="en-US" dirty="0" smtClean="0"/>
              <a:t>宁波大学 小学教育（师范）</a:t>
            </a:r>
            <a:r>
              <a:rPr lang="en-US" altLang="zh-CN" dirty="0" smtClean="0"/>
              <a:t>182</a:t>
            </a:r>
            <a:r>
              <a:rPr lang="zh-CN" altLang="en-US" dirty="0" smtClean="0"/>
              <a:t>班</a:t>
            </a:r>
            <a:endParaRPr lang="zh-CN" altLang="en-US" dirty="0"/>
          </a:p>
        </p:txBody>
      </p:sp>
      <p:sp>
        <p:nvSpPr>
          <p:cNvPr id="33" name="文本框 32"/>
          <p:cNvSpPr txBox="1"/>
          <p:nvPr/>
        </p:nvSpPr>
        <p:spPr>
          <a:xfrm>
            <a:off x="6452075" y="6070307"/>
            <a:ext cx="3324314" cy="369332"/>
          </a:xfrm>
          <a:prstGeom prst="rect">
            <a:avLst/>
          </a:prstGeom>
          <a:noFill/>
        </p:spPr>
        <p:txBody>
          <a:bodyPr wrap="square" rtlCol="0">
            <a:spAutoFit/>
          </a:bodyPr>
          <a:lstStyle/>
          <a:p>
            <a:r>
              <a:rPr lang="zh-CN" altLang="en-US" dirty="0" smtClean="0"/>
              <a:t>浙大城市学院 软件工程</a:t>
            </a:r>
            <a:r>
              <a:rPr lang="en-US" altLang="zh-CN" dirty="0" smtClean="0"/>
              <a:t>1801</a:t>
            </a:r>
            <a:r>
              <a:rPr lang="zh-CN" altLang="en-US" dirty="0" smtClean="0"/>
              <a:t>班</a:t>
            </a:r>
            <a:endParaRPr lang="zh-CN" altLang="en-US" dirty="0"/>
          </a:p>
        </p:txBody>
      </p:sp>
      <p:sp>
        <p:nvSpPr>
          <p:cNvPr id="34" name="文本框 33"/>
          <p:cNvSpPr txBox="1"/>
          <p:nvPr/>
        </p:nvSpPr>
        <p:spPr>
          <a:xfrm>
            <a:off x="8576506" y="5297205"/>
            <a:ext cx="1199881" cy="461665"/>
          </a:xfrm>
          <a:prstGeom prst="rect">
            <a:avLst/>
          </a:prstGeom>
          <a:noFill/>
        </p:spPr>
        <p:txBody>
          <a:bodyPr wrap="square" rtlCol="0">
            <a:spAutoFit/>
          </a:bodyPr>
          <a:lstStyle/>
          <a:p>
            <a:r>
              <a:rPr lang="zh-CN" altLang="en-US" sz="2400" dirty="0"/>
              <a:t>张景雄</a:t>
            </a:r>
          </a:p>
        </p:txBody>
      </p:sp>
      <p:sp>
        <p:nvSpPr>
          <p:cNvPr id="35" name="文本框 34"/>
          <p:cNvSpPr txBox="1"/>
          <p:nvPr/>
        </p:nvSpPr>
        <p:spPr>
          <a:xfrm>
            <a:off x="1940932" y="6033331"/>
            <a:ext cx="3477102" cy="369332"/>
          </a:xfrm>
          <a:prstGeom prst="rect">
            <a:avLst/>
          </a:prstGeom>
          <a:noFill/>
        </p:spPr>
        <p:txBody>
          <a:bodyPr wrap="square" rtlCol="0">
            <a:spAutoFit/>
          </a:bodyPr>
          <a:lstStyle/>
          <a:p>
            <a:r>
              <a:rPr lang="zh-CN" altLang="en-US" dirty="0"/>
              <a:t>浙大城市</a:t>
            </a:r>
            <a:r>
              <a:rPr lang="zh-CN" altLang="en-US" dirty="0" smtClean="0"/>
              <a:t>学院 中文</a:t>
            </a:r>
            <a:r>
              <a:rPr lang="en-US" altLang="zh-CN" dirty="0" smtClean="0"/>
              <a:t>1901</a:t>
            </a:r>
            <a:r>
              <a:rPr lang="zh-CN" altLang="en-US" dirty="0" smtClean="0"/>
              <a:t>班</a:t>
            </a:r>
            <a:endParaRPr lang="zh-CN" altLang="en-US" dirty="0"/>
          </a:p>
        </p:txBody>
      </p:sp>
      <p:sp>
        <p:nvSpPr>
          <p:cNvPr id="36" name="文本框 35"/>
          <p:cNvSpPr txBox="1"/>
          <p:nvPr/>
        </p:nvSpPr>
        <p:spPr>
          <a:xfrm>
            <a:off x="8576507" y="4065392"/>
            <a:ext cx="1199881" cy="461665"/>
          </a:xfrm>
          <a:prstGeom prst="rect">
            <a:avLst/>
          </a:prstGeom>
          <a:noFill/>
        </p:spPr>
        <p:txBody>
          <a:bodyPr wrap="square" rtlCol="0">
            <a:spAutoFit/>
          </a:bodyPr>
          <a:lstStyle/>
          <a:p>
            <a:r>
              <a:rPr lang="zh-CN" altLang="en-US" sz="2400" dirty="0" smtClean="0"/>
              <a:t>杨艺宁</a:t>
            </a:r>
            <a:endParaRPr lang="zh-CN" altLang="en-US" sz="2400" dirty="0"/>
          </a:p>
        </p:txBody>
      </p:sp>
      <p:sp>
        <p:nvSpPr>
          <p:cNvPr id="37" name="文本框 36"/>
          <p:cNvSpPr txBox="1"/>
          <p:nvPr/>
        </p:nvSpPr>
        <p:spPr>
          <a:xfrm>
            <a:off x="1940932" y="5301712"/>
            <a:ext cx="1186829" cy="461665"/>
          </a:xfrm>
          <a:prstGeom prst="rect">
            <a:avLst/>
          </a:prstGeom>
          <a:noFill/>
        </p:spPr>
        <p:txBody>
          <a:bodyPr wrap="square" rtlCol="0">
            <a:spAutoFit/>
          </a:bodyPr>
          <a:lstStyle/>
          <a:p>
            <a:r>
              <a:rPr lang="zh-CN" altLang="en-US" sz="2400" dirty="0"/>
              <a:t>范丽娜</a:t>
            </a:r>
          </a:p>
        </p:txBody>
      </p:sp>
    </p:spTree>
    <p:custDataLst>
      <p:tags r:id="rId1"/>
    </p:custDataLst>
    <p:extLst>
      <p:ext uri="{BB962C8B-B14F-4D97-AF65-F5344CB8AC3E}">
        <p14:creationId xmlns:p14="http://schemas.microsoft.com/office/powerpoint/2010/main" val="35117506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473835" y="239395"/>
            <a:ext cx="2459355" cy="706755"/>
          </a:xfrm>
          <a:prstGeom prst="rect">
            <a:avLst/>
          </a:prstGeom>
          <a:noFill/>
        </p:spPr>
        <p:txBody>
          <a:bodyPr wrap="square" rtlCol="0">
            <a:spAutoFit/>
          </a:bodyPr>
          <a:lstStyle/>
          <a:p>
            <a:r>
              <a:rPr lang="zh-CN" altLang="en-US" sz="4000"/>
              <a:t>项目概述</a:t>
            </a:r>
          </a:p>
        </p:txBody>
      </p:sp>
      <p:sp>
        <p:nvSpPr>
          <p:cNvPr id="4" name="椭圆 3"/>
          <p:cNvSpPr/>
          <p:nvPr>
            <p:custDataLst>
              <p:tags r:id="rId2"/>
            </p:custDataLst>
          </p:nvPr>
        </p:nvSpPr>
        <p:spPr>
          <a:xfrm>
            <a:off x="261620" y="189865"/>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99390" y="239395"/>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1</a:t>
            </a:r>
          </a:p>
        </p:txBody>
      </p:sp>
      <p:sp>
        <p:nvSpPr>
          <p:cNvPr id="10" name="文本框 9"/>
          <p:cNvSpPr txBox="1"/>
          <p:nvPr/>
        </p:nvSpPr>
        <p:spPr>
          <a:xfrm>
            <a:off x="907178" y="1048385"/>
            <a:ext cx="10326370" cy="4893647"/>
          </a:xfrm>
          <a:prstGeom prst="rect">
            <a:avLst/>
          </a:prstGeom>
          <a:noFill/>
        </p:spPr>
        <p:txBody>
          <a:bodyPr wrap="square" rtlCol="0">
            <a:spAutoFit/>
          </a:bodyPr>
          <a:lstStyle/>
          <a:p>
            <a:pPr fontAlgn="auto">
              <a:lnSpc>
                <a:spcPct val="150000"/>
              </a:lnSpc>
            </a:pPr>
            <a:r>
              <a:rPr lang="en-US" altLang="zh-CN" sz="3200" dirty="0"/>
              <a:t>4</a:t>
            </a:r>
            <a:r>
              <a:rPr lang="zh-CN" altLang="en-US" sz="3200" dirty="0"/>
              <a:t>、项目</a:t>
            </a:r>
            <a:r>
              <a:rPr lang="zh-CN" altLang="en-US" sz="3200" dirty="0" smtClean="0"/>
              <a:t>目标</a:t>
            </a:r>
            <a:endParaRPr lang="zh-CN" altLang="en-US" sz="3200" dirty="0"/>
          </a:p>
          <a:p>
            <a:pPr fontAlgn="auto">
              <a:lnSpc>
                <a:spcPct val="150000"/>
              </a:lnSpc>
            </a:pPr>
            <a:r>
              <a:rPr lang="zh-CN" altLang="en-US" dirty="0"/>
              <a:t>       </a:t>
            </a:r>
            <a:r>
              <a:rPr lang="zh-CN" altLang="en-US" dirty="0" smtClean="0"/>
              <a:t>   </a:t>
            </a:r>
            <a:r>
              <a:rPr lang="zh-CN" altLang="en-US" sz="2400" dirty="0" smtClean="0"/>
              <a:t>第一</a:t>
            </a:r>
            <a:r>
              <a:rPr lang="zh-CN" altLang="en-US" sz="2400" dirty="0"/>
              <a:t>目标：打开网页，用户可以登录个人账号发表个人动态和浏览他人动态，可以检索书籍并查看书籍详情。</a:t>
            </a:r>
          </a:p>
          <a:p>
            <a:pPr fontAlgn="auto">
              <a:lnSpc>
                <a:spcPct val="150000"/>
              </a:lnSpc>
            </a:pPr>
            <a:endParaRPr lang="zh-CN" altLang="en-US" sz="2400" dirty="0"/>
          </a:p>
          <a:p>
            <a:pPr fontAlgn="auto">
              <a:lnSpc>
                <a:spcPct val="150000"/>
              </a:lnSpc>
            </a:pPr>
            <a:r>
              <a:rPr lang="zh-CN" altLang="en-US" sz="2800" dirty="0"/>
              <a:t>      </a:t>
            </a:r>
            <a:r>
              <a:rPr lang="zh-CN" altLang="en-US" sz="2400" dirty="0"/>
              <a:t>第二目标：用户可以在书籍详情页面留下书评并完成留言回复、关注点赞的社交功能。</a:t>
            </a:r>
          </a:p>
          <a:p>
            <a:pPr fontAlgn="auto">
              <a:lnSpc>
                <a:spcPct val="150000"/>
              </a:lnSpc>
            </a:pPr>
            <a:endParaRPr lang="zh-CN" altLang="en-US" sz="2800" dirty="0"/>
          </a:p>
          <a:p>
            <a:pPr fontAlgn="auto">
              <a:lnSpc>
                <a:spcPct val="150000"/>
              </a:lnSpc>
            </a:pPr>
            <a:r>
              <a:rPr lang="zh-CN" altLang="en-US" sz="2400" dirty="0">
                <a:sym typeface="+mn-ea"/>
              </a:rPr>
              <a:t>      第三目标：网站可以根据用户的行为数据分析，推荐相关的书籍。</a:t>
            </a: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845455" y="1507464"/>
            <a:ext cx="9810473" cy="2954655"/>
          </a:xfrm>
          <a:prstGeom prst="rect">
            <a:avLst/>
          </a:prstGeom>
          <a:noFill/>
        </p:spPr>
        <p:txBody>
          <a:bodyPr wrap="square" rtlCol="0">
            <a:spAutoFit/>
          </a:bodyPr>
          <a:lstStyle/>
          <a:p>
            <a:pPr fontAlgn="auto">
              <a:lnSpc>
                <a:spcPct val="150000"/>
              </a:lnSpc>
            </a:pPr>
            <a:r>
              <a:rPr lang="en-US" altLang="zh-CN" sz="2800" dirty="0"/>
              <a:t>5</a:t>
            </a:r>
            <a:r>
              <a:rPr lang="zh-CN" altLang="en-US" sz="2800" dirty="0" smtClean="0"/>
              <a:t>、</a:t>
            </a:r>
            <a:r>
              <a:rPr lang="zh-CN" altLang="en-US" sz="2800" dirty="0"/>
              <a:t>具体功能</a:t>
            </a:r>
            <a:r>
              <a:rPr lang="en-US" altLang="zh-CN" sz="2800" baseline="30000" dirty="0"/>
              <a:t>[3</a:t>
            </a:r>
            <a:r>
              <a:rPr lang="en-US" altLang="zh-CN" sz="2800" baseline="30000" dirty="0" smtClean="0"/>
              <a:t>]</a:t>
            </a:r>
            <a:endParaRPr lang="zh-CN" altLang="en-US" sz="2800" dirty="0"/>
          </a:p>
          <a:p>
            <a:pPr fontAlgn="auto">
              <a:lnSpc>
                <a:spcPct val="150000"/>
              </a:lnSpc>
            </a:pPr>
            <a:r>
              <a:rPr lang="zh-CN" altLang="en-US" sz="2400" dirty="0"/>
              <a:t>       用户模块：用户登录、注册，个人主页、个人动态、书单，社交</a:t>
            </a:r>
          </a:p>
          <a:p>
            <a:pPr fontAlgn="auto">
              <a:lnSpc>
                <a:spcPct val="150000"/>
              </a:lnSpc>
            </a:pPr>
            <a:r>
              <a:rPr lang="en-US" altLang="zh-CN" sz="2400" dirty="0"/>
              <a:t>       </a:t>
            </a:r>
            <a:r>
              <a:rPr lang="zh-CN" altLang="en-US" sz="2400" dirty="0"/>
              <a:t>书籍模块：搜索书籍</a:t>
            </a:r>
            <a:r>
              <a:rPr lang="zh-CN" altLang="en-US" sz="2400" dirty="0" smtClean="0"/>
              <a:t>，书籍推荐，</a:t>
            </a:r>
            <a:r>
              <a:rPr lang="zh-CN" altLang="en-US" sz="2400" dirty="0"/>
              <a:t>查看书评，查看书</a:t>
            </a:r>
            <a:r>
              <a:rPr lang="zh-CN" altLang="en-US" sz="2400" dirty="0" smtClean="0"/>
              <a:t>摘</a:t>
            </a:r>
            <a:endParaRPr lang="zh-CN" altLang="en-US" sz="2400" dirty="0"/>
          </a:p>
          <a:p>
            <a:pPr fontAlgn="auto">
              <a:lnSpc>
                <a:spcPct val="150000"/>
              </a:lnSpc>
            </a:pPr>
            <a:r>
              <a:rPr lang="en-US" altLang="zh-CN" sz="2400" dirty="0"/>
              <a:t>       </a:t>
            </a:r>
            <a:r>
              <a:rPr lang="zh-CN" altLang="en-US" sz="2400" dirty="0"/>
              <a:t>作家模块：搜索作家，查看作品</a:t>
            </a:r>
          </a:p>
          <a:p>
            <a:pPr fontAlgn="auto">
              <a:lnSpc>
                <a:spcPct val="150000"/>
              </a:lnSpc>
            </a:pPr>
            <a:r>
              <a:rPr lang="en-US" altLang="zh-CN" sz="2400" dirty="0"/>
              <a:t>       </a:t>
            </a:r>
            <a:r>
              <a:rPr lang="zh-CN" altLang="en-US" sz="2400" dirty="0"/>
              <a:t>社区模块：用户动态分享交流</a:t>
            </a:r>
          </a:p>
        </p:txBody>
      </p:sp>
      <p:sp>
        <p:nvSpPr>
          <p:cNvPr id="9" name="文本框 8"/>
          <p:cNvSpPr txBox="1"/>
          <p:nvPr/>
        </p:nvSpPr>
        <p:spPr>
          <a:xfrm>
            <a:off x="1270000" y="282575"/>
            <a:ext cx="2459355" cy="706755"/>
          </a:xfrm>
          <a:prstGeom prst="rect">
            <a:avLst/>
          </a:prstGeom>
          <a:noFill/>
        </p:spPr>
        <p:txBody>
          <a:bodyPr wrap="square" rtlCol="0">
            <a:spAutoFit/>
          </a:bodyPr>
          <a:lstStyle/>
          <a:p>
            <a:r>
              <a:rPr lang="zh-CN" altLang="en-US" sz="4000" dirty="0" smtClean="0"/>
              <a:t>项目概述</a:t>
            </a:r>
            <a:endParaRPr lang="zh-CN" altLang="en-US" sz="4000" dirty="0"/>
          </a:p>
        </p:txBody>
      </p:sp>
      <p:sp>
        <p:nvSpPr>
          <p:cNvPr id="8" name="椭圆 7"/>
          <p:cNvSpPr/>
          <p:nvPr>
            <p:custDataLst>
              <p:tags r:id="rId2"/>
            </p:custDataLst>
          </p:nvPr>
        </p:nvSpPr>
        <p:spPr>
          <a:xfrm>
            <a:off x="261620" y="189865"/>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11" name="TextBox 2"/>
          <p:cNvSpPr txBox="1"/>
          <p:nvPr>
            <p:custDataLst>
              <p:tags r:id="rId3"/>
            </p:custDataLst>
          </p:nvPr>
        </p:nvSpPr>
        <p:spPr>
          <a:xfrm>
            <a:off x="199390" y="239395"/>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1</a:t>
            </a: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473835" y="239395"/>
            <a:ext cx="2459355" cy="706755"/>
          </a:xfrm>
          <a:prstGeom prst="rect">
            <a:avLst/>
          </a:prstGeom>
          <a:noFill/>
        </p:spPr>
        <p:txBody>
          <a:bodyPr wrap="square" rtlCol="0">
            <a:spAutoFit/>
          </a:bodyPr>
          <a:lstStyle/>
          <a:p>
            <a:r>
              <a:rPr lang="zh-CN" altLang="en-US" sz="4000"/>
              <a:t>项目概述</a:t>
            </a:r>
          </a:p>
        </p:txBody>
      </p:sp>
      <p:sp>
        <p:nvSpPr>
          <p:cNvPr id="4" name="椭圆 3"/>
          <p:cNvSpPr/>
          <p:nvPr>
            <p:custDataLst>
              <p:tags r:id="rId2"/>
            </p:custDataLst>
          </p:nvPr>
        </p:nvSpPr>
        <p:spPr>
          <a:xfrm>
            <a:off x="261620" y="189865"/>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99390" y="239395"/>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1</a:t>
            </a:r>
          </a:p>
        </p:txBody>
      </p:sp>
      <p:sp>
        <p:nvSpPr>
          <p:cNvPr id="10" name="文本框 9"/>
          <p:cNvSpPr txBox="1"/>
          <p:nvPr/>
        </p:nvSpPr>
        <p:spPr>
          <a:xfrm>
            <a:off x="932815" y="1048385"/>
            <a:ext cx="10326370" cy="5032147"/>
          </a:xfrm>
          <a:prstGeom prst="rect">
            <a:avLst/>
          </a:prstGeom>
          <a:noFill/>
        </p:spPr>
        <p:txBody>
          <a:bodyPr wrap="square" rtlCol="0">
            <a:spAutoFit/>
          </a:bodyPr>
          <a:lstStyle/>
          <a:p>
            <a:pPr fontAlgn="auto">
              <a:lnSpc>
                <a:spcPct val="150000"/>
              </a:lnSpc>
            </a:pPr>
            <a:r>
              <a:rPr lang="en-US" altLang="zh-CN" sz="3200" dirty="0"/>
              <a:t>6</a:t>
            </a:r>
            <a:r>
              <a:rPr lang="zh-CN" altLang="en-US" sz="3200" dirty="0" smtClean="0"/>
              <a:t>、</a:t>
            </a:r>
            <a:r>
              <a:rPr lang="zh-CN" altLang="en-US" sz="3200" dirty="0"/>
              <a:t>项目实现</a:t>
            </a:r>
          </a:p>
          <a:p>
            <a:pPr fontAlgn="auto">
              <a:lnSpc>
                <a:spcPct val="150000"/>
              </a:lnSpc>
            </a:pPr>
            <a:r>
              <a:rPr lang="zh-CN" altLang="en-US" sz="2000" dirty="0"/>
              <a:t>       </a:t>
            </a:r>
            <a:r>
              <a:rPr lang="zh-CN" altLang="en-US" sz="2000" dirty="0" smtClean="0"/>
              <a:t>  </a:t>
            </a:r>
            <a:r>
              <a:rPr lang="zh-CN" altLang="en-US" sz="2600" dirty="0" smtClean="0"/>
              <a:t>网站</a:t>
            </a:r>
            <a:r>
              <a:rPr lang="zh-CN" altLang="en-US" sz="2600" dirty="0"/>
              <a:t>前端采用</a:t>
            </a:r>
            <a:r>
              <a:rPr lang="en-US" altLang="zh-CN" sz="2600" dirty="0" err="1"/>
              <a:t>vue</a:t>
            </a:r>
            <a:r>
              <a:rPr lang="zh-CN" altLang="en-US" sz="2600" dirty="0"/>
              <a:t>框架</a:t>
            </a:r>
            <a:r>
              <a:rPr lang="en-US" altLang="zh-CN" sz="2600" dirty="0"/>
              <a:t>+element </a:t>
            </a:r>
            <a:r>
              <a:rPr lang="en-US" altLang="zh-CN" sz="2600" dirty="0" err="1"/>
              <a:t>ui</a:t>
            </a:r>
            <a:r>
              <a:rPr lang="zh-CN" altLang="en-US" sz="2600" dirty="0"/>
              <a:t>组件库，完成网页交互界面的实现。</a:t>
            </a:r>
          </a:p>
          <a:p>
            <a:pPr fontAlgn="auto">
              <a:lnSpc>
                <a:spcPct val="150000"/>
              </a:lnSpc>
            </a:pPr>
            <a:r>
              <a:rPr lang="zh-CN" altLang="en-US" sz="2600" dirty="0"/>
              <a:t>       网站后端使用</a:t>
            </a:r>
            <a:r>
              <a:rPr lang="en-US" altLang="zh-CN" sz="2600" dirty="0"/>
              <a:t>Tomcat</a:t>
            </a:r>
            <a:r>
              <a:rPr lang="zh-CN" altLang="en-US" sz="2600" dirty="0"/>
              <a:t>服务器</a:t>
            </a:r>
            <a:r>
              <a:rPr lang="en-US" altLang="zh-CN" sz="2600" dirty="0"/>
              <a:t>+</a:t>
            </a:r>
            <a:r>
              <a:rPr lang="en-US" altLang="zh-CN" sz="2600" dirty="0" err="1"/>
              <a:t>mysql</a:t>
            </a:r>
            <a:r>
              <a:rPr lang="zh-CN" altLang="en-US" sz="2600" dirty="0"/>
              <a:t>数据库</a:t>
            </a:r>
            <a:r>
              <a:rPr lang="en-US" altLang="zh-CN" sz="2600" dirty="0"/>
              <a:t>+spring boot</a:t>
            </a:r>
            <a:r>
              <a:rPr lang="zh-CN" altLang="en-US" sz="2600" dirty="0"/>
              <a:t>框架。</a:t>
            </a:r>
          </a:p>
          <a:p>
            <a:pPr fontAlgn="auto">
              <a:lnSpc>
                <a:spcPct val="150000"/>
              </a:lnSpc>
            </a:pPr>
            <a:r>
              <a:rPr lang="zh-CN" altLang="en-US" sz="2600" dirty="0"/>
              <a:t>       用户通过浏览器访问服务器，请求数据库内容，并加载到网页上供用户浏览。</a:t>
            </a:r>
            <a:endParaRPr lang="zh-CN" altLang="en-US" sz="2600" dirty="0">
              <a:sym typeface="+mn-ea"/>
            </a:endParaRPr>
          </a:p>
          <a:p>
            <a:pPr fontAlgn="auto">
              <a:lnSpc>
                <a:spcPct val="150000"/>
              </a:lnSpc>
            </a:pPr>
            <a:r>
              <a:rPr lang="zh-CN" altLang="en-US" sz="2600" dirty="0">
                <a:sym typeface="+mn-ea"/>
              </a:rPr>
              <a:t>       网站采集用户的行为数据，通过基于协同过滤的推荐算法，分析用户偏好，给出相关书籍的推荐。</a:t>
            </a: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473835" y="239395"/>
            <a:ext cx="2459355" cy="706755"/>
          </a:xfrm>
          <a:prstGeom prst="rect">
            <a:avLst/>
          </a:prstGeom>
          <a:noFill/>
        </p:spPr>
        <p:txBody>
          <a:bodyPr wrap="square" rtlCol="0">
            <a:spAutoFit/>
          </a:bodyPr>
          <a:lstStyle/>
          <a:p>
            <a:r>
              <a:rPr lang="zh-CN" altLang="en-US" sz="4000"/>
              <a:t>项目概述</a:t>
            </a:r>
          </a:p>
        </p:txBody>
      </p:sp>
      <p:sp>
        <p:nvSpPr>
          <p:cNvPr id="4" name="椭圆 3"/>
          <p:cNvSpPr/>
          <p:nvPr>
            <p:custDataLst>
              <p:tags r:id="rId2"/>
            </p:custDataLst>
          </p:nvPr>
        </p:nvSpPr>
        <p:spPr>
          <a:xfrm>
            <a:off x="261620" y="189865"/>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99390" y="239395"/>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1</a:t>
            </a:r>
          </a:p>
        </p:txBody>
      </p:sp>
      <p:sp>
        <p:nvSpPr>
          <p:cNvPr id="10" name="文本框 9"/>
          <p:cNvSpPr txBox="1"/>
          <p:nvPr/>
        </p:nvSpPr>
        <p:spPr>
          <a:xfrm>
            <a:off x="932815" y="946150"/>
            <a:ext cx="3605530" cy="2214880"/>
          </a:xfrm>
          <a:prstGeom prst="rect">
            <a:avLst/>
          </a:prstGeom>
          <a:noFill/>
        </p:spPr>
        <p:txBody>
          <a:bodyPr wrap="square" rtlCol="0">
            <a:spAutoFit/>
          </a:bodyPr>
          <a:lstStyle/>
          <a:p>
            <a:pPr fontAlgn="auto">
              <a:lnSpc>
                <a:spcPct val="150000"/>
              </a:lnSpc>
            </a:pPr>
            <a:r>
              <a:rPr lang="en-US" altLang="zh-CN" sz="3200" dirty="0"/>
              <a:t>7</a:t>
            </a:r>
            <a:r>
              <a:rPr lang="zh-CN" altLang="en-US" sz="3200" dirty="0" smtClean="0"/>
              <a:t>、</a:t>
            </a:r>
            <a:r>
              <a:rPr lang="zh-CN" altLang="en-US" sz="3200" dirty="0"/>
              <a:t>项目开发工具</a:t>
            </a:r>
          </a:p>
          <a:p>
            <a:pPr fontAlgn="auto">
              <a:lnSpc>
                <a:spcPct val="150000"/>
              </a:lnSpc>
            </a:pPr>
            <a:r>
              <a:rPr lang="en-US" altLang="zh-CN" sz="3200" dirty="0"/>
              <a:t>	</a:t>
            </a:r>
            <a:endParaRPr lang="zh-CN" altLang="en-US" sz="3200" dirty="0"/>
          </a:p>
          <a:p>
            <a:pPr fontAlgn="auto">
              <a:lnSpc>
                <a:spcPct val="150000"/>
              </a:lnSpc>
            </a:pPr>
            <a:endParaRPr lang="zh-CN" altLang="en-US" sz="2800" dirty="0">
              <a:sym typeface="+mn-ea"/>
            </a:endParaRPr>
          </a:p>
        </p:txBody>
      </p:sp>
      <p:grpSp>
        <p:nvGrpSpPr>
          <p:cNvPr id="14" name="组合 13"/>
          <p:cNvGrpSpPr/>
          <p:nvPr/>
        </p:nvGrpSpPr>
        <p:grpSpPr>
          <a:xfrm>
            <a:off x="1626235" y="1865630"/>
            <a:ext cx="4849495" cy="860425"/>
            <a:chOff x="2561" y="2938"/>
            <a:chExt cx="7637" cy="1355"/>
          </a:xfrm>
        </p:grpSpPr>
        <p:pic>
          <p:nvPicPr>
            <p:cNvPr id="2" name="图片 1"/>
            <p:cNvPicPr>
              <a:picLocks noChangeAspect="1"/>
            </p:cNvPicPr>
            <p:nvPr/>
          </p:nvPicPr>
          <p:blipFill>
            <a:blip r:embed="rId5"/>
            <a:stretch>
              <a:fillRect/>
            </a:stretch>
          </p:blipFill>
          <p:spPr>
            <a:xfrm>
              <a:off x="2561" y="2938"/>
              <a:ext cx="989" cy="989"/>
            </a:xfrm>
            <a:prstGeom prst="rect">
              <a:avLst/>
            </a:prstGeom>
          </p:spPr>
        </p:pic>
        <p:sp>
          <p:nvSpPr>
            <p:cNvPr id="5" name="文本框 4"/>
            <p:cNvSpPr txBox="1"/>
            <p:nvPr/>
          </p:nvSpPr>
          <p:spPr>
            <a:xfrm>
              <a:off x="3550" y="2938"/>
              <a:ext cx="6648" cy="1355"/>
            </a:xfrm>
            <a:prstGeom prst="rect">
              <a:avLst/>
            </a:prstGeom>
            <a:noFill/>
          </p:spPr>
          <p:txBody>
            <a:bodyPr wrap="square" rtlCol="0">
              <a:spAutoFit/>
            </a:bodyPr>
            <a:lstStyle/>
            <a:p>
              <a:r>
                <a:rPr lang="zh-CN" altLang="en-US" sz="1600" kern="100" dirty="0">
                  <a:latin typeface="微软雅黑 Light" panose="020B0502040204020203" pitchFamily="34" charset="-122"/>
                  <a:ea typeface="微软雅黑 Light" panose="020B0502040204020203" pitchFamily="34" charset="-122"/>
                </a:rPr>
                <a:t>vue.js：一套用于构建用户界面的渐进式JavaScript框架。</a:t>
              </a:r>
            </a:p>
            <a:p>
              <a:endParaRPr lang="en-US" altLang="zh-CN"/>
            </a:p>
          </p:txBody>
        </p:sp>
      </p:grpSp>
      <p:grpSp>
        <p:nvGrpSpPr>
          <p:cNvPr id="8" name="组 7"/>
          <p:cNvGrpSpPr/>
          <p:nvPr/>
        </p:nvGrpSpPr>
        <p:grpSpPr>
          <a:xfrm>
            <a:off x="1600664" y="2918269"/>
            <a:ext cx="5214390" cy="657553"/>
            <a:chOff x="3100534" y="3146614"/>
            <a:chExt cx="5214390" cy="657553"/>
          </a:xfrm>
        </p:grpSpPr>
        <p:pic>
          <p:nvPicPr>
            <p:cNvPr id="22" name="图片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00534" y="3176261"/>
              <a:ext cx="627906" cy="627906"/>
            </a:xfrm>
            <a:prstGeom prst="rect">
              <a:avLst/>
            </a:prstGeom>
          </p:spPr>
        </p:pic>
        <p:sp>
          <p:nvSpPr>
            <p:cNvPr id="23" name="矩形 22"/>
            <p:cNvSpPr/>
            <p:nvPr/>
          </p:nvSpPr>
          <p:spPr>
            <a:xfrm>
              <a:off x="3742924" y="3146614"/>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MySQL</a:t>
              </a:r>
              <a:r>
                <a:rPr lang="zh-CN" altLang="en-US" sz="1600" kern="100" dirty="0">
                  <a:latin typeface="微软雅黑 Light" panose="020B0502040204020203" pitchFamily="34" charset="-122"/>
                  <a:ea typeface="微软雅黑 Light" panose="020B0502040204020203" pitchFamily="34" charset="-122"/>
                </a:rPr>
                <a:t>：用于访问和处理数据库的标准的计算机语言。</a:t>
              </a:r>
            </a:p>
          </p:txBody>
        </p:sp>
      </p:grpSp>
      <p:grpSp>
        <p:nvGrpSpPr>
          <p:cNvPr id="11" name="组 10"/>
          <p:cNvGrpSpPr/>
          <p:nvPr/>
        </p:nvGrpSpPr>
        <p:grpSpPr>
          <a:xfrm>
            <a:off x="1601111" y="3896492"/>
            <a:ext cx="5132665" cy="584775"/>
            <a:chOff x="3182259" y="3787652"/>
            <a:chExt cx="5132665" cy="584775"/>
          </a:xfrm>
        </p:grpSpPr>
        <p:pic>
          <p:nvPicPr>
            <p:cNvPr id="25" name="图片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82259" y="3837642"/>
              <a:ext cx="497114" cy="497114"/>
            </a:xfrm>
            <a:prstGeom prst="rect">
              <a:avLst/>
            </a:prstGeom>
          </p:spPr>
        </p:pic>
        <p:sp>
          <p:nvSpPr>
            <p:cNvPr id="26" name="矩形 25"/>
            <p:cNvSpPr/>
            <p:nvPr/>
          </p:nvSpPr>
          <p:spPr>
            <a:xfrm>
              <a:off x="3742924" y="3787652"/>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Git</a:t>
              </a:r>
              <a:r>
                <a:rPr lang="zh-CN" altLang="en-US" sz="1600" kern="100" dirty="0">
                  <a:latin typeface="微软雅黑 Light" panose="020B0502040204020203" pitchFamily="34" charset="-122"/>
                  <a:ea typeface="微软雅黑 Light" panose="020B0502040204020203" pitchFamily="34" charset="-122"/>
                </a:rPr>
                <a:t>：一个开源的分布式版本控制系统，可以高效处理从很小到非常大的项目版本管理。</a:t>
              </a:r>
            </a:p>
          </p:txBody>
        </p:sp>
      </p:grpSp>
      <p:grpSp>
        <p:nvGrpSpPr>
          <p:cNvPr id="12" name="组 11"/>
          <p:cNvGrpSpPr/>
          <p:nvPr/>
        </p:nvGrpSpPr>
        <p:grpSpPr>
          <a:xfrm>
            <a:off x="1600787" y="4897367"/>
            <a:ext cx="4156879" cy="464269"/>
            <a:chOff x="3119705" y="4495792"/>
            <a:chExt cx="4156879" cy="464269"/>
          </a:xfrm>
        </p:grpSpPr>
        <p:pic>
          <p:nvPicPr>
            <p:cNvPr id="28" name="图片 27"/>
            <p:cNvPicPr>
              <a:picLocks noChangeAspect="1"/>
            </p:cNvPicPr>
            <p:nvPr/>
          </p:nvPicPr>
          <p:blipFill rotWithShape="1">
            <a:blip r:embed="rId8" cstate="print">
              <a:extLst>
                <a:ext uri="{28A0092B-C50C-407E-A947-70E740481C1C}">
                  <a14:useLocalDpi xmlns:a14="http://schemas.microsoft.com/office/drawing/2010/main" val="0"/>
                </a:ext>
              </a:extLst>
            </a:blip>
            <a:srcRect b="7217"/>
            <a:stretch>
              <a:fillRect/>
            </a:stretch>
          </p:blipFill>
          <p:spPr>
            <a:xfrm>
              <a:off x="3119705" y="4495792"/>
              <a:ext cx="589564" cy="464269"/>
            </a:xfrm>
            <a:prstGeom prst="rect">
              <a:avLst/>
            </a:prstGeom>
          </p:spPr>
        </p:pic>
        <p:sp>
          <p:nvSpPr>
            <p:cNvPr id="29" name="矩形 28"/>
            <p:cNvSpPr/>
            <p:nvPr/>
          </p:nvSpPr>
          <p:spPr>
            <a:xfrm>
              <a:off x="3742924" y="4543261"/>
              <a:ext cx="3533660" cy="338554"/>
            </a:xfrm>
            <a:prstGeom prst="rect">
              <a:avLst/>
            </a:prstGeom>
          </p:spPr>
          <p:txBody>
            <a:bodyPr wrap="none">
              <a:spAutoFit/>
            </a:bodyPr>
            <a:lstStyle/>
            <a:p>
              <a:r>
                <a:rPr lang="en-US" altLang="zh-CN" sz="1600" kern="100" dirty="0">
                  <a:latin typeface="微软雅黑 Light" panose="020B0502040204020203" pitchFamily="34" charset="-122"/>
                  <a:ea typeface="微软雅黑 Light" panose="020B0502040204020203" pitchFamily="34" charset="-122"/>
                </a:rPr>
                <a:t>Project</a:t>
              </a:r>
              <a:r>
                <a:rPr lang="zh-CN" altLang="en-US" sz="1600" kern="100" dirty="0">
                  <a:latin typeface="微软雅黑 Light" panose="020B0502040204020203" pitchFamily="34" charset="-122"/>
                  <a:ea typeface="微软雅黑 Light" panose="020B0502040204020203" pitchFamily="34" charset="-122"/>
                </a:rPr>
                <a:t>：通用的项目管理工具软件。</a:t>
              </a:r>
            </a:p>
          </p:txBody>
        </p:sp>
      </p:grpSp>
      <p:grpSp>
        <p:nvGrpSpPr>
          <p:cNvPr id="15" name="组合 14"/>
          <p:cNvGrpSpPr/>
          <p:nvPr/>
        </p:nvGrpSpPr>
        <p:grpSpPr>
          <a:xfrm>
            <a:off x="1557020" y="5636260"/>
            <a:ext cx="4867910" cy="584200"/>
            <a:chOff x="2729" y="9481"/>
            <a:chExt cx="7666" cy="920"/>
          </a:xfrm>
        </p:grpSpPr>
        <p:pic>
          <p:nvPicPr>
            <p:cNvPr id="6" name="图片 5"/>
            <p:cNvPicPr>
              <a:picLocks noChangeAspect="1"/>
            </p:cNvPicPr>
            <p:nvPr/>
          </p:nvPicPr>
          <p:blipFill>
            <a:blip r:embed="rId9"/>
            <a:stretch>
              <a:fillRect/>
            </a:stretch>
          </p:blipFill>
          <p:spPr>
            <a:xfrm>
              <a:off x="2729" y="9550"/>
              <a:ext cx="940" cy="851"/>
            </a:xfrm>
            <a:prstGeom prst="rect">
              <a:avLst/>
            </a:prstGeom>
          </p:spPr>
        </p:pic>
        <p:sp>
          <p:nvSpPr>
            <p:cNvPr id="13" name="文本框 12"/>
            <p:cNvSpPr txBox="1"/>
            <p:nvPr/>
          </p:nvSpPr>
          <p:spPr>
            <a:xfrm>
              <a:off x="3747" y="9481"/>
              <a:ext cx="6648" cy="919"/>
            </a:xfrm>
            <a:prstGeom prst="rect">
              <a:avLst/>
            </a:prstGeom>
            <a:noFill/>
          </p:spPr>
          <p:txBody>
            <a:bodyPr wrap="square" rtlCol="0">
              <a:spAutoFit/>
            </a:bodyPr>
            <a:lstStyle/>
            <a:p>
              <a:r>
                <a:rPr lang="zh-CN" altLang="en-US" sz="1600" kern="100" dirty="0">
                  <a:latin typeface="微软雅黑 Light" panose="020B0502040204020203" pitchFamily="34" charset="-122"/>
                  <a:ea typeface="微软雅黑 Light" panose="020B0502040204020203" pitchFamily="34" charset="-122"/>
                </a:rPr>
                <a:t>tomcat：一个免费的开放源代码的Web 应用服务器</a:t>
              </a:r>
            </a:p>
          </p:txBody>
        </p:sp>
      </p:grpSp>
      <p:grpSp>
        <p:nvGrpSpPr>
          <p:cNvPr id="18" name="组合 17"/>
          <p:cNvGrpSpPr/>
          <p:nvPr/>
        </p:nvGrpSpPr>
        <p:grpSpPr>
          <a:xfrm>
            <a:off x="7292975" y="3764280"/>
            <a:ext cx="4899025" cy="862330"/>
            <a:chOff x="10772" y="2701"/>
            <a:chExt cx="7715" cy="1358"/>
          </a:xfrm>
        </p:grpSpPr>
        <p:pic>
          <p:nvPicPr>
            <p:cNvPr id="16" name="图片 15"/>
            <p:cNvPicPr>
              <a:picLocks noChangeAspect="1"/>
            </p:cNvPicPr>
            <p:nvPr/>
          </p:nvPicPr>
          <p:blipFill>
            <a:blip r:embed="rId10"/>
            <a:stretch>
              <a:fillRect/>
            </a:stretch>
          </p:blipFill>
          <p:spPr>
            <a:xfrm>
              <a:off x="10772" y="2701"/>
              <a:ext cx="1067" cy="1067"/>
            </a:xfrm>
            <a:prstGeom prst="rect">
              <a:avLst/>
            </a:prstGeom>
          </p:spPr>
        </p:pic>
        <p:sp>
          <p:nvSpPr>
            <p:cNvPr id="17" name="文本框 16"/>
            <p:cNvSpPr txBox="1"/>
            <p:nvPr/>
          </p:nvSpPr>
          <p:spPr>
            <a:xfrm>
              <a:off x="11839" y="2752"/>
              <a:ext cx="6648" cy="1307"/>
            </a:xfrm>
            <a:prstGeom prst="rect">
              <a:avLst/>
            </a:prstGeom>
            <a:noFill/>
          </p:spPr>
          <p:txBody>
            <a:bodyPr wrap="square" rtlCol="0">
              <a:spAutoFit/>
            </a:bodyPr>
            <a:lstStyle/>
            <a:p>
              <a:pPr algn="l">
                <a:buClrTx/>
                <a:buSzTx/>
                <a:buFontTx/>
              </a:pPr>
              <a:r>
                <a:rPr lang="en-US" altLang="zh-CN" sz="1600" kern="100" dirty="0">
                  <a:latin typeface="微软雅黑 Light" panose="020B0502040204020203" pitchFamily="34" charset="-122"/>
                  <a:ea typeface="微软雅黑 Light" panose="020B0502040204020203" pitchFamily="34" charset="-122"/>
                </a:rPr>
                <a:t>S</a:t>
              </a:r>
              <a:r>
                <a:rPr lang="zh-CN" altLang="en-US" sz="1600" kern="100" dirty="0">
                  <a:latin typeface="微软雅黑 Light" panose="020B0502040204020203" pitchFamily="34" charset="-122"/>
                  <a:ea typeface="微软雅黑 Light" panose="020B0502040204020203" pitchFamily="34" charset="-122"/>
                </a:rPr>
                <a:t>pring boot：Java平台上的一种开源应用框架，提供具有控制反转特性的容器。</a:t>
              </a:r>
            </a:p>
            <a:p>
              <a:pPr algn="l">
                <a:buClrTx/>
                <a:buSzTx/>
                <a:buFontTx/>
              </a:pPr>
              <a:endParaRPr lang="zh-CN" altLang="en-US" sz="1600" kern="100" dirty="0">
                <a:latin typeface="微软雅黑 Light" panose="020B0502040204020203" pitchFamily="34" charset="-122"/>
                <a:ea typeface="微软雅黑 Light" panose="020B0502040204020203" pitchFamily="34" charset="-122"/>
              </a:endParaRPr>
            </a:p>
          </p:txBody>
        </p:sp>
      </p:grpSp>
      <p:grpSp>
        <p:nvGrpSpPr>
          <p:cNvPr id="34" name="组合 33"/>
          <p:cNvGrpSpPr/>
          <p:nvPr/>
        </p:nvGrpSpPr>
        <p:grpSpPr>
          <a:xfrm>
            <a:off x="7292975" y="1731010"/>
            <a:ext cx="4899025" cy="670560"/>
            <a:chOff x="11485" y="2726"/>
            <a:chExt cx="7715" cy="1056"/>
          </a:xfrm>
        </p:grpSpPr>
        <p:pic>
          <p:nvPicPr>
            <p:cNvPr id="19" name="图片 18"/>
            <p:cNvPicPr>
              <a:picLocks noChangeAspect="1"/>
            </p:cNvPicPr>
            <p:nvPr/>
          </p:nvPicPr>
          <p:blipFill>
            <a:blip r:embed="rId11"/>
            <a:stretch>
              <a:fillRect/>
            </a:stretch>
          </p:blipFill>
          <p:spPr>
            <a:xfrm>
              <a:off x="11485" y="2726"/>
              <a:ext cx="1056" cy="1056"/>
            </a:xfrm>
            <a:prstGeom prst="rect">
              <a:avLst/>
            </a:prstGeom>
          </p:spPr>
        </p:pic>
        <p:sp>
          <p:nvSpPr>
            <p:cNvPr id="20" name="文本框 19"/>
            <p:cNvSpPr txBox="1"/>
            <p:nvPr/>
          </p:nvSpPr>
          <p:spPr>
            <a:xfrm>
              <a:off x="12552" y="2726"/>
              <a:ext cx="6648" cy="1016"/>
            </a:xfrm>
            <a:prstGeom prst="rect">
              <a:avLst/>
            </a:prstGeom>
            <a:noFill/>
          </p:spPr>
          <p:txBody>
            <a:bodyPr wrap="square" rtlCol="0">
              <a:spAutoFit/>
            </a:bodyPr>
            <a:lstStyle/>
            <a:p>
              <a:r>
                <a:rPr lang="zh-CN" altLang="en-US" sz="1600" kern="100" dirty="0">
                  <a:latin typeface="微软雅黑 Light" panose="020B0502040204020203" pitchFamily="34" charset="-122"/>
                  <a:ea typeface="微软雅黑 Light" panose="020B0502040204020203" pitchFamily="34" charset="-122"/>
                </a:rPr>
                <a:t>webstorm：一款JavaScript 开发工具</a:t>
              </a:r>
            </a:p>
            <a:p>
              <a:endParaRPr lang="en-US" altLang="zh-CN"/>
            </a:p>
          </p:txBody>
        </p:sp>
      </p:grpSp>
      <p:grpSp>
        <p:nvGrpSpPr>
          <p:cNvPr id="35" name="组合 34"/>
          <p:cNvGrpSpPr/>
          <p:nvPr/>
        </p:nvGrpSpPr>
        <p:grpSpPr>
          <a:xfrm>
            <a:off x="7341870" y="2887980"/>
            <a:ext cx="4850130" cy="645160"/>
            <a:chOff x="11562" y="4333"/>
            <a:chExt cx="7638" cy="1016"/>
          </a:xfrm>
        </p:grpSpPr>
        <p:pic>
          <p:nvPicPr>
            <p:cNvPr id="21" name="图片 20"/>
            <p:cNvPicPr>
              <a:picLocks noChangeAspect="1"/>
            </p:cNvPicPr>
            <p:nvPr/>
          </p:nvPicPr>
          <p:blipFill>
            <a:blip r:embed="rId12"/>
            <a:stretch>
              <a:fillRect/>
            </a:stretch>
          </p:blipFill>
          <p:spPr>
            <a:xfrm>
              <a:off x="11562" y="4333"/>
              <a:ext cx="902" cy="902"/>
            </a:xfrm>
            <a:prstGeom prst="rect">
              <a:avLst/>
            </a:prstGeom>
          </p:spPr>
        </p:pic>
        <p:sp>
          <p:nvSpPr>
            <p:cNvPr id="27" name="文本框 26"/>
            <p:cNvSpPr txBox="1"/>
            <p:nvPr/>
          </p:nvSpPr>
          <p:spPr>
            <a:xfrm>
              <a:off x="12552" y="4333"/>
              <a:ext cx="6648" cy="1016"/>
            </a:xfrm>
            <a:prstGeom prst="rect">
              <a:avLst/>
            </a:prstGeom>
            <a:noFill/>
          </p:spPr>
          <p:txBody>
            <a:bodyPr wrap="square" rtlCol="0">
              <a:spAutoFit/>
            </a:bodyPr>
            <a:lstStyle/>
            <a:p>
              <a:pPr algn="l">
                <a:buClrTx/>
                <a:buSzTx/>
                <a:buFontTx/>
              </a:pPr>
              <a:r>
                <a:rPr lang="zh-CN" altLang="en-US" sz="1600" kern="100" dirty="0">
                  <a:latin typeface="微软雅黑 Light" panose="020B0502040204020203" pitchFamily="34" charset="-122"/>
                  <a:ea typeface="微软雅黑 Light" panose="020B0502040204020203" pitchFamily="34" charset="-122"/>
                </a:rPr>
                <a:t>IntelliJ IDEA：java编程语言开发的集成环境</a:t>
              </a:r>
            </a:p>
          </p:txBody>
        </p:sp>
      </p:grpSp>
      <p:grpSp>
        <p:nvGrpSpPr>
          <p:cNvPr id="36" name="组合 35"/>
          <p:cNvGrpSpPr/>
          <p:nvPr/>
        </p:nvGrpSpPr>
        <p:grpSpPr>
          <a:xfrm>
            <a:off x="7292975" y="4818380"/>
            <a:ext cx="4892040" cy="621030"/>
            <a:chOff x="11485" y="7464"/>
            <a:chExt cx="7704" cy="978"/>
          </a:xfrm>
        </p:grpSpPr>
        <p:pic>
          <p:nvPicPr>
            <p:cNvPr id="30" name="图片 29"/>
            <p:cNvPicPr>
              <a:picLocks noChangeAspect="1"/>
            </p:cNvPicPr>
            <p:nvPr/>
          </p:nvPicPr>
          <p:blipFill>
            <a:blip r:embed="rId13"/>
            <a:stretch>
              <a:fillRect/>
            </a:stretch>
          </p:blipFill>
          <p:spPr>
            <a:xfrm>
              <a:off x="11485" y="7464"/>
              <a:ext cx="979" cy="979"/>
            </a:xfrm>
            <a:prstGeom prst="rect">
              <a:avLst/>
            </a:prstGeom>
          </p:spPr>
        </p:pic>
        <p:sp>
          <p:nvSpPr>
            <p:cNvPr id="31" name="文本框 30"/>
            <p:cNvSpPr txBox="1"/>
            <p:nvPr/>
          </p:nvSpPr>
          <p:spPr>
            <a:xfrm>
              <a:off x="12541" y="7464"/>
              <a:ext cx="6648" cy="919"/>
            </a:xfrm>
            <a:prstGeom prst="rect">
              <a:avLst/>
            </a:prstGeom>
            <a:noFill/>
          </p:spPr>
          <p:txBody>
            <a:bodyPr wrap="square" rtlCol="0">
              <a:spAutoFit/>
            </a:bodyPr>
            <a:lstStyle/>
            <a:p>
              <a:pPr algn="l">
                <a:buClrTx/>
                <a:buSzTx/>
                <a:buNone/>
              </a:pPr>
              <a:r>
                <a:rPr lang="zh-CN" altLang="en-US" sz="1600" kern="100" dirty="0">
                  <a:latin typeface="微软雅黑 Light" panose="020B0502040204020203" pitchFamily="34" charset="-122"/>
                  <a:ea typeface="微软雅黑 Light" panose="020B0502040204020203" pitchFamily="34" charset="-122"/>
                </a:rPr>
                <a:t>Navicat：是一套快速、可靠并价格相当便宜的数据库管理工具</a:t>
              </a:r>
            </a:p>
          </p:txBody>
        </p:sp>
      </p:grpSp>
      <p:grpSp>
        <p:nvGrpSpPr>
          <p:cNvPr id="37" name="组合 36"/>
          <p:cNvGrpSpPr/>
          <p:nvPr/>
        </p:nvGrpSpPr>
        <p:grpSpPr>
          <a:xfrm>
            <a:off x="7292975" y="5615305"/>
            <a:ext cx="4892040" cy="670560"/>
            <a:chOff x="11496" y="8876"/>
            <a:chExt cx="7704" cy="1056"/>
          </a:xfrm>
        </p:grpSpPr>
        <p:pic>
          <p:nvPicPr>
            <p:cNvPr id="32" name="图片 31"/>
            <p:cNvPicPr>
              <a:picLocks noChangeAspect="1"/>
            </p:cNvPicPr>
            <p:nvPr/>
          </p:nvPicPr>
          <p:blipFill>
            <a:blip r:embed="rId14"/>
            <a:stretch>
              <a:fillRect/>
            </a:stretch>
          </p:blipFill>
          <p:spPr>
            <a:xfrm>
              <a:off x="11496" y="8876"/>
              <a:ext cx="1056" cy="1056"/>
            </a:xfrm>
            <a:prstGeom prst="rect">
              <a:avLst/>
            </a:prstGeom>
          </p:spPr>
        </p:pic>
        <p:sp>
          <p:nvSpPr>
            <p:cNvPr id="33" name="文本框 32"/>
            <p:cNvSpPr txBox="1"/>
            <p:nvPr/>
          </p:nvSpPr>
          <p:spPr>
            <a:xfrm>
              <a:off x="12552" y="8970"/>
              <a:ext cx="6648" cy="580"/>
            </a:xfrm>
            <a:prstGeom prst="rect">
              <a:avLst/>
            </a:prstGeom>
            <a:noFill/>
          </p:spPr>
          <p:txBody>
            <a:bodyPr wrap="square" rtlCol="0">
              <a:spAutoFit/>
            </a:bodyPr>
            <a:lstStyle/>
            <a:p>
              <a:pPr algn="l">
                <a:buClrTx/>
                <a:buSzTx/>
                <a:buFontTx/>
              </a:pPr>
              <a:r>
                <a:rPr lang="zh-CN" altLang="en-US" sz="1600" kern="100" dirty="0">
                  <a:latin typeface="微软雅黑 Light" panose="020B0502040204020203" pitchFamily="34" charset="-122"/>
                  <a:ea typeface="微软雅黑 Light" panose="020B0502040204020203" pitchFamily="34" charset="-122"/>
                </a:rPr>
                <a:t>Redis：一个高性能的key-value数据库。</a:t>
              </a:r>
            </a:p>
          </p:txBody>
        </p:sp>
      </p:gr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473835" y="239395"/>
            <a:ext cx="2459355" cy="706755"/>
          </a:xfrm>
          <a:prstGeom prst="rect">
            <a:avLst/>
          </a:prstGeom>
          <a:noFill/>
        </p:spPr>
        <p:txBody>
          <a:bodyPr wrap="square" rtlCol="0">
            <a:spAutoFit/>
          </a:bodyPr>
          <a:lstStyle/>
          <a:p>
            <a:r>
              <a:rPr lang="zh-CN" altLang="en-US" sz="4000"/>
              <a:t>项目概述</a:t>
            </a:r>
          </a:p>
        </p:txBody>
      </p:sp>
      <p:sp>
        <p:nvSpPr>
          <p:cNvPr id="4" name="椭圆 3"/>
          <p:cNvSpPr/>
          <p:nvPr>
            <p:custDataLst>
              <p:tags r:id="rId2"/>
            </p:custDataLst>
          </p:nvPr>
        </p:nvSpPr>
        <p:spPr>
          <a:xfrm>
            <a:off x="261620" y="189865"/>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99390" y="239395"/>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1</a:t>
            </a:r>
          </a:p>
        </p:txBody>
      </p:sp>
      <p:sp>
        <p:nvSpPr>
          <p:cNvPr id="10" name="文本框 9"/>
          <p:cNvSpPr txBox="1"/>
          <p:nvPr/>
        </p:nvSpPr>
        <p:spPr>
          <a:xfrm>
            <a:off x="932814" y="946150"/>
            <a:ext cx="4382669" cy="2215991"/>
          </a:xfrm>
          <a:prstGeom prst="rect">
            <a:avLst/>
          </a:prstGeom>
          <a:noFill/>
        </p:spPr>
        <p:txBody>
          <a:bodyPr wrap="square" rtlCol="0">
            <a:spAutoFit/>
          </a:bodyPr>
          <a:lstStyle/>
          <a:p>
            <a:pPr fontAlgn="auto">
              <a:lnSpc>
                <a:spcPct val="150000"/>
              </a:lnSpc>
            </a:pPr>
            <a:r>
              <a:rPr lang="en-US" altLang="zh-CN" sz="3200" dirty="0"/>
              <a:t>8</a:t>
            </a:r>
            <a:r>
              <a:rPr lang="zh-CN" altLang="en-US" sz="3200" dirty="0" smtClean="0"/>
              <a:t>、项目</a:t>
            </a:r>
            <a:r>
              <a:rPr lang="zh-CN" altLang="en-US" sz="3200" dirty="0" smtClean="0"/>
              <a:t>层次方框图</a:t>
            </a:r>
            <a:endParaRPr lang="zh-CN" altLang="en-US" sz="3200" dirty="0"/>
          </a:p>
          <a:p>
            <a:pPr fontAlgn="auto">
              <a:lnSpc>
                <a:spcPct val="150000"/>
              </a:lnSpc>
            </a:pPr>
            <a:r>
              <a:rPr lang="en-US" altLang="zh-CN" sz="3200" dirty="0"/>
              <a:t>	</a:t>
            </a:r>
            <a:endParaRPr lang="zh-CN" altLang="en-US" sz="3200" dirty="0"/>
          </a:p>
          <a:p>
            <a:pPr fontAlgn="auto">
              <a:lnSpc>
                <a:spcPct val="150000"/>
              </a:lnSpc>
            </a:pPr>
            <a:endParaRPr lang="zh-CN" altLang="en-US" sz="2800" dirty="0">
              <a:sym typeface="+mn-ea"/>
            </a:endParaRP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03459" y="1789092"/>
            <a:ext cx="7766436" cy="4820546"/>
          </a:xfrm>
          <a:prstGeom prst="rect">
            <a:avLst/>
          </a:prstGeom>
        </p:spPr>
      </p:pic>
    </p:spTree>
    <p:custDataLst>
      <p:tags r:id="rId1"/>
    </p:custDataLst>
    <p:extLst>
      <p:ext uri="{BB962C8B-B14F-4D97-AF65-F5344CB8AC3E}">
        <p14:creationId xmlns:p14="http://schemas.microsoft.com/office/powerpoint/2010/main" val="87683512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GuidesStyle_Normal&quot;,&quot;Name&quot;:&quot;正常&quot;,&quot;HeaderHeight&quot;:10.0,&quot;FooterHeight&quot;:4.0,&quot;SideMargin&quot;:3.0,&quot;TopMargin&quot;:3.0,&quot;BottomMargin&quot;:3.0,&quot;IntervalMargin&quot;:3.0}"/>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473"/>
</p:tagLst>
</file>

<file path=ppt/tags/tag146.xml><?xml version="1.0" encoding="utf-8"?>
<p:tagLst xmlns:a="http://schemas.openxmlformats.org/drawingml/2006/main" xmlns:r="http://schemas.openxmlformats.org/officeDocument/2006/relationships" xmlns:p="http://schemas.openxmlformats.org/presentationml/2006/main">
  <p:tag name="KSO_WM_SLIDE_ID" val="custom20204473_4"/>
  <p:tag name="KSO_WM_TEMPLATE_SUBCATEGORY" val="17"/>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473"/>
  <p:tag name="KSO_WM_SLIDE_LAYOUT" val="a_l"/>
  <p:tag name="KSO_WM_SLIDE_LAYOUT_CNT" val="1_1"/>
</p:tagLst>
</file>

<file path=ppt/tags/tag147.xml><?xml version="1.0" encoding="utf-8"?>
<p:tagLst xmlns:a="http://schemas.openxmlformats.org/drawingml/2006/main" xmlns:r="http://schemas.openxmlformats.org/officeDocument/2006/relationships"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148.xml><?xml version="1.0" encoding="utf-8"?>
<p:tagLst xmlns:a="http://schemas.openxmlformats.org/drawingml/2006/main" xmlns:r="http://schemas.openxmlformats.org/officeDocument/2006/relationships" xmlns:p="http://schemas.openxmlformats.org/presentationml/2006/main">
  <p:tag name="KSO_WM_UNIT_COLOR_SCHEME_SHAPE_ID" val="18"/>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473_4*l_h_f*1_1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149.xml><?xml version="1.0" encoding="utf-8"?>
<p:tagLst xmlns:a="http://schemas.openxmlformats.org/drawingml/2006/main" xmlns:r="http://schemas.openxmlformats.org/officeDocument/2006/relationships" xmlns:p="http://schemas.openxmlformats.org/presentationml/2006/main">
  <p:tag name="KSO_WM_UNIT_ISCONTENTSTITLE" val="1"/>
  <p:tag name="KSO_WM_UNIT_ISNUMDGMTITLE" val="0"/>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473_4*a*1"/>
  <p:tag name="KSO_WM_TEMPLATE_CATEGORY" val="custom"/>
  <p:tag name="KSO_WM_TEMPLATE_INDEX" val="2020447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51.xml><?xml version="1.0" encoding="utf-8"?>
<p:tagLst xmlns:a="http://schemas.openxmlformats.org/drawingml/2006/main" xmlns:r="http://schemas.openxmlformats.org/officeDocument/2006/relationships"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152.xml><?xml version="1.0" encoding="utf-8"?>
<p:tagLst xmlns:a="http://schemas.openxmlformats.org/drawingml/2006/main" xmlns:r="http://schemas.openxmlformats.org/officeDocument/2006/relationships" xmlns:p="http://schemas.openxmlformats.org/presentationml/2006/main">
  <p:tag name="KSO_WM_UNIT_COLOR_SCHEME_SHAPE_ID" val="18"/>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473_4*l_h_f*1_1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custom20204473_4*l_h_i*1_1_1"/>
  <p:tag name="KSO_WM_TEMPLATE_CATEGORY" val="custom"/>
  <p:tag name="KSO_WM_TEMPLATE_INDEX" val="20204473"/>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154.xml><?xml version="1.0" encoding="utf-8"?>
<p:tagLst xmlns:a="http://schemas.openxmlformats.org/drawingml/2006/main" xmlns:r="http://schemas.openxmlformats.org/officeDocument/2006/relationships"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155.xml><?xml version="1.0" encoding="utf-8"?>
<p:tagLst xmlns:a="http://schemas.openxmlformats.org/drawingml/2006/main" xmlns:r="http://schemas.openxmlformats.org/officeDocument/2006/relationships"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56.xml><?xml version="1.0" encoding="utf-8"?>
<p:tagLst xmlns:a="http://schemas.openxmlformats.org/drawingml/2006/main" xmlns:r="http://schemas.openxmlformats.org/officeDocument/2006/relationships"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157.xml><?xml version="1.0" encoding="utf-8"?>
<p:tagLst xmlns:a="http://schemas.openxmlformats.org/drawingml/2006/main" xmlns:r="http://schemas.openxmlformats.org/officeDocument/2006/relationships"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58.xml><?xml version="1.0" encoding="utf-8"?>
<p:tagLst xmlns:a="http://schemas.openxmlformats.org/drawingml/2006/main" xmlns:r="http://schemas.openxmlformats.org/officeDocument/2006/relationships"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159.xml><?xml version="1.0" encoding="utf-8"?>
<p:tagLst xmlns:a="http://schemas.openxmlformats.org/drawingml/2006/main" xmlns:r="http://schemas.openxmlformats.org/officeDocument/2006/relationships"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61.xml><?xml version="1.0" encoding="utf-8"?>
<p:tagLst xmlns:a="http://schemas.openxmlformats.org/drawingml/2006/main" xmlns:r="http://schemas.openxmlformats.org/officeDocument/2006/relationships"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62.xml><?xml version="1.0" encoding="utf-8"?>
<p:tagLst xmlns:a="http://schemas.openxmlformats.org/drawingml/2006/main" xmlns:r="http://schemas.openxmlformats.org/officeDocument/2006/relationships"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63.xml><?xml version="1.0" encoding="utf-8"?>
<p:tagLst xmlns:a="http://schemas.openxmlformats.org/drawingml/2006/main" xmlns:r="http://schemas.openxmlformats.org/officeDocument/2006/relationships"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64.xml><?xml version="1.0" encoding="utf-8"?>
<p:tagLst xmlns:a="http://schemas.openxmlformats.org/drawingml/2006/main" xmlns:r="http://schemas.openxmlformats.org/officeDocument/2006/relationships"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165.xml><?xml version="1.0" encoding="utf-8"?>
<p:tagLst xmlns:a="http://schemas.openxmlformats.org/drawingml/2006/main" xmlns:r="http://schemas.openxmlformats.org/officeDocument/2006/relationships"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66.xml><?xml version="1.0" encoding="utf-8"?>
<p:tagLst xmlns:a="http://schemas.openxmlformats.org/drawingml/2006/main" xmlns:r="http://schemas.openxmlformats.org/officeDocument/2006/relationships"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167.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BACKGROUND" val="[&quot;general&quot;]"/>
  <p:tag name="KSO_WM_SLIDE_RATIO" val="1.777778"/>
  <p:tag name="KSO_WM_SLIDE_ID" val="custom20204473_30"/>
  <p:tag name="KSO_WM_TEMPLATE_SUBCATEGORY" val="17"/>
  <p:tag name="KSO_WM_TEMPLATE_MASTER_TYPE" val="1"/>
  <p:tag name="KSO_WM_TEMPLATE_COLOR_TYPE" val="1"/>
  <p:tag name="KSO_WM_SLIDE_TYPE" val="text"/>
  <p:tag name="KSO_WM_SLIDE_SUBTYPE" val="diag"/>
  <p:tag name="KSO_WM_SLIDE_ITEM_CNT" val="4"/>
  <p:tag name="KSO_WM_SLIDE_INDEX" val="30"/>
  <p:tag name="KSO_WM_SLIDE_SIZE" val="866.553*361.219"/>
  <p:tag name="KSO_WM_SLIDE_POSITION" val="46.7232*126.145"/>
  <p:tag name="KSO_WM_DIAGRAM_GROUP_CODE" val="l1-5"/>
  <p:tag name="KSO_WM_SLIDE_DIAGTYPE" val="l"/>
  <p:tag name="KSO_WM_TAG_VERSION" val="1.0"/>
  <p:tag name="KSO_WM_BEAUTIFY_FLAG" val="#wm#"/>
  <p:tag name="KSO_WM_TEMPLATE_CATEGORY" val="custom"/>
  <p:tag name="KSO_WM_TEMPLATE_INDEX" val="20204473"/>
  <p:tag name="KSO_WM_SLIDE_LAYOUT" val="a_l"/>
  <p:tag name="KSO_WM_SLIDE_LAYOUT_CNT" val="1_1"/>
</p:tagLst>
</file>

<file path=ppt/tags/tag171.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DIAGRAM_GROUP_CODE" val="l1-5"/>
  <p:tag name="KSO_WM_UNIT_TYPE" val="i"/>
  <p:tag name="KSO_WM_UNIT_INDEX" val="1"/>
  <p:tag name="KSO_WM_UNIT_ID" val="custom20204473_30*i*1"/>
  <p:tag name="KSO_WM_TEMPLATE_CATEGORY" val="custom"/>
  <p:tag name="KSO_WM_TEMPLATE_INDEX" val="20204473"/>
  <p:tag name="KSO_WM_UNIT_LAYERLEVEL" val="1"/>
  <p:tag name="KSO_WM_TAG_VERSION" val="1.0"/>
  <p:tag name="KSO_WM_BEAUTIFY_FLAG" val="#wm#"/>
  <p:tag name="KSO_WM_UNIT_USESOURCEFORMAT_APPLY" val="1"/>
</p:tagLst>
</file>

<file path=ppt/tags/tag172.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DIAGRAM_GROUP_CODE" val="l1-5"/>
  <p:tag name="KSO_WM_UNIT_TYPE" val="i"/>
  <p:tag name="KSO_WM_UNIT_INDEX" val="2"/>
  <p:tag name="KSO_WM_UNIT_ID" val="custom20204473_30*i*2"/>
  <p:tag name="KSO_WM_TEMPLATE_CATEGORY" val="custom"/>
  <p:tag name="KSO_WM_TEMPLATE_INDEX" val="20204473"/>
  <p:tag name="KSO_WM_UNIT_LAYERLEVEL" val="1"/>
  <p:tag name="KSO_WM_TAG_VERSION" val="1.0"/>
  <p:tag name="KSO_WM_BEAUTIFY_FLAG" val="#wm#"/>
  <p:tag name="KSO_WM_UNIT_USESOURCEFORMAT_APPLY" val="1"/>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1_1"/>
  <p:tag name="KSO_WM_UNIT_ID" val="custom20204473_30*l_h_i*1_1_1"/>
  <p:tag name="KSO_WM_TEMPLATE_CATEGORY" val="custom"/>
  <p:tag name="KSO_WM_TEMPLATE_INDEX" val="20204473"/>
  <p:tag name="KSO_WM_UNIT_LAYERLEVEL" val="1_1_1"/>
  <p:tag name="KSO_WM_TAG_VERSION" val="1.0"/>
  <p:tag name="KSO_WM_BEAUTIFY_FLAG" val="#wm#"/>
  <p:tag name="KSO_WM_UNIT_LINE_FORE_SCHEMECOLOR_INDEX" val="5"/>
  <p:tag name="KSO_WM_UNIT_LINE_FILL_TYPE" val="2"/>
  <p:tag name="KSO_WM_UNIT_USESOURCEFORMAT_APPLY" val="1"/>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2_1"/>
  <p:tag name="KSO_WM_UNIT_ID" val="custom20204473_30*l_h_i*1_2_1"/>
  <p:tag name="KSO_WM_TEMPLATE_CATEGORY" val="custom"/>
  <p:tag name="KSO_WM_TEMPLATE_INDEX" val="20204473"/>
  <p:tag name="KSO_WM_UNIT_LAYERLEVEL" val="1_1_1"/>
  <p:tag name="KSO_WM_TAG_VERSION" val="1.0"/>
  <p:tag name="KSO_WM_BEAUTIFY_FLAG" val="#wm#"/>
  <p:tag name="KSO_WM_UNIT_LINE_FORE_SCHEMECOLOR_INDEX" val="6"/>
  <p:tag name="KSO_WM_UNIT_LINE_FILL_TYPE" val="2"/>
  <p:tag name="KSO_WM_UNIT_USESOURCEFORMAT_APPLY" val="1"/>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3_1"/>
  <p:tag name="KSO_WM_UNIT_ID" val="custom20204473_30*l_h_i*1_3_1"/>
  <p:tag name="KSO_WM_TEMPLATE_CATEGORY" val="custom"/>
  <p:tag name="KSO_WM_TEMPLATE_INDEX" val="20204473"/>
  <p:tag name="KSO_WM_UNIT_LAYERLEVEL" val="1_1_1"/>
  <p:tag name="KSO_WM_TAG_VERSION" val="1.0"/>
  <p:tag name="KSO_WM_BEAUTIFY_FLAG" val="#wm#"/>
  <p:tag name="KSO_WM_UNIT_LINE_FORE_SCHEMECOLOR_INDEX" val="5"/>
  <p:tag name="KSO_WM_UNIT_LINE_FILL_TYPE" val="2"/>
  <p:tag name="KSO_WM_UNIT_USESOURCEFORMAT_APPLY" val="1"/>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4_1"/>
  <p:tag name="KSO_WM_UNIT_ID" val="custom20204473_30*l_h_i*1_4_1"/>
  <p:tag name="KSO_WM_TEMPLATE_CATEGORY" val="custom"/>
  <p:tag name="KSO_WM_TEMPLATE_INDEX" val="20204473"/>
  <p:tag name="KSO_WM_UNIT_LAYERLEVEL" val="1_1_1"/>
  <p:tag name="KSO_WM_TAG_VERSION" val="1.0"/>
  <p:tag name="KSO_WM_BEAUTIFY_FLAG" val="#wm#"/>
  <p:tag name="KSO_WM_UNIT_LINE_FORE_SCHEMECOLOR_INDEX" val="6"/>
  <p:tag name="KSO_WM_UNIT_LINE_FILL_TYPE" val="2"/>
  <p:tag name="KSO_WM_UNIT_USESOURCEFORMAT_APPLY" val="1"/>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1_2"/>
  <p:tag name="KSO_WM_UNIT_ID" val="custom20204473_30*l_h_i*1_1_2"/>
  <p:tag name="KSO_WM_TEMPLATE_CATEGORY" val="custom"/>
  <p:tag name="KSO_WM_TEMPLATE_INDEX" val="20204473"/>
  <p:tag name="KSO_WM_UNIT_LAYERLEVEL" val="1_1_1"/>
  <p:tag name="KSO_WM_TAG_VERSION" val="1.0"/>
  <p:tag name="KSO_WM_BEAUTIFY_FLAG" val="#wm#"/>
  <p:tag name="KSO_WM_UNIT_FILL_FORE_SCHEMECOLOR_INDEX" val="5"/>
  <p:tag name="KSO_WM_UNIT_FILL_TYPE" val="1"/>
  <p:tag name="KSO_WM_UNIT_USESOURCEFORMAT_APPLY" val="1"/>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2_2"/>
  <p:tag name="KSO_WM_UNIT_ID" val="custom20204473_30*l_h_i*1_2_2"/>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USESOURCEFORMAT_APPLY" val="1"/>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4_2"/>
  <p:tag name="KSO_WM_UNIT_ID" val="custom20204473_30*l_h_i*1_4_2"/>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USESOURCEFORMAT_APPLY" val="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3_2"/>
  <p:tag name="KSO_WM_UNIT_ID" val="custom20204473_30*l_h_i*1_3_2"/>
  <p:tag name="KSO_WM_TEMPLATE_CATEGORY" val="custom"/>
  <p:tag name="KSO_WM_TEMPLATE_INDEX" val="20204473"/>
  <p:tag name="KSO_WM_UNIT_LAYERLEVEL" val="1_1_1"/>
  <p:tag name="KSO_WM_TAG_VERSION" val="1.0"/>
  <p:tag name="KSO_WM_BEAUTIFY_FLAG" val="#wm#"/>
  <p:tag name="KSO_WM_UNIT_FILL_FORE_SCHEMECOLOR_INDEX" val="5"/>
  <p:tag name="KSO_WM_UNIT_FILL_TYPE" val="1"/>
  <p:tag name="KSO_WM_UNIT_USESOURCEFORMAT_APPLY" val="1"/>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473"/>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86.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473"/>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473"/>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9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473"/>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98.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73"/>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0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02.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BACKGROUND" val="[&quot;general&quot;]"/>
  <p:tag name="KSO_WM_SLIDE_RATIO" val="1.777778"/>
  <p:tag name="KSO_WM_SLIDE_ID" val="custom20204473_30"/>
  <p:tag name="KSO_WM_TEMPLATE_SUBCATEGORY" val="17"/>
  <p:tag name="KSO_WM_TEMPLATE_MASTER_TYPE" val="1"/>
  <p:tag name="KSO_WM_TEMPLATE_COLOR_TYPE" val="1"/>
  <p:tag name="KSO_WM_SLIDE_TYPE" val="text"/>
  <p:tag name="KSO_WM_SLIDE_SUBTYPE" val="diag"/>
  <p:tag name="KSO_WM_SLIDE_ITEM_CNT" val="4"/>
  <p:tag name="KSO_WM_SLIDE_INDEX" val="30"/>
  <p:tag name="KSO_WM_SLIDE_SIZE" val="866.553*361.219"/>
  <p:tag name="KSO_WM_SLIDE_POSITION" val="46.7232*126.145"/>
  <p:tag name="KSO_WM_DIAGRAM_GROUP_CODE" val="l1-5"/>
  <p:tag name="KSO_WM_SLIDE_DIAGTYPE" val="l"/>
  <p:tag name="KSO_WM_TAG_VERSION" val="1.0"/>
  <p:tag name="KSO_WM_BEAUTIFY_FLAG" val="#wm#"/>
  <p:tag name="KSO_WM_TEMPLATE_CATEGORY" val="custom"/>
  <p:tag name="KSO_WM_TEMPLATE_INDEX" val="20204473"/>
  <p:tag name="KSO_WM_SLIDE_LAYOUT" val="a_l"/>
  <p:tag name="KSO_WM_SLIDE_LAYOUT_CNT" val="1_1"/>
</p:tagLst>
</file>

<file path=ppt/tags/tag203.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DIAGRAM_GROUP_CODE" val="l1-5"/>
  <p:tag name="KSO_WM_UNIT_TYPE" val="i"/>
  <p:tag name="KSO_WM_UNIT_INDEX" val="1"/>
  <p:tag name="KSO_WM_UNIT_ID" val="custom20204473_30*i*1"/>
  <p:tag name="KSO_WM_TEMPLATE_CATEGORY" val="custom"/>
  <p:tag name="KSO_WM_TEMPLATE_INDEX" val="20204473"/>
  <p:tag name="KSO_WM_UNIT_LAYERLEVEL" val="1"/>
  <p:tag name="KSO_WM_TAG_VERSION" val="1.0"/>
  <p:tag name="KSO_WM_BEAUTIFY_FLAG" val="#wm#"/>
  <p:tag name="KSO_WM_UNIT_USESOURCEFORMAT_APPLY" val="1"/>
</p:tagLst>
</file>

<file path=ppt/tags/tag204.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DIAGRAM_GROUP_CODE" val="l1-5"/>
  <p:tag name="KSO_WM_UNIT_TYPE" val="i"/>
  <p:tag name="KSO_WM_UNIT_INDEX" val="2"/>
  <p:tag name="KSO_WM_UNIT_ID" val="custom20204473_30*i*2"/>
  <p:tag name="KSO_WM_TEMPLATE_CATEGORY" val="custom"/>
  <p:tag name="KSO_WM_TEMPLATE_INDEX" val="20204473"/>
  <p:tag name="KSO_WM_UNIT_LAYERLEVEL" val="1"/>
  <p:tag name="KSO_WM_TAG_VERSION" val="1.0"/>
  <p:tag name="KSO_WM_BEAUTIFY_FLAG" val="#wm#"/>
  <p:tag name="KSO_WM_UNIT_USESOURCEFORMAT_APPLY" val="1"/>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07.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1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12.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1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1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17.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2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2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23.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2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27.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2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31.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3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34.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35.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3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38.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39.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42.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43.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4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46.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47.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4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51.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5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54.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55.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5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58.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59.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62.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63.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6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66.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67.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6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71.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73.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7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75.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73"/>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EMPLATE_THUMBS_INDEX" val="1、4、7、8、9、12、16、21、24、25、26、27、30、33、36、39、40、41"/>
  <p:tag name="KSO_WM_TEMPLATE_SUBCATEGORY" val="17"/>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473"/>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heme/theme1.xml><?xml version="1.0" encoding="utf-8"?>
<a:theme xmlns:a="http://schemas.openxmlformats.org/drawingml/2006/main" name="PPT定制1801380800">
  <a:themeElements>
    <a:clrScheme name="MC-欧美风主题色">
      <a:dk1>
        <a:srgbClr val="000000"/>
      </a:dk1>
      <a:lt1>
        <a:srgbClr val="FFFFFF"/>
      </a:lt1>
      <a:dk2>
        <a:srgbClr val="44546A"/>
      </a:dk2>
      <a:lt2>
        <a:srgbClr val="E7E6E6"/>
      </a:lt2>
      <a:accent1>
        <a:srgbClr val="BA301E"/>
      </a:accent1>
      <a:accent2>
        <a:srgbClr val="968A26"/>
      </a:accent2>
      <a:accent3>
        <a:srgbClr val="F5AE1B"/>
      </a:accent3>
      <a:accent4>
        <a:srgbClr val="BA301E"/>
      </a:accent4>
      <a:accent5>
        <a:srgbClr val="968A26"/>
      </a:accent5>
      <a:accent6>
        <a:srgbClr val="F5AE1B"/>
      </a:accent6>
      <a:hlink>
        <a:srgbClr val="0563C1"/>
      </a:hlink>
      <a:folHlink>
        <a:srgbClr val="954F72"/>
      </a:folHlink>
    </a:clrScheme>
    <a:fontScheme name="Arial+微软雅黑">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nchor="ctr">
        <a:spAutoFit/>
      </a:bodyPr>
      <a:lstStyle>
        <a:defPPr>
          <a:lnSpc>
            <a:spcPct val="120000"/>
          </a:lnSpc>
          <a:defRPr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4473">
      <a:dk1>
        <a:srgbClr val="000000"/>
      </a:dk1>
      <a:lt1>
        <a:srgbClr val="FFFFFF"/>
      </a:lt1>
      <a:dk2>
        <a:srgbClr val="ECEFEF"/>
      </a:dk2>
      <a:lt2>
        <a:srgbClr val="FCFDFD"/>
      </a:lt2>
      <a:accent1>
        <a:srgbClr val="829E9A"/>
      </a:accent1>
      <a:accent2>
        <a:srgbClr val="87999F"/>
      </a:accent2>
      <a:accent3>
        <a:srgbClr val="8A9DC4"/>
      </a:accent3>
      <a:accent4>
        <a:srgbClr val="9B90C2"/>
      </a:accent4>
      <a:accent5>
        <a:srgbClr val="7F75AB"/>
      </a:accent5>
      <a:accent6>
        <a:srgbClr val="695185"/>
      </a:accent6>
      <a:hlink>
        <a:srgbClr val="033D77"/>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573</TotalTime>
  <Words>1319</Words>
  <Application>Microsoft Office PowerPoint</Application>
  <PresentationFormat>宽屏</PresentationFormat>
  <Paragraphs>194</Paragraphs>
  <Slides>28</Slides>
  <Notes>23</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28</vt:i4>
      </vt:variant>
    </vt:vector>
  </HeadingPairs>
  <TitlesOfParts>
    <vt:vector size="38" baseType="lpstr">
      <vt:lpstr>Microsoft YaHei Light</vt:lpstr>
      <vt:lpstr>等线</vt:lpstr>
      <vt:lpstr>汉仪旗黑-85S</vt:lpstr>
      <vt:lpstr>腾祥铁山楷书简繁合集</vt:lpstr>
      <vt:lpstr>Microsoft YaHei</vt:lpstr>
      <vt:lpstr>Microsoft YaHei</vt:lpstr>
      <vt:lpstr>微软雅黑 Light</vt:lpstr>
      <vt:lpstr>Arial</vt:lpstr>
      <vt:lpstr>PPT定制1801380800</vt:lpstr>
      <vt:lpstr>1_Office 主题​​</vt:lpstr>
      <vt:lpstr>城北书苑网站开发项目计划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可行性分析</vt:lpstr>
      <vt:lpstr>PowerPoint 演示文稿</vt:lpstr>
      <vt:lpstr>可行性分析</vt:lpstr>
      <vt:lpstr>可行性分析</vt:lpstr>
      <vt:lpstr>可行性分析</vt:lpstr>
      <vt:lpstr>项目计划</vt:lpstr>
      <vt:lpstr>项目计划</vt:lpstr>
      <vt:lpstr>项目团队建设</vt:lpstr>
      <vt:lpstr>项目团队建设</vt:lpstr>
      <vt:lpstr>项目团队建设</vt:lpstr>
      <vt:lpstr>项目团队建设</vt:lpstr>
      <vt:lpstr>项目团队建设</vt:lpstr>
      <vt:lpstr>甘特图</vt:lpstr>
      <vt:lpstr>甘特图</vt:lpstr>
      <vt:lpstr>预算</vt:lpstr>
      <vt:lpstr>会议记录</vt:lpstr>
      <vt:lpstr>绩效评价</vt:lpstr>
      <vt:lpstr>参考文献</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柚子设计</dc:creator>
  <cp:keywords>MC-PPT模板</cp:keywords>
  <cp:lastModifiedBy>webber</cp:lastModifiedBy>
  <cp:revision>189</cp:revision>
  <dcterms:created xsi:type="dcterms:W3CDTF">2017-12-29T08:37:00Z</dcterms:created>
  <dcterms:modified xsi:type="dcterms:W3CDTF">2020-10-24T08:15:12Z</dcterms:modified>
  <cp:category>模板</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2052-11.1.0.10072</vt:lpwstr>
  </property>
</Properties>
</file>