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66" r:id="rId3"/>
    <p:sldId id="367" r:id="rId4"/>
    <p:sldId id="368" r:id="rId5"/>
    <p:sldId id="32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B0C4DD"/>
    <a:srgbClr val="6C92C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" autoAdjust="0"/>
    <p:restoredTop sz="83422"/>
  </p:normalViewPr>
  <p:slideViewPr>
    <p:cSldViewPr snapToGrid="0" showGuides="1">
      <p:cViewPr>
        <p:scale>
          <a:sx n="72" d="100"/>
          <a:sy n="72" d="100"/>
        </p:scale>
        <p:origin x="-2466" y="-5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7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1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288561"/>
            <a:ext cx="9693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STFangsong" charset="-122"/>
                <a:ea typeface="STFangsong" charset="-122"/>
                <a:cs typeface="STFangsong" charset="-122"/>
              </a:rPr>
              <a:t>期末大作业和考试说明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771801" y="4181444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STFangsong" charset="-122"/>
                <a:ea typeface="STFangsong" charset="-122"/>
                <a:cs typeface="STFangsong" charset="-122"/>
              </a:rPr>
              <a:t>浙大城市学院</a:t>
            </a:r>
            <a:endParaRPr lang="en-US" altLang="zh-CN" sz="2000" dirty="0">
              <a:solidFill>
                <a:schemeClr val="bg1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期末考试形式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32D0A80-5152-1C42-8DA6-76603B9D9367}"/>
              </a:ext>
            </a:extLst>
          </p:cNvPr>
          <p:cNvSpPr/>
          <p:nvPr/>
        </p:nvSpPr>
        <p:spPr>
          <a:xfrm>
            <a:off x="434235" y="1375805"/>
            <a:ext cx="9792789" cy="256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期末大作业和期末考试相结合的方式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期末考试占</a:t>
            </a:r>
            <a:r>
              <a:rPr lang="en-US" altLang="zh-CN" sz="2400" dirty="0">
                <a:latin typeface="STFangsong" charset="-122"/>
                <a:ea typeface="STFangsong" charset="-122"/>
              </a:rPr>
              <a:t>30%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，采用开卷考的形式，在统一考试周举行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期末成绩不低于</a:t>
            </a:r>
            <a:r>
              <a:rPr lang="en-US" altLang="zh-CN" sz="2400" dirty="0">
                <a:latin typeface="STFangsong" charset="-122"/>
                <a:ea typeface="STFangsong" charset="-122"/>
              </a:rPr>
              <a:t>50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分才能总评合格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endParaRPr lang="en-US" altLang="zh-CN" sz="24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0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期末大作业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32D0A80-5152-1C42-8DA6-76603B9D9367}"/>
              </a:ext>
            </a:extLst>
          </p:cNvPr>
          <p:cNvSpPr/>
          <p:nvPr/>
        </p:nvSpPr>
        <p:spPr>
          <a:xfrm>
            <a:off x="434235" y="1375805"/>
            <a:ext cx="9792789" cy="377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分组的形式开展，每组不多于</a:t>
            </a:r>
            <a:r>
              <a:rPr lang="en-US" altLang="zh-CN" sz="2400" dirty="0">
                <a:latin typeface="STFangsong" charset="-122"/>
                <a:ea typeface="STFangsong" charset="-122"/>
              </a:rPr>
              <a:t>3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人（参加外包赛并完成提交的可按原先分组的人员）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选题内容为：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A 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小微企业跨组织人才管理系统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B 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智能化共享租赁平台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C 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学生社团管理系统</a:t>
            </a:r>
            <a:endParaRPr lang="en-US" altLang="zh-CN" sz="24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9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期末大作业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32D0A80-5152-1C42-8DA6-76603B9D9367}"/>
              </a:ext>
            </a:extLst>
          </p:cNvPr>
          <p:cNvSpPr/>
          <p:nvPr/>
        </p:nvSpPr>
        <p:spPr>
          <a:xfrm>
            <a:off x="434235" y="1375805"/>
            <a:ext cx="9792789" cy="377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说明：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需要提供完整的文档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Visio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和</a:t>
            </a:r>
            <a:r>
              <a:rPr lang="en-US" altLang="zh-CN" sz="2400" dirty="0" err="1">
                <a:latin typeface="STFangsong" charset="-122"/>
                <a:ea typeface="STFangsong" charset="-122"/>
              </a:rPr>
              <a:t>PowerDesigner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等需要提供源文件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需要举行现场答辩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答辩需要在最后一次课结束前完成，未参加大作业答辩的</a:t>
            </a:r>
            <a:r>
              <a:rPr lang="zh-CN" altLang="en-US" sz="2400">
                <a:latin typeface="STFangsong" charset="-122"/>
                <a:ea typeface="STFangsong" charset="-122"/>
              </a:rPr>
              <a:t>不能参加期末考试。</a:t>
            </a:r>
            <a:endParaRPr lang="en-US" altLang="zh-CN" sz="24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044436" y="450028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1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32998</TotalTime>
  <Words>145</Words>
  <Application>Microsoft Office PowerPoint</Application>
  <PresentationFormat>自定义</PresentationFormat>
  <Paragraphs>22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sugon</cp:lastModifiedBy>
  <cp:revision>676</cp:revision>
  <dcterms:created xsi:type="dcterms:W3CDTF">2016-01-19T08:46:18Z</dcterms:created>
  <dcterms:modified xsi:type="dcterms:W3CDTF">2021-05-17T05:45:55Z</dcterms:modified>
</cp:coreProperties>
</file>