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6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7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6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4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1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6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52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9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8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2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2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9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1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62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54" y="399395"/>
            <a:ext cx="11132563" cy="1378167"/>
          </a:xfrm>
        </p:spPr>
        <p:txBody>
          <a:bodyPr>
            <a:noAutofit/>
          </a:bodyPr>
          <a:lstStyle/>
          <a:p>
            <a:pPr algn="l"/>
            <a:r>
              <a:rPr lang="en-US" sz="8800" dirty="0">
                <a:latin typeface="Sitka Banner" panose="02000505000000020004" pitchFamily="2" charset="0"/>
              </a:rPr>
              <a:t>Resistance Temple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844A5-7558-9345-B310-0F1A5719B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2996" y="2389787"/>
            <a:ext cx="5238370" cy="1593633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 dirty="0">
                <a:latin typeface="Sitka Subheading" panose="02000505000000020004" pitchFamily="2" charset="0"/>
              </a:rPr>
              <a:t>A full stack project attempt </a:t>
            </a:r>
          </a:p>
          <a:p>
            <a:pPr algn="r"/>
            <a:endParaRPr lang="en-US" sz="2800" dirty="0">
              <a:latin typeface="Sitka Subheading" panose="02000505000000020004" pitchFamily="2" charset="0"/>
            </a:endParaRPr>
          </a:p>
          <a:p>
            <a:pPr algn="r"/>
            <a:r>
              <a:rPr lang="en-US" sz="2800" dirty="0">
                <a:latin typeface="Sitka Subheading" panose="02000505000000020004" pitchFamily="2" charset="0"/>
              </a:rPr>
              <a:t>Colin Morrison, April 2021</a:t>
            </a:r>
          </a:p>
        </p:txBody>
      </p:sp>
    </p:spTree>
    <p:extLst>
      <p:ext uri="{BB962C8B-B14F-4D97-AF65-F5344CB8AC3E}">
        <p14:creationId xmlns:p14="http://schemas.microsoft.com/office/powerpoint/2010/main" val="162125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Reflection -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527771"/>
            <a:ext cx="104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Best Practice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Little shorthand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Highly nested if statements – Try to get a return quicker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38E6F3F-AA23-D44D-8CCA-0F6E7B8E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048" y="3250608"/>
            <a:ext cx="8319594" cy="31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{% </a:t>
            </a:r>
            <a:r>
              <a:rPr lang="en-US" dirty="0" err="1">
                <a:latin typeface="Sitka Banner" panose="02000505000000020004" pitchFamily="2" charset="0"/>
              </a:rPr>
              <a:t>endpres</a:t>
            </a:r>
            <a:r>
              <a:rPr lang="en-US" sz="5400" dirty="0">
                <a:latin typeface="Sitka Banner" panose="02000505000000020004" pitchFamily="2" charset="0"/>
              </a:rPr>
              <a:t> %}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7DB1-385B-F348-BE6B-21C7D42882EF}"/>
              </a:ext>
            </a:extLst>
          </p:cNvPr>
          <p:cNvSpPr txBox="1"/>
          <p:nvPr/>
        </p:nvSpPr>
        <p:spPr>
          <a:xfrm>
            <a:off x="-101741" y="6211669"/>
            <a:ext cx="596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GB" sz="1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(Thanks for planning this for my birthday also)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117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9394136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PRODUCTION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576552"/>
            <a:ext cx="9394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Four Key Processes: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Understand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 Who is the project for, what do they want?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Kick-Starting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First steps and planning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Creation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Getting the first page up, and cracking on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Reflection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What could we have differently?</a:t>
            </a:r>
          </a:p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4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KICK-Starting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576552"/>
            <a:ext cx="39813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 Classes &amp; Objects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Started with a Customer, who has a ‘name’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 a Session, also with a ‘name’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Increased properties as confidence grew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“What we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NEED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“What we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WANT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  <p:pic>
        <p:nvPicPr>
          <p:cNvPr id="6" name="Picture 5" descr="Diagram, table&#10;&#10;Description automatically generated">
            <a:extLst>
              <a:ext uri="{FF2B5EF4-FFF2-40B4-BE49-F238E27FC236}">
                <a16:creationId xmlns:a16="http://schemas.microsoft.com/office/drawing/2014/main" id="{96F4414B-0A76-8A46-B5B9-C0C3533D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221" y="1452731"/>
            <a:ext cx="5080635" cy="49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KICK-STARTING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430483"/>
            <a:ext cx="1047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2) Database Structure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Customer can be Booked into Many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Session can have Many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Link, is the Booking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2F4D1D8-71DF-E24C-9437-83B566B4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90" y="3812149"/>
            <a:ext cx="11115419" cy="25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6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Kick-STARTING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409462"/>
            <a:ext cx="104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3) Site Map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want the User to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point for the file structure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8A333C5-C876-1042-B26D-18528F21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74" y="3181218"/>
            <a:ext cx="8408276" cy="33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9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CREATION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367421"/>
            <a:ext cx="10476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 Create all files and folders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2) Getting it to run in the browser and show something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3) Continue adding one step at a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 the NEED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4) Add in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Mechanically unsympathetic on the CMD + SHIFT + R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5) Add in extended WANTS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 and verifications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6) Test, Debug, Test, Debug, Test..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7) Simplify code, remove redundant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(and retest)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537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REFLECTION - Positives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430483"/>
            <a:ext cx="1047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 was methodical and clear to understand with my naming of variables.. Etc </a:t>
            </a:r>
          </a:p>
          <a:p>
            <a:pPr lvl="2"/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(few bugs!)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032B6-F12F-484C-A97D-DFB832CCD553}"/>
              </a:ext>
            </a:extLst>
          </p:cNvPr>
          <p:cNvSpPr txBox="1"/>
          <p:nvPr/>
        </p:nvSpPr>
        <p:spPr>
          <a:xfrm>
            <a:off x="559162" y="2934527"/>
            <a:ext cx="1047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Additional Features and Content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“How can I beat the system?” </a:t>
            </a: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to find (and fix) faults with forms and verifications</a:t>
            </a: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Significantly more familiar with styling (CSS)</a:t>
            </a: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7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REFLECTION – NOT SO POSITIVES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521017"/>
            <a:ext cx="1047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Styling</a:t>
            </a: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take the time to properly learn how to use Flex Box or similar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Ended up with fairly WET CSS, with multiple overrides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032B6-F12F-484C-A97D-DFB832CCD553}"/>
              </a:ext>
            </a:extLst>
          </p:cNvPr>
          <p:cNvSpPr txBox="1"/>
          <p:nvPr/>
        </p:nvSpPr>
        <p:spPr>
          <a:xfrm>
            <a:off x="559162" y="3790197"/>
            <a:ext cx="1047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Planning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 not manage to implement all the features I wanted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Occasionally got a bit lost, 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”wait where am I? That code shouldn’t be here”</a:t>
            </a: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943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EE05-B9C0-AA4D-8F59-E3842B5A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62" y="493988"/>
            <a:ext cx="10476700" cy="788274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latin typeface="Sitka Banner" panose="02000505000000020004" pitchFamily="2" charset="0"/>
              </a:rPr>
              <a:t>Reflection - IMPROVEMENTS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03A36-DF0C-5442-B9E1-593C1C604A21}"/>
              </a:ext>
            </a:extLst>
          </p:cNvPr>
          <p:cNvSpPr txBox="1"/>
          <p:nvPr/>
        </p:nvSpPr>
        <p:spPr>
          <a:xfrm>
            <a:off x="559162" y="1582340"/>
            <a:ext cx="10476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 Features</a:t>
            </a:r>
          </a:p>
          <a:p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Membership Type needs to serve a purpose – A max number of sessions per month, or access during certain times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Styling</a:t>
            </a:r>
          </a:p>
          <a:p>
            <a:pPr lvl="1"/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Overall styling needs conflicts reduced, and Flex utilized fully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for mobile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977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{3E1D1563-FF2E-FC49-A199-A71B8642E8F0}tf10001063</Template>
  <TotalTime>164</TotalTime>
  <Words>412</Words>
  <Application>Microsoft Macintosh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Sitka Banner</vt:lpstr>
      <vt:lpstr>Sitka Subheading</vt:lpstr>
      <vt:lpstr>Mesh</vt:lpstr>
      <vt:lpstr>Resistance Temple</vt:lpstr>
      <vt:lpstr>PRODUCTION PROCESS</vt:lpstr>
      <vt:lpstr>KICK-Starting Process</vt:lpstr>
      <vt:lpstr>KICK-STARTING Process</vt:lpstr>
      <vt:lpstr>Kick-STARTING Process</vt:lpstr>
      <vt:lpstr>CREATION Process</vt:lpstr>
      <vt:lpstr>REFLECTION - Positives</vt:lpstr>
      <vt:lpstr>REFLECTION – NOT SO POSITIVES</vt:lpstr>
      <vt:lpstr>Reflection - IMPROVEMENTS</vt:lpstr>
      <vt:lpstr>Reflection - IMPROVEMENTS</vt:lpstr>
      <vt:lpstr>{% endpres %}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Resistance Temple</dc:title>
  <dc:creator>Colin Morrison</dc:creator>
  <cp:lastModifiedBy>Colin Morrison</cp:lastModifiedBy>
  <cp:revision>34</cp:revision>
  <dcterms:created xsi:type="dcterms:W3CDTF">2021-04-07T16:07:02Z</dcterms:created>
  <dcterms:modified xsi:type="dcterms:W3CDTF">2021-04-08T08:31:09Z</dcterms:modified>
</cp:coreProperties>
</file>