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iCzSDUWntudFBkpXUnBrbpTdf2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Sam</a:t>
            </a:r>
            <a:endParaRPr/>
          </a:p>
        </p:txBody>
      </p:sp>
      <p:sp>
        <p:nvSpPr>
          <p:cNvPr id="201" name="Google Shape;20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Charlie</a:t>
            </a:r>
            <a:endParaRPr/>
          </a:p>
        </p:txBody>
      </p:sp>
      <p:sp>
        <p:nvSpPr>
          <p:cNvPr id="209" name="Google Shape;20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Charlie</a:t>
            </a:r>
            <a:endParaRPr/>
          </a:p>
        </p:txBody>
      </p:sp>
      <p:sp>
        <p:nvSpPr>
          <p:cNvPr id="220" name="Google Shape;22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Mike</a:t>
            </a:r>
            <a:endParaRPr/>
          </a:p>
        </p:txBody>
      </p:sp>
      <p:sp>
        <p:nvSpPr>
          <p:cNvPr id="230" name="Google Shape;23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Sam</a:t>
            </a:r>
            <a:endParaRPr/>
          </a:p>
        </p:txBody>
      </p:sp>
      <p:sp>
        <p:nvSpPr>
          <p:cNvPr id="237" name="Google Shape;23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All of us</a:t>
            </a:r>
            <a:endParaRPr/>
          </a:p>
        </p:txBody>
      </p:sp>
      <p:sp>
        <p:nvSpPr>
          <p:cNvPr id="244" name="Google Shape;24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Dollar</a:t>
            </a:r>
            <a:endParaRPr/>
          </a:p>
        </p:txBody>
      </p:sp>
      <p:sp>
        <p:nvSpPr>
          <p:cNvPr id="129" name="Google Shape;1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Mike $$</a:t>
            </a:r>
            <a:endParaRPr/>
          </a:p>
        </p:txBody>
      </p:sp>
      <p:sp>
        <p:nvSpPr>
          <p:cNvPr id="143" name="Google Shape;14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dc6ec16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dc6ec16d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Sam</a:t>
            </a:r>
            <a:endParaRPr/>
          </a:p>
        </p:txBody>
      </p:sp>
      <p:sp>
        <p:nvSpPr>
          <p:cNvPr id="163" name="Google Shape;16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Charlie</a:t>
            </a:r>
            <a:endParaRPr/>
          </a:p>
        </p:txBody>
      </p:sp>
      <p:sp>
        <p:nvSpPr>
          <p:cNvPr id="178" name="Google Shape;17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Drozdov</a:t>
            </a:r>
            <a:endParaRPr/>
          </a:p>
        </p:txBody>
      </p:sp>
      <p:sp>
        <p:nvSpPr>
          <p:cNvPr id="185" name="Google Shape;18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Drozdov</a:t>
            </a:r>
            <a:endParaRPr/>
          </a:p>
        </p:txBody>
      </p:sp>
      <p:sp>
        <p:nvSpPr>
          <p:cNvPr id="194" name="Google Shape;19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itle">
  <p:cSld name="TITLE">
    <p:bg>
      <p:bgPr>
        <a:solidFill>
          <a:srgbClr val="31394D"/>
        </a:solidFill>
      </p:bgPr>
    </p:bg>
    <p:spTree>
      <p:nvGrpSpPr>
        <p:cNvPr id="10" name="Shape 10"/>
        <p:cNvGrpSpPr/>
        <p:nvPr/>
      </p:nvGrpSpPr>
      <p:grpSpPr>
        <a:xfrm>
          <a:off x="0" y="0"/>
          <a:ext cx="0" cy="0"/>
          <a:chOff x="0" y="0"/>
          <a:chExt cx="0" cy="0"/>
        </a:xfrm>
      </p:grpSpPr>
      <p:sp>
        <p:nvSpPr>
          <p:cNvPr id="11" name="Google Shape;11;p16"/>
          <p:cNvSpPr/>
          <p:nvPr/>
        </p:nvSpPr>
        <p:spPr>
          <a:xfrm>
            <a:off x="-126" y="-1"/>
            <a:ext cx="9144252" cy="4398101"/>
          </a:xfrm>
          <a:custGeom>
            <a:rect b="b" l="l" r="r" t="t"/>
            <a:pathLst>
              <a:path extrusionOk="0" h="21600" w="21600">
                <a:moveTo>
                  <a:pt x="0" y="0"/>
                </a:moveTo>
                <a:lnTo>
                  <a:pt x="21600" y="0"/>
                </a:lnTo>
                <a:lnTo>
                  <a:pt x="21599" y="8707"/>
                </a:lnTo>
                <a:lnTo>
                  <a:pt x="0" y="216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6"/>
          <p:cNvSpPr txBox="1"/>
          <p:nvPr>
            <p:ph type="title"/>
          </p:nvPr>
        </p:nvSpPr>
        <p:spPr>
          <a:xfrm>
            <a:off x="311699" y="539725"/>
            <a:ext cx="8520602" cy="12825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chemeClr val="accent1"/>
              </a:buClr>
              <a:buSzPts val="3600"/>
              <a:buFont typeface="Merriweather"/>
              <a:buNone/>
              <a:defRPr sz="3600">
                <a:solidFill>
                  <a:schemeClr val="accent1"/>
                </a:solidFil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3" name="Google Shape;13;p16"/>
          <p:cNvSpPr txBox="1"/>
          <p:nvPr>
            <p:ph idx="1" type="body"/>
          </p:nvPr>
        </p:nvSpPr>
        <p:spPr>
          <a:xfrm>
            <a:off x="311699" y="1878559"/>
            <a:ext cx="4242601" cy="738301"/>
          </a:xfrm>
          <a:prstGeom prst="rect">
            <a:avLst/>
          </a:prstGeom>
          <a:noFill/>
          <a:ln>
            <a:noFill/>
          </a:ln>
        </p:spPr>
        <p:txBody>
          <a:bodyPr anchorCtr="0" anchor="t" bIns="91400" lIns="91400" spcFirstLastPara="1" rIns="91400" wrap="square" tIns="91400">
            <a:normAutofit/>
          </a:bodyPr>
          <a:lstStyle>
            <a:lvl1pPr indent="-228600" lvl="0" marL="457200" algn="l">
              <a:lnSpc>
                <a:spcPct val="100000"/>
              </a:lnSpc>
              <a:spcBef>
                <a:spcPts val="0"/>
              </a:spcBef>
              <a:spcAft>
                <a:spcPts val="0"/>
              </a:spcAft>
              <a:buClr>
                <a:srgbClr val="626B73"/>
              </a:buClr>
              <a:buSzPts val="1600"/>
              <a:buFont typeface="Roboto"/>
              <a:buNone/>
              <a:defRPr sz="1600">
                <a:solidFill>
                  <a:srgbClr val="626B73"/>
                </a:solidFill>
              </a:defRPr>
            </a:lvl1pPr>
            <a:lvl2pPr indent="-228600" lvl="1" marL="914400" algn="l">
              <a:lnSpc>
                <a:spcPct val="100000"/>
              </a:lnSpc>
              <a:spcBef>
                <a:spcPts val="0"/>
              </a:spcBef>
              <a:spcAft>
                <a:spcPts val="0"/>
              </a:spcAft>
              <a:buClr>
                <a:srgbClr val="626B73"/>
              </a:buClr>
              <a:buSzPts val="1600"/>
              <a:buFont typeface="Roboto"/>
              <a:buNone/>
              <a:defRPr sz="1600">
                <a:solidFill>
                  <a:srgbClr val="626B73"/>
                </a:solidFill>
              </a:defRPr>
            </a:lvl2pPr>
            <a:lvl3pPr indent="-228600" lvl="2" marL="1371600" algn="l">
              <a:lnSpc>
                <a:spcPct val="100000"/>
              </a:lnSpc>
              <a:spcBef>
                <a:spcPts val="0"/>
              </a:spcBef>
              <a:spcAft>
                <a:spcPts val="0"/>
              </a:spcAft>
              <a:buClr>
                <a:srgbClr val="626B73"/>
              </a:buClr>
              <a:buSzPts val="1600"/>
              <a:buFont typeface="Roboto"/>
              <a:buNone/>
              <a:defRPr sz="1600">
                <a:solidFill>
                  <a:srgbClr val="626B73"/>
                </a:solidFill>
              </a:defRPr>
            </a:lvl3pPr>
            <a:lvl4pPr indent="-228600" lvl="3" marL="1828800" algn="l">
              <a:lnSpc>
                <a:spcPct val="100000"/>
              </a:lnSpc>
              <a:spcBef>
                <a:spcPts val="0"/>
              </a:spcBef>
              <a:spcAft>
                <a:spcPts val="0"/>
              </a:spcAft>
              <a:buClr>
                <a:srgbClr val="626B73"/>
              </a:buClr>
              <a:buSzPts val="1600"/>
              <a:buFont typeface="Roboto"/>
              <a:buNone/>
              <a:defRPr sz="1600">
                <a:solidFill>
                  <a:srgbClr val="626B73"/>
                </a:solidFill>
              </a:defRPr>
            </a:lvl4pPr>
            <a:lvl5pPr indent="-228600" lvl="4" marL="2286000" algn="l">
              <a:lnSpc>
                <a:spcPct val="100000"/>
              </a:lnSpc>
              <a:spcBef>
                <a:spcPts val="0"/>
              </a:spcBef>
              <a:spcAft>
                <a:spcPts val="0"/>
              </a:spcAft>
              <a:buClr>
                <a:srgbClr val="626B73"/>
              </a:buClr>
              <a:buSzPts val="1600"/>
              <a:buFont typeface="Roboto"/>
              <a:buNone/>
              <a:defRPr sz="1600">
                <a:solidFill>
                  <a:srgbClr val="626B73"/>
                </a:solidFill>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14" name="Google Shape;14;p16"/>
          <p:cNvSpPr txBox="1"/>
          <p:nvPr>
            <p:ph idx="12" type="sldNum"/>
          </p:nvPr>
        </p:nvSpPr>
        <p:spPr>
          <a:xfrm>
            <a:off x="8684345" y="4692391"/>
            <a:ext cx="336814" cy="335251"/>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FFFFF"/>
              </a:buClr>
              <a:buSzPts val="1000"/>
              <a:buFont typeface="Roboto"/>
              <a:buNone/>
              <a:defRPr>
                <a:solidFill>
                  <a:srgbClr val="FFFFFF"/>
                </a:solidFill>
              </a:defRPr>
            </a:lvl1pPr>
            <a:lvl2pPr indent="0" lvl="1" marL="0" marR="0" algn="r">
              <a:lnSpc>
                <a:spcPct val="100000"/>
              </a:lnSpc>
              <a:spcBef>
                <a:spcPts val="0"/>
              </a:spcBef>
              <a:spcAft>
                <a:spcPts val="0"/>
              </a:spcAft>
              <a:buClr>
                <a:srgbClr val="FFFFFF"/>
              </a:buClr>
              <a:buSzPts val="1000"/>
              <a:buFont typeface="Roboto"/>
              <a:buNone/>
              <a:defRPr>
                <a:solidFill>
                  <a:srgbClr val="FFFFFF"/>
                </a:solidFill>
              </a:defRPr>
            </a:lvl2pPr>
            <a:lvl3pPr indent="0" lvl="2" marL="0" marR="0" algn="r">
              <a:lnSpc>
                <a:spcPct val="100000"/>
              </a:lnSpc>
              <a:spcBef>
                <a:spcPts val="0"/>
              </a:spcBef>
              <a:spcAft>
                <a:spcPts val="0"/>
              </a:spcAft>
              <a:buClr>
                <a:srgbClr val="FFFFFF"/>
              </a:buClr>
              <a:buSzPts val="1000"/>
              <a:buFont typeface="Roboto"/>
              <a:buNone/>
              <a:defRPr>
                <a:solidFill>
                  <a:srgbClr val="FFFFFF"/>
                </a:solidFill>
              </a:defRPr>
            </a:lvl3pPr>
            <a:lvl4pPr indent="0" lvl="3" marL="0" marR="0" algn="r">
              <a:lnSpc>
                <a:spcPct val="100000"/>
              </a:lnSpc>
              <a:spcBef>
                <a:spcPts val="0"/>
              </a:spcBef>
              <a:spcAft>
                <a:spcPts val="0"/>
              </a:spcAft>
              <a:buClr>
                <a:srgbClr val="FFFFFF"/>
              </a:buClr>
              <a:buSzPts val="1000"/>
              <a:buFont typeface="Roboto"/>
              <a:buNone/>
              <a:defRPr>
                <a:solidFill>
                  <a:srgbClr val="FFFFFF"/>
                </a:solidFill>
              </a:defRPr>
            </a:lvl4pPr>
            <a:lvl5pPr indent="0" lvl="4" marL="0" marR="0" algn="r">
              <a:lnSpc>
                <a:spcPct val="100000"/>
              </a:lnSpc>
              <a:spcBef>
                <a:spcPts val="0"/>
              </a:spcBef>
              <a:spcAft>
                <a:spcPts val="0"/>
              </a:spcAft>
              <a:buClr>
                <a:srgbClr val="FFFFFF"/>
              </a:buClr>
              <a:buSzPts val="1000"/>
              <a:buFont typeface="Roboto"/>
              <a:buNone/>
              <a:defRPr>
                <a:solidFill>
                  <a:srgbClr val="FFFFFF"/>
                </a:solidFill>
              </a:defRPr>
            </a:lvl5pPr>
            <a:lvl6pPr indent="0" lvl="5" marL="0" marR="0" algn="r">
              <a:lnSpc>
                <a:spcPct val="100000"/>
              </a:lnSpc>
              <a:spcBef>
                <a:spcPts val="0"/>
              </a:spcBef>
              <a:spcAft>
                <a:spcPts val="0"/>
              </a:spcAft>
              <a:buClr>
                <a:srgbClr val="FFFFFF"/>
              </a:buClr>
              <a:buSzPts val="1000"/>
              <a:buFont typeface="Roboto"/>
              <a:buNone/>
              <a:defRPr>
                <a:solidFill>
                  <a:srgbClr val="FFFFFF"/>
                </a:solidFill>
              </a:defRPr>
            </a:lvl6pPr>
            <a:lvl7pPr indent="0" lvl="6" marL="0" marR="0" algn="r">
              <a:lnSpc>
                <a:spcPct val="100000"/>
              </a:lnSpc>
              <a:spcBef>
                <a:spcPts val="0"/>
              </a:spcBef>
              <a:spcAft>
                <a:spcPts val="0"/>
              </a:spcAft>
              <a:buClr>
                <a:srgbClr val="FFFFFF"/>
              </a:buClr>
              <a:buSzPts val="1000"/>
              <a:buFont typeface="Roboto"/>
              <a:buNone/>
              <a:defRPr>
                <a:solidFill>
                  <a:srgbClr val="FFFFFF"/>
                </a:solidFill>
              </a:defRPr>
            </a:lvl7pPr>
            <a:lvl8pPr indent="0" lvl="7" marL="0" marR="0" algn="r">
              <a:lnSpc>
                <a:spcPct val="100000"/>
              </a:lnSpc>
              <a:spcBef>
                <a:spcPts val="0"/>
              </a:spcBef>
              <a:spcAft>
                <a:spcPts val="0"/>
              </a:spcAft>
              <a:buClr>
                <a:srgbClr val="FFFFFF"/>
              </a:buClr>
              <a:buSzPts val="1000"/>
              <a:buFont typeface="Roboto"/>
              <a:buNone/>
              <a:defRPr>
                <a:solidFill>
                  <a:srgbClr val="FFFFFF"/>
                </a:solidFill>
              </a:defRPr>
            </a:lvl8pPr>
            <a:lvl9pPr indent="0" lvl="8" marL="0" marR="0" algn="r">
              <a:lnSpc>
                <a:spcPct val="100000"/>
              </a:lnSpc>
              <a:spcBef>
                <a:spcPts val="0"/>
              </a:spcBef>
              <a:spcAft>
                <a:spcPts val="0"/>
              </a:spcAft>
              <a:buClr>
                <a:srgbClr val="FFFFFF"/>
              </a:buClr>
              <a:buSzPts val="1000"/>
              <a:buFont typeface="Roboto"/>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rgbClr val="666666"/>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_NUMBER" showMasterSp="0">
  <p:cSld name="BIG_NUMBER">
    <p:bg>
      <p:bgPr>
        <a:solidFill>
          <a:srgbClr val="31394D"/>
        </a:solidFill>
      </p:bgPr>
    </p:bg>
    <p:spTree>
      <p:nvGrpSpPr>
        <p:cNvPr id="53" name="Shape 53"/>
        <p:cNvGrpSpPr/>
        <p:nvPr/>
      </p:nvGrpSpPr>
      <p:grpSpPr>
        <a:xfrm>
          <a:off x="0" y="0"/>
          <a:ext cx="0" cy="0"/>
          <a:chOff x="0" y="0"/>
          <a:chExt cx="0" cy="0"/>
        </a:xfrm>
      </p:grpSpPr>
      <p:sp>
        <p:nvSpPr>
          <p:cNvPr id="54" name="Google Shape;54;p25"/>
          <p:cNvSpPr txBox="1"/>
          <p:nvPr>
            <p:ph type="title"/>
          </p:nvPr>
        </p:nvSpPr>
        <p:spPr>
          <a:xfrm>
            <a:off x="311750" y="831175"/>
            <a:ext cx="5334900" cy="1244701"/>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FFFFFF"/>
              </a:buClr>
              <a:buSzPts val="10000"/>
              <a:buFont typeface="Merriweather"/>
              <a:buNone/>
              <a:defRPr sz="100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55" name="Google Shape;55;p25"/>
          <p:cNvSpPr txBox="1"/>
          <p:nvPr>
            <p:ph idx="1" type="body"/>
          </p:nvPr>
        </p:nvSpPr>
        <p:spPr>
          <a:xfrm>
            <a:off x="311699" y="2121424"/>
            <a:ext cx="5334901" cy="942601"/>
          </a:xfrm>
          <a:prstGeom prst="rect">
            <a:avLst/>
          </a:prstGeom>
          <a:noFill/>
          <a:ln>
            <a:noFill/>
          </a:ln>
        </p:spPr>
        <p:txBody>
          <a:bodyPr anchorCtr="0" anchor="t" bIns="91400" lIns="91400" spcFirstLastPara="1" rIns="91400" wrap="square" tIns="91400">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311150" lvl="1" marL="914400" algn="l">
              <a:lnSpc>
                <a:spcPct val="115000"/>
              </a:lnSpc>
              <a:spcBef>
                <a:spcPts val="0"/>
              </a:spcBef>
              <a:spcAft>
                <a:spcPts val="0"/>
              </a:spcAft>
              <a:buClr>
                <a:schemeClr val="accent2"/>
              </a:buClr>
              <a:buSzPts val="1300"/>
              <a:buChar char="○"/>
              <a:defRPr>
                <a:solidFill>
                  <a:schemeClr val="accent2"/>
                </a:solidFill>
              </a:defRPr>
            </a:lvl2pPr>
            <a:lvl3pPr indent="-311150" lvl="2" marL="1371600" algn="l">
              <a:lnSpc>
                <a:spcPct val="115000"/>
              </a:lnSpc>
              <a:spcBef>
                <a:spcPts val="0"/>
              </a:spcBef>
              <a:spcAft>
                <a:spcPts val="0"/>
              </a:spcAft>
              <a:buClr>
                <a:schemeClr val="accent2"/>
              </a:buClr>
              <a:buSzPts val="1300"/>
              <a:buChar char="■"/>
              <a:defRPr>
                <a:solidFill>
                  <a:schemeClr val="accent2"/>
                </a:solidFill>
              </a:defRPr>
            </a:lvl3pPr>
            <a:lvl4pPr indent="-311150" lvl="3" marL="1828800" algn="l">
              <a:lnSpc>
                <a:spcPct val="115000"/>
              </a:lnSpc>
              <a:spcBef>
                <a:spcPts val="0"/>
              </a:spcBef>
              <a:spcAft>
                <a:spcPts val="0"/>
              </a:spcAft>
              <a:buClr>
                <a:schemeClr val="accent2"/>
              </a:buClr>
              <a:buSzPts val="1300"/>
              <a:buChar char="●"/>
              <a:defRPr>
                <a:solidFill>
                  <a:schemeClr val="accent2"/>
                </a:solidFill>
              </a:defRPr>
            </a:lvl4pPr>
            <a:lvl5pPr indent="-311150" lvl="4" marL="2286000" algn="l">
              <a:lnSpc>
                <a:spcPct val="115000"/>
              </a:lnSpc>
              <a:spcBef>
                <a:spcPts val="0"/>
              </a:spcBef>
              <a:spcAft>
                <a:spcPts val="0"/>
              </a:spcAft>
              <a:buClr>
                <a:schemeClr val="accent2"/>
              </a:buClr>
              <a:buSzPts val="1300"/>
              <a:buChar char="○"/>
              <a:defRPr>
                <a:solidFill>
                  <a:schemeClr val="accent2"/>
                </a:solidFill>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56" name="Google Shape;56;p25"/>
          <p:cNvSpPr txBox="1"/>
          <p:nvPr>
            <p:ph idx="12" type="sldNum"/>
          </p:nvPr>
        </p:nvSpPr>
        <p:spPr>
          <a:xfrm>
            <a:off x="8684345" y="4692391"/>
            <a:ext cx="336814" cy="335251"/>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FFFFF"/>
              </a:buClr>
              <a:buSzPts val="1000"/>
              <a:buFont typeface="Roboto"/>
              <a:buNone/>
              <a:defRPr>
                <a:solidFill>
                  <a:srgbClr val="FFFFFF"/>
                </a:solidFill>
              </a:defRPr>
            </a:lvl1pPr>
            <a:lvl2pPr indent="0" lvl="1" marL="0" marR="0" algn="r">
              <a:lnSpc>
                <a:spcPct val="100000"/>
              </a:lnSpc>
              <a:spcBef>
                <a:spcPts val="0"/>
              </a:spcBef>
              <a:spcAft>
                <a:spcPts val="0"/>
              </a:spcAft>
              <a:buClr>
                <a:srgbClr val="FFFFFF"/>
              </a:buClr>
              <a:buSzPts val="1000"/>
              <a:buFont typeface="Roboto"/>
              <a:buNone/>
              <a:defRPr>
                <a:solidFill>
                  <a:srgbClr val="FFFFFF"/>
                </a:solidFill>
              </a:defRPr>
            </a:lvl2pPr>
            <a:lvl3pPr indent="0" lvl="2" marL="0" marR="0" algn="r">
              <a:lnSpc>
                <a:spcPct val="100000"/>
              </a:lnSpc>
              <a:spcBef>
                <a:spcPts val="0"/>
              </a:spcBef>
              <a:spcAft>
                <a:spcPts val="0"/>
              </a:spcAft>
              <a:buClr>
                <a:srgbClr val="FFFFFF"/>
              </a:buClr>
              <a:buSzPts val="1000"/>
              <a:buFont typeface="Roboto"/>
              <a:buNone/>
              <a:defRPr>
                <a:solidFill>
                  <a:srgbClr val="FFFFFF"/>
                </a:solidFill>
              </a:defRPr>
            </a:lvl3pPr>
            <a:lvl4pPr indent="0" lvl="3" marL="0" marR="0" algn="r">
              <a:lnSpc>
                <a:spcPct val="100000"/>
              </a:lnSpc>
              <a:spcBef>
                <a:spcPts val="0"/>
              </a:spcBef>
              <a:spcAft>
                <a:spcPts val="0"/>
              </a:spcAft>
              <a:buClr>
                <a:srgbClr val="FFFFFF"/>
              </a:buClr>
              <a:buSzPts val="1000"/>
              <a:buFont typeface="Roboto"/>
              <a:buNone/>
              <a:defRPr>
                <a:solidFill>
                  <a:srgbClr val="FFFFFF"/>
                </a:solidFill>
              </a:defRPr>
            </a:lvl4pPr>
            <a:lvl5pPr indent="0" lvl="4" marL="0" marR="0" algn="r">
              <a:lnSpc>
                <a:spcPct val="100000"/>
              </a:lnSpc>
              <a:spcBef>
                <a:spcPts val="0"/>
              </a:spcBef>
              <a:spcAft>
                <a:spcPts val="0"/>
              </a:spcAft>
              <a:buClr>
                <a:srgbClr val="FFFFFF"/>
              </a:buClr>
              <a:buSzPts val="1000"/>
              <a:buFont typeface="Roboto"/>
              <a:buNone/>
              <a:defRPr>
                <a:solidFill>
                  <a:srgbClr val="FFFFFF"/>
                </a:solidFill>
              </a:defRPr>
            </a:lvl5pPr>
            <a:lvl6pPr indent="0" lvl="5" marL="0" marR="0" algn="r">
              <a:lnSpc>
                <a:spcPct val="100000"/>
              </a:lnSpc>
              <a:spcBef>
                <a:spcPts val="0"/>
              </a:spcBef>
              <a:spcAft>
                <a:spcPts val="0"/>
              </a:spcAft>
              <a:buClr>
                <a:srgbClr val="FFFFFF"/>
              </a:buClr>
              <a:buSzPts val="1000"/>
              <a:buFont typeface="Roboto"/>
              <a:buNone/>
              <a:defRPr>
                <a:solidFill>
                  <a:srgbClr val="FFFFFF"/>
                </a:solidFill>
              </a:defRPr>
            </a:lvl6pPr>
            <a:lvl7pPr indent="0" lvl="6" marL="0" marR="0" algn="r">
              <a:lnSpc>
                <a:spcPct val="100000"/>
              </a:lnSpc>
              <a:spcBef>
                <a:spcPts val="0"/>
              </a:spcBef>
              <a:spcAft>
                <a:spcPts val="0"/>
              </a:spcAft>
              <a:buClr>
                <a:srgbClr val="FFFFFF"/>
              </a:buClr>
              <a:buSzPts val="1000"/>
              <a:buFont typeface="Roboto"/>
              <a:buNone/>
              <a:defRPr>
                <a:solidFill>
                  <a:srgbClr val="FFFFFF"/>
                </a:solidFill>
              </a:defRPr>
            </a:lvl7pPr>
            <a:lvl8pPr indent="0" lvl="7" marL="0" marR="0" algn="r">
              <a:lnSpc>
                <a:spcPct val="100000"/>
              </a:lnSpc>
              <a:spcBef>
                <a:spcPts val="0"/>
              </a:spcBef>
              <a:spcAft>
                <a:spcPts val="0"/>
              </a:spcAft>
              <a:buClr>
                <a:srgbClr val="FFFFFF"/>
              </a:buClr>
              <a:buSzPts val="1000"/>
              <a:buFont typeface="Roboto"/>
              <a:buNone/>
              <a:defRPr>
                <a:solidFill>
                  <a:srgbClr val="FFFFFF"/>
                </a:solidFill>
              </a:defRPr>
            </a:lvl8pPr>
            <a:lvl9pPr indent="0" lvl="8" marL="0" marR="0" algn="r">
              <a:lnSpc>
                <a:spcPct val="100000"/>
              </a:lnSpc>
              <a:spcBef>
                <a:spcPts val="0"/>
              </a:spcBef>
              <a:spcAft>
                <a:spcPts val="0"/>
              </a:spcAft>
              <a:buClr>
                <a:srgbClr val="FFFFFF"/>
              </a:buClr>
              <a:buSzPts val="1000"/>
              <a:buFont typeface="Roboto"/>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rgbClr val="666666"/>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7" name="Shape 57"/>
        <p:cNvGrpSpPr/>
        <p:nvPr/>
      </p:nvGrpSpPr>
      <p:grpSpPr>
        <a:xfrm>
          <a:off x="0" y="0"/>
          <a:ext cx="0" cy="0"/>
          <a:chOff x="0" y="0"/>
          <a:chExt cx="0" cy="0"/>
        </a:xfrm>
      </p:grpSpPr>
      <p:sp>
        <p:nvSpPr>
          <p:cNvPr id="58" name="Google Shape;58;p26"/>
          <p:cNvSpPr txBox="1"/>
          <p:nvPr>
            <p:ph idx="12" type="sldNum"/>
          </p:nvPr>
        </p:nvSpPr>
        <p:spPr>
          <a:xfrm>
            <a:off x="8684345" y="4692391"/>
            <a:ext cx="336814" cy="335251"/>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1pPr>
            <a:lvl2pPr indent="0" lvl="1"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2pPr>
            <a:lvl3pPr indent="0" lvl="2"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3pPr>
            <a:lvl4pPr indent="0" lvl="3"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4pPr>
            <a:lvl5pPr indent="0" lvl="4"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5pPr>
            <a:lvl6pPr indent="0" lvl="5"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6pPr>
            <a:lvl7pPr indent="0" lvl="6"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7pPr>
            <a:lvl8pPr indent="0" lvl="7"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8pPr>
            <a:lvl9pPr indent="0" lvl="8"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63" name="Shape 63"/>
        <p:cNvGrpSpPr/>
        <p:nvPr/>
      </p:nvGrpSpPr>
      <p:grpSpPr>
        <a:xfrm>
          <a:off x="0" y="0"/>
          <a:ext cx="0" cy="0"/>
          <a:chOff x="0" y="0"/>
          <a:chExt cx="0" cy="0"/>
        </a:xfrm>
      </p:grpSpPr>
      <p:sp>
        <p:nvSpPr>
          <p:cNvPr id="64" name="Google Shape;64;g5dc6ec16d2_0_10"/>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5" name="Google Shape;65;g5dc6ec16d2_0_10"/>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6" name="Google Shape;66;g5dc6ec16d2_0_10"/>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7" name="Google Shape;67;g5dc6ec16d2_0_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68" name="Shape 68"/>
        <p:cNvGrpSpPr/>
        <p:nvPr/>
      </p:nvGrpSpPr>
      <p:grpSpPr>
        <a:xfrm>
          <a:off x="0" y="0"/>
          <a:ext cx="0" cy="0"/>
          <a:chOff x="0" y="0"/>
          <a:chExt cx="0" cy="0"/>
        </a:xfrm>
      </p:grpSpPr>
      <p:sp>
        <p:nvSpPr>
          <p:cNvPr id="69" name="Google Shape;69;g5dc6ec16d2_0_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70" name="Google Shape;70;g5dc6ec16d2_0_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71" name="Google Shape;71;g5dc6ec16d2_0_1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2" name="Google Shape;72;g5dc6ec16d2_0_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3" name="Shape 73"/>
        <p:cNvGrpSpPr/>
        <p:nvPr/>
      </p:nvGrpSpPr>
      <p:grpSpPr>
        <a:xfrm>
          <a:off x="0" y="0"/>
          <a:ext cx="0" cy="0"/>
          <a:chOff x="0" y="0"/>
          <a:chExt cx="0" cy="0"/>
        </a:xfrm>
      </p:grpSpPr>
      <p:sp>
        <p:nvSpPr>
          <p:cNvPr id="74" name="Google Shape;74;g5dc6ec16d2_0_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5dc6ec16d2_0_20"/>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76" name="Google Shape;76;g5dc6ec16d2_0_20"/>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7" name="Google Shape;77;g5dc6ec16d2_0_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8" name="Google Shape;78;g5dc6ec16d2_0_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9" name="Google Shape;79;g5dc6ec16d2_0_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0" name="Shape 80"/>
        <p:cNvGrpSpPr/>
        <p:nvPr/>
      </p:nvGrpSpPr>
      <p:grpSpPr>
        <a:xfrm>
          <a:off x="0" y="0"/>
          <a:ext cx="0" cy="0"/>
          <a:chOff x="0" y="0"/>
          <a:chExt cx="0" cy="0"/>
        </a:xfrm>
      </p:grpSpPr>
      <p:sp>
        <p:nvSpPr>
          <p:cNvPr id="81" name="Google Shape;81;g5dc6ec16d2_0_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5dc6ec16d2_0_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3" name="Google Shape;83;g5dc6ec16d2_0_2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g5dc6ec16d2_0_2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g5dc6ec16d2_0_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6" name="Shape 86"/>
        <p:cNvGrpSpPr/>
        <p:nvPr/>
      </p:nvGrpSpPr>
      <p:grpSpPr>
        <a:xfrm>
          <a:off x="0" y="0"/>
          <a:ext cx="0" cy="0"/>
          <a:chOff x="0" y="0"/>
          <a:chExt cx="0" cy="0"/>
        </a:xfrm>
      </p:grpSpPr>
      <p:sp>
        <p:nvSpPr>
          <p:cNvPr id="87" name="Google Shape;87;g5dc6ec16d2_0_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5dc6ec16d2_0_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9" name="Google Shape;89;g5dc6ec16d2_0_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0" name="Shape 90"/>
        <p:cNvGrpSpPr/>
        <p:nvPr/>
      </p:nvGrpSpPr>
      <p:grpSpPr>
        <a:xfrm>
          <a:off x="0" y="0"/>
          <a:ext cx="0" cy="0"/>
          <a:chOff x="0" y="0"/>
          <a:chExt cx="0" cy="0"/>
        </a:xfrm>
      </p:grpSpPr>
      <p:sp>
        <p:nvSpPr>
          <p:cNvPr id="91" name="Google Shape;91;g5dc6ec16d2_0_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5dc6ec16d2_0_3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3" name="Google Shape;93;g5dc6ec16d2_0_3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94" name="Google Shape;94;g5dc6ec16d2_0_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95" name="Shape 95"/>
        <p:cNvGrpSpPr/>
        <p:nvPr/>
      </p:nvGrpSpPr>
      <p:grpSpPr>
        <a:xfrm>
          <a:off x="0" y="0"/>
          <a:ext cx="0" cy="0"/>
          <a:chOff x="0" y="0"/>
          <a:chExt cx="0" cy="0"/>
        </a:xfrm>
      </p:grpSpPr>
      <p:sp>
        <p:nvSpPr>
          <p:cNvPr id="96" name="Google Shape;96;g5dc6ec16d2_0_42"/>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7" name="Google Shape;97;g5dc6ec16d2_0_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g5dc6ec16d2_0_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5dc6ec16d2_0_4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1" name="Google Shape;101;g5dc6ec16d2_0_45"/>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02" name="Google Shape;102;g5dc6ec16d2_0_4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3" name="Google Shape;103;g5dc6ec16d2_0_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_COLUMN_TEXT" showMasterSp="0" type="tx">
  <p:cSld name="TITLE_AND_BODY">
    <p:spTree>
      <p:nvGrpSpPr>
        <p:cNvPr id="15" name="Shape 15"/>
        <p:cNvGrpSpPr/>
        <p:nvPr/>
      </p:nvGrpSpPr>
      <p:grpSpPr>
        <a:xfrm>
          <a:off x="0" y="0"/>
          <a:ext cx="0" cy="0"/>
          <a:chOff x="0" y="0"/>
          <a:chExt cx="0" cy="0"/>
        </a:xfrm>
      </p:grpSpPr>
      <p:sp>
        <p:nvSpPr>
          <p:cNvPr id="16" name="Google Shape;16;p17"/>
          <p:cNvSpPr/>
          <p:nvPr/>
        </p:nvSpPr>
        <p:spPr>
          <a:xfrm>
            <a:off x="-1" y="0"/>
            <a:ext cx="3764402" cy="5143500"/>
          </a:xfrm>
          <a:prstGeom prst="rect">
            <a:avLst/>
          </a:prstGeom>
          <a:solidFill>
            <a:srgbClr val="31394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7"/>
          <p:cNvSpPr txBox="1"/>
          <p:nvPr>
            <p:ph type="title"/>
          </p:nvPr>
        </p:nvSpPr>
        <p:spPr>
          <a:xfrm>
            <a:off x="311724" y="500924"/>
            <a:ext cx="3127501" cy="18291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8" name="Google Shape;18;p17"/>
          <p:cNvSpPr txBox="1"/>
          <p:nvPr>
            <p:ph idx="1" type="body"/>
          </p:nvPr>
        </p:nvSpPr>
        <p:spPr>
          <a:xfrm>
            <a:off x="311699" y="2390650"/>
            <a:ext cx="3127501" cy="2298001"/>
          </a:xfrm>
          <a:prstGeom prst="rect">
            <a:avLst/>
          </a:prstGeom>
          <a:noFill/>
          <a:ln>
            <a:noFill/>
          </a:ln>
        </p:spPr>
        <p:txBody>
          <a:bodyPr anchorCtr="0" anchor="t" bIns="91400" lIns="91400" spcFirstLastPara="1" rIns="91400" wrap="square" tIns="91400">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311150" lvl="1" marL="914400" algn="l">
              <a:lnSpc>
                <a:spcPct val="115000"/>
              </a:lnSpc>
              <a:spcBef>
                <a:spcPts val="0"/>
              </a:spcBef>
              <a:spcAft>
                <a:spcPts val="0"/>
              </a:spcAft>
              <a:buClr>
                <a:schemeClr val="accent2"/>
              </a:buClr>
              <a:buSzPts val="1300"/>
              <a:buChar char="○"/>
              <a:defRPr>
                <a:solidFill>
                  <a:schemeClr val="accent2"/>
                </a:solidFill>
              </a:defRPr>
            </a:lvl2pPr>
            <a:lvl3pPr indent="-311150" lvl="2" marL="1371600" algn="l">
              <a:lnSpc>
                <a:spcPct val="115000"/>
              </a:lnSpc>
              <a:spcBef>
                <a:spcPts val="0"/>
              </a:spcBef>
              <a:spcAft>
                <a:spcPts val="0"/>
              </a:spcAft>
              <a:buClr>
                <a:schemeClr val="accent2"/>
              </a:buClr>
              <a:buSzPts val="1300"/>
              <a:buChar char="■"/>
              <a:defRPr>
                <a:solidFill>
                  <a:schemeClr val="accent2"/>
                </a:solidFill>
              </a:defRPr>
            </a:lvl3pPr>
            <a:lvl4pPr indent="-311150" lvl="3" marL="1828800" algn="l">
              <a:lnSpc>
                <a:spcPct val="115000"/>
              </a:lnSpc>
              <a:spcBef>
                <a:spcPts val="0"/>
              </a:spcBef>
              <a:spcAft>
                <a:spcPts val="0"/>
              </a:spcAft>
              <a:buClr>
                <a:schemeClr val="accent2"/>
              </a:buClr>
              <a:buSzPts val="1300"/>
              <a:buChar char="●"/>
              <a:defRPr>
                <a:solidFill>
                  <a:schemeClr val="accent2"/>
                </a:solidFill>
              </a:defRPr>
            </a:lvl4pPr>
            <a:lvl5pPr indent="-311150" lvl="4" marL="2286000" algn="l">
              <a:lnSpc>
                <a:spcPct val="115000"/>
              </a:lnSpc>
              <a:spcBef>
                <a:spcPts val="0"/>
              </a:spcBef>
              <a:spcAft>
                <a:spcPts val="0"/>
              </a:spcAft>
              <a:buClr>
                <a:schemeClr val="accent2"/>
              </a:buClr>
              <a:buSzPts val="1300"/>
              <a:buChar char="○"/>
              <a:defRPr>
                <a:solidFill>
                  <a:schemeClr val="accent2"/>
                </a:solidFill>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19" name="Google Shape;19;p17"/>
          <p:cNvSpPr txBox="1"/>
          <p:nvPr>
            <p:ph idx="12" type="sldNum"/>
          </p:nvPr>
        </p:nvSpPr>
        <p:spPr>
          <a:xfrm>
            <a:off x="8684345" y="4692391"/>
            <a:ext cx="336814" cy="335251"/>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1pPr>
            <a:lvl2pPr indent="0" lvl="1"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2pPr>
            <a:lvl3pPr indent="0" lvl="2"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3pPr>
            <a:lvl4pPr indent="0" lvl="3"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4pPr>
            <a:lvl5pPr indent="0" lvl="4"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5pPr>
            <a:lvl6pPr indent="0" lvl="5"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6pPr>
            <a:lvl7pPr indent="0" lvl="6"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7pPr>
            <a:lvl8pPr indent="0" lvl="7"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8pPr>
            <a:lvl9pPr indent="0" lvl="8"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4" name="Shape 104"/>
        <p:cNvGrpSpPr/>
        <p:nvPr/>
      </p:nvGrpSpPr>
      <p:grpSpPr>
        <a:xfrm>
          <a:off x="0" y="0"/>
          <a:ext cx="0" cy="0"/>
          <a:chOff x="0" y="0"/>
          <a:chExt cx="0" cy="0"/>
        </a:xfrm>
      </p:grpSpPr>
      <p:sp>
        <p:nvSpPr>
          <p:cNvPr id="105" name="Google Shape;105;g5dc6ec16d2_0_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5dc6ec16d2_0_5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7" name="Google Shape;107;g5dc6ec16d2_0_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08" name="Shape 108"/>
        <p:cNvGrpSpPr/>
        <p:nvPr/>
      </p:nvGrpSpPr>
      <p:grpSpPr>
        <a:xfrm>
          <a:off x="0" y="0"/>
          <a:ext cx="0" cy="0"/>
          <a:chOff x="0" y="0"/>
          <a:chExt cx="0" cy="0"/>
        </a:xfrm>
      </p:grpSpPr>
      <p:sp>
        <p:nvSpPr>
          <p:cNvPr id="109" name="Google Shape;109;g5dc6ec16d2_0_5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10" name="Google Shape;110;g5dc6ec16d2_0_55"/>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111" name="Google Shape;111;g5dc6ec16d2_0_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2" name="Shape 112"/>
        <p:cNvGrpSpPr/>
        <p:nvPr/>
      </p:nvGrpSpPr>
      <p:grpSpPr>
        <a:xfrm>
          <a:off x="0" y="0"/>
          <a:ext cx="0" cy="0"/>
          <a:chOff x="0" y="0"/>
          <a:chExt cx="0" cy="0"/>
        </a:xfrm>
      </p:grpSpPr>
      <p:sp>
        <p:nvSpPr>
          <p:cNvPr id="113" name="Google Shape;113;g5dc6ec16d2_0_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TWO_COLUMNS" type="twoColTx">
  <p:cSld name="TITLE_AND_TWO_COLUMNS">
    <p:spTree>
      <p:nvGrpSpPr>
        <p:cNvPr id="20" name="Shape 20"/>
        <p:cNvGrpSpPr/>
        <p:nvPr/>
      </p:nvGrpSpPr>
      <p:grpSpPr>
        <a:xfrm>
          <a:off x="0" y="0"/>
          <a:ext cx="0" cy="0"/>
          <a:chOff x="0" y="0"/>
          <a:chExt cx="0" cy="0"/>
        </a:xfrm>
      </p:grpSpPr>
      <p:sp>
        <p:nvSpPr>
          <p:cNvPr id="21" name="Google Shape;21;p18"/>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2" name="Google Shape;22;p18"/>
          <p:cNvSpPr txBox="1"/>
          <p:nvPr>
            <p:ph idx="1" type="body"/>
          </p:nvPr>
        </p:nvSpPr>
        <p:spPr>
          <a:xfrm>
            <a:off x="311699" y="1505699"/>
            <a:ext cx="3999902" cy="3076201"/>
          </a:xfrm>
          <a:prstGeom prst="rect">
            <a:avLst/>
          </a:prstGeom>
          <a:noFill/>
          <a:ln>
            <a:noFill/>
          </a:ln>
        </p:spPr>
        <p:txBody>
          <a:bodyPr anchorCtr="0" anchor="t" bIns="91400" lIns="91400" spcFirstLastPara="1" rIns="91400" wrap="square" tIns="91400">
            <a:normAutofit/>
          </a:bodyPr>
          <a:lstStyle>
            <a:lvl1pPr indent="-311150" lvl="0" marL="457200" algn="l">
              <a:lnSpc>
                <a:spcPct val="115000"/>
              </a:lnSpc>
              <a:spcBef>
                <a:spcPts val="0"/>
              </a:spcBef>
              <a:spcAft>
                <a:spcPts val="0"/>
              </a:spcAft>
              <a:buSzPts val="1300"/>
              <a:buChar char="●"/>
              <a:defRPr/>
            </a:lvl1pPr>
            <a:lvl2pPr indent="-311150" lvl="1" marL="914400" algn="l">
              <a:lnSpc>
                <a:spcPct val="115000"/>
              </a:lnSpc>
              <a:spcBef>
                <a:spcPts val="0"/>
              </a:spcBef>
              <a:spcAft>
                <a:spcPts val="0"/>
              </a:spcAft>
              <a:buSzPts val="1300"/>
              <a:buChar char="○"/>
              <a:defRPr/>
            </a:lvl2pPr>
            <a:lvl3pPr indent="-311150" lvl="2" marL="1371600" algn="l">
              <a:lnSpc>
                <a:spcPct val="115000"/>
              </a:lnSpc>
              <a:spcBef>
                <a:spcPts val="0"/>
              </a:spcBef>
              <a:spcAft>
                <a:spcPts val="0"/>
              </a:spcAft>
              <a:buSzPts val="1300"/>
              <a:buChar char="■"/>
              <a:defRPr/>
            </a:lvl3pPr>
            <a:lvl4pPr indent="-311150" lvl="3" marL="1828800" algn="l">
              <a:lnSpc>
                <a:spcPct val="115000"/>
              </a:lnSpc>
              <a:spcBef>
                <a:spcPts val="0"/>
              </a:spcBef>
              <a:spcAft>
                <a:spcPts val="0"/>
              </a:spcAft>
              <a:buSzPts val="1300"/>
              <a:buChar char="●"/>
              <a:defRPr/>
            </a:lvl4pPr>
            <a:lvl5pPr indent="-311150" lvl="4" marL="2286000" algn="l">
              <a:lnSpc>
                <a:spcPct val="115000"/>
              </a:lnSpc>
              <a:spcBef>
                <a:spcPts val="0"/>
              </a:spcBef>
              <a:spcAft>
                <a:spcPts val="0"/>
              </a:spcAft>
              <a:buSzPts val="1300"/>
              <a:buChar char="○"/>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23" name="Google Shape;23;p18"/>
          <p:cNvSpPr txBox="1"/>
          <p:nvPr>
            <p:ph idx="2" type="body"/>
          </p:nvPr>
        </p:nvSpPr>
        <p:spPr>
          <a:xfrm>
            <a:off x="4832399" y="1505699"/>
            <a:ext cx="3999902" cy="3076201"/>
          </a:xfrm>
          <a:prstGeom prst="rect">
            <a:avLst/>
          </a:prstGeom>
          <a:noFill/>
          <a:ln>
            <a:noFill/>
          </a:ln>
        </p:spPr>
        <p:txBody>
          <a:bodyPr anchorCtr="0" anchor="t" bIns="91400" lIns="91400" spcFirstLastPara="1" rIns="91400" wrap="square" tIns="91400">
            <a:normAutofit/>
          </a:bodyPr>
          <a:lstStyle>
            <a:lvl1pPr indent="-311150" lvl="0" marL="457200" algn="l">
              <a:lnSpc>
                <a:spcPct val="115000"/>
              </a:lnSpc>
              <a:spcBef>
                <a:spcPts val="0"/>
              </a:spcBef>
              <a:spcAft>
                <a:spcPts val="0"/>
              </a:spcAft>
              <a:buSzPts val="1300"/>
              <a:buChar char="●"/>
              <a:defRPr/>
            </a:lvl1pPr>
            <a:lvl2pPr indent="-311150" lvl="1" marL="914400" algn="l">
              <a:lnSpc>
                <a:spcPct val="115000"/>
              </a:lnSpc>
              <a:spcBef>
                <a:spcPts val="0"/>
              </a:spcBef>
              <a:spcAft>
                <a:spcPts val="0"/>
              </a:spcAft>
              <a:buSzPts val="1300"/>
              <a:buChar char="○"/>
              <a:defRPr/>
            </a:lvl2pPr>
            <a:lvl3pPr indent="-311150" lvl="2" marL="1371600" algn="l">
              <a:lnSpc>
                <a:spcPct val="115000"/>
              </a:lnSpc>
              <a:spcBef>
                <a:spcPts val="0"/>
              </a:spcBef>
              <a:spcAft>
                <a:spcPts val="0"/>
              </a:spcAft>
              <a:buSzPts val="1300"/>
              <a:buChar char="■"/>
              <a:defRPr/>
            </a:lvl3pPr>
            <a:lvl4pPr indent="-311150" lvl="3" marL="1828800" algn="l">
              <a:lnSpc>
                <a:spcPct val="115000"/>
              </a:lnSpc>
              <a:spcBef>
                <a:spcPts val="0"/>
              </a:spcBef>
              <a:spcAft>
                <a:spcPts val="0"/>
              </a:spcAft>
              <a:buSzPts val="1300"/>
              <a:buChar char="●"/>
              <a:defRPr/>
            </a:lvl4pPr>
            <a:lvl5pPr indent="-311150" lvl="4" marL="2286000" algn="l">
              <a:lnSpc>
                <a:spcPct val="115000"/>
              </a:lnSpc>
              <a:spcBef>
                <a:spcPts val="0"/>
              </a:spcBef>
              <a:spcAft>
                <a:spcPts val="0"/>
              </a:spcAft>
              <a:buSzPts val="1300"/>
              <a:buChar char="○"/>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24" name="Google Shape;24;p18"/>
          <p:cNvSpPr txBox="1"/>
          <p:nvPr>
            <p:ph idx="12" type="sldNum"/>
          </p:nvPr>
        </p:nvSpPr>
        <p:spPr>
          <a:xfrm>
            <a:off x="8684345" y="4692391"/>
            <a:ext cx="336814" cy="335251"/>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1pPr>
            <a:lvl2pPr indent="0" lvl="1"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2pPr>
            <a:lvl3pPr indent="0" lvl="2"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3pPr>
            <a:lvl4pPr indent="0" lvl="3"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4pPr>
            <a:lvl5pPr indent="0" lvl="4"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5pPr>
            <a:lvl6pPr indent="0" lvl="5"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6pPr>
            <a:lvl7pPr indent="0" lvl="6"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7pPr>
            <a:lvl8pPr indent="0" lvl="7"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8pPr>
            <a:lvl9pPr indent="0" lvl="8"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TITLE_AND_DESCRIPTION" showMasterSp="0">
  <p:cSld name="SECTION_TITLE_AND_DESCRIPTION">
    <p:spTree>
      <p:nvGrpSpPr>
        <p:cNvPr id="25" name="Shape 25"/>
        <p:cNvGrpSpPr/>
        <p:nvPr/>
      </p:nvGrpSpPr>
      <p:grpSpPr>
        <a:xfrm>
          <a:off x="0" y="0"/>
          <a:ext cx="0" cy="0"/>
          <a:chOff x="0" y="0"/>
          <a:chExt cx="0" cy="0"/>
        </a:xfrm>
      </p:grpSpPr>
      <p:sp>
        <p:nvSpPr>
          <p:cNvPr id="26" name="Google Shape;26;p19"/>
          <p:cNvSpPr/>
          <p:nvPr/>
        </p:nvSpPr>
        <p:spPr>
          <a:xfrm>
            <a:off x="0" y="0"/>
            <a:ext cx="4572000" cy="5143500"/>
          </a:xfrm>
          <a:prstGeom prst="rect">
            <a:avLst/>
          </a:prstGeom>
          <a:solidFill>
            <a:srgbClr val="31394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9"/>
          <p:cNvSpPr txBox="1"/>
          <p:nvPr>
            <p:ph type="title"/>
          </p:nvPr>
        </p:nvSpPr>
        <p:spPr>
          <a:xfrm>
            <a:off x="311299" y="500924"/>
            <a:ext cx="3704401" cy="2049602"/>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8" name="Google Shape;28;p19"/>
          <p:cNvSpPr txBox="1"/>
          <p:nvPr>
            <p:ph idx="1" type="body"/>
          </p:nvPr>
        </p:nvSpPr>
        <p:spPr>
          <a:xfrm>
            <a:off x="304800" y="2626724"/>
            <a:ext cx="3704400" cy="926701"/>
          </a:xfrm>
          <a:prstGeom prst="rect">
            <a:avLst/>
          </a:prstGeom>
          <a:noFill/>
          <a:ln>
            <a:noFill/>
          </a:ln>
        </p:spPr>
        <p:txBody>
          <a:bodyPr anchorCtr="0" anchor="t" bIns="91400" lIns="91400" spcFirstLastPara="1" rIns="91400" wrap="square" tIns="91400">
            <a:normAutofit/>
          </a:bodyPr>
          <a:lstStyle>
            <a:lvl1pPr indent="-228600" lvl="0" marL="457200" algn="l">
              <a:lnSpc>
                <a:spcPct val="100000"/>
              </a:lnSpc>
              <a:spcBef>
                <a:spcPts val="0"/>
              </a:spcBef>
              <a:spcAft>
                <a:spcPts val="0"/>
              </a:spcAft>
              <a:buClr>
                <a:schemeClr val="accent2"/>
              </a:buClr>
              <a:buSzPts val="1600"/>
              <a:buFont typeface="Roboto"/>
              <a:buNone/>
              <a:defRPr sz="1600">
                <a:solidFill>
                  <a:schemeClr val="accent2"/>
                </a:solidFill>
              </a:defRPr>
            </a:lvl1pPr>
            <a:lvl2pPr indent="-228600" lvl="1" marL="914400" algn="l">
              <a:lnSpc>
                <a:spcPct val="100000"/>
              </a:lnSpc>
              <a:spcBef>
                <a:spcPts val="0"/>
              </a:spcBef>
              <a:spcAft>
                <a:spcPts val="0"/>
              </a:spcAft>
              <a:buClr>
                <a:schemeClr val="accent2"/>
              </a:buClr>
              <a:buSzPts val="1600"/>
              <a:buFont typeface="Roboto"/>
              <a:buNone/>
              <a:defRPr sz="1600">
                <a:solidFill>
                  <a:schemeClr val="accent2"/>
                </a:solidFill>
              </a:defRPr>
            </a:lvl2pPr>
            <a:lvl3pPr indent="-228600" lvl="2" marL="1371600" algn="l">
              <a:lnSpc>
                <a:spcPct val="100000"/>
              </a:lnSpc>
              <a:spcBef>
                <a:spcPts val="0"/>
              </a:spcBef>
              <a:spcAft>
                <a:spcPts val="0"/>
              </a:spcAft>
              <a:buClr>
                <a:schemeClr val="accent2"/>
              </a:buClr>
              <a:buSzPts val="1600"/>
              <a:buFont typeface="Roboto"/>
              <a:buNone/>
              <a:defRPr sz="1600">
                <a:solidFill>
                  <a:schemeClr val="accent2"/>
                </a:solidFill>
              </a:defRPr>
            </a:lvl3pPr>
            <a:lvl4pPr indent="-228600" lvl="3" marL="1828800" algn="l">
              <a:lnSpc>
                <a:spcPct val="100000"/>
              </a:lnSpc>
              <a:spcBef>
                <a:spcPts val="0"/>
              </a:spcBef>
              <a:spcAft>
                <a:spcPts val="0"/>
              </a:spcAft>
              <a:buClr>
                <a:schemeClr val="accent2"/>
              </a:buClr>
              <a:buSzPts val="1600"/>
              <a:buFont typeface="Roboto"/>
              <a:buNone/>
              <a:defRPr sz="1600">
                <a:solidFill>
                  <a:schemeClr val="accent2"/>
                </a:solidFill>
              </a:defRPr>
            </a:lvl4pPr>
            <a:lvl5pPr indent="-228600" lvl="4" marL="2286000" algn="l">
              <a:lnSpc>
                <a:spcPct val="100000"/>
              </a:lnSpc>
              <a:spcBef>
                <a:spcPts val="0"/>
              </a:spcBef>
              <a:spcAft>
                <a:spcPts val="0"/>
              </a:spcAft>
              <a:buClr>
                <a:schemeClr val="accent2"/>
              </a:buClr>
              <a:buSzPts val="1600"/>
              <a:buFont typeface="Roboto"/>
              <a:buNone/>
              <a:defRPr sz="1600">
                <a:solidFill>
                  <a:schemeClr val="accent2"/>
                </a:solidFill>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29" name="Google Shape;29;p19"/>
          <p:cNvSpPr txBox="1"/>
          <p:nvPr>
            <p:ph idx="2" type="body"/>
          </p:nvPr>
        </p:nvSpPr>
        <p:spPr>
          <a:xfrm>
            <a:off x="4879025" y="500924"/>
            <a:ext cx="3954000" cy="4111501"/>
          </a:xfrm>
          <a:prstGeom prst="rect">
            <a:avLst/>
          </a:prstGeom>
          <a:noFill/>
          <a:ln>
            <a:noFill/>
          </a:ln>
        </p:spPr>
        <p:txBody>
          <a:bodyPr anchorCtr="0" anchor="t" bIns="91400" lIns="91400" spcFirstLastPara="1" rIns="91400" wrap="square" tIns="91400">
            <a:normAutofit/>
          </a:bodyPr>
          <a:lstStyle>
            <a:lvl1pPr indent="-311150" lvl="0" marL="457200" algn="l">
              <a:lnSpc>
                <a:spcPct val="115000"/>
              </a:lnSpc>
              <a:spcBef>
                <a:spcPts val="0"/>
              </a:spcBef>
              <a:spcAft>
                <a:spcPts val="0"/>
              </a:spcAft>
              <a:buSzPts val="1300"/>
              <a:buChar char="●"/>
              <a:defRPr/>
            </a:lvl1pPr>
            <a:lvl2pPr indent="-311150" lvl="1" marL="914400" algn="l">
              <a:lnSpc>
                <a:spcPct val="115000"/>
              </a:lnSpc>
              <a:spcBef>
                <a:spcPts val="0"/>
              </a:spcBef>
              <a:spcAft>
                <a:spcPts val="0"/>
              </a:spcAft>
              <a:buSzPts val="1300"/>
              <a:buChar char="○"/>
              <a:defRPr/>
            </a:lvl2pPr>
            <a:lvl3pPr indent="-311150" lvl="2" marL="1371600" algn="l">
              <a:lnSpc>
                <a:spcPct val="115000"/>
              </a:lnSpc>
              <a:spcBef>
                <a:spcPts val="0"/>
              </a:spcBef>
              <a:spcAft>
                <a:spcPts val="0"/>
              </a:spcAft>
              <a:buSzPts val="1300"/>
              <a:buChar char="■"/>
              <a:defRPr/>
            </a:lvl3pPr>
            <a:lvl4pPr indent="-311150" lvl="3" marL="1828800" algn="l">
              <a:lnSpc>
                <a:spcPct val="115000"/>
              </a:lnSpc>
              <a:spcBef>
                <a:spcPts val="0"/>
              </a:spcBef>
              <a:spcAft>
                <a:spcPts val="0"/>
              </a:spcAft>
              <a:buSzPts val="1300"/>
              <a:buChar char="●"/>
              <a:defRPr/>
            </a:lvl4pPr>
            <a:lvl5pPr indent="-311150" lvl="4" marL="2286000" algn="l">
              <a:lnSpc>
                <a:spcPct val="115000"/>
              </a:lnSpc>
              <a:spcBef>
                <a:spcPts val="0"/>
              </a:spcBef>
              <a:spcAft>
                <a:spcPts val="0"/>
              </a:spcAft>
              <a:buSzPts val="1300"/>
              <a:buChar char="○"/>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30" name="Google Shape;30;p19"/>
          <p:cNvSpPr txBox="1"/>
          <p:nvPr>
            <p:ph idx="12" type="sldNum"/>
          </p:nvPr>
        </p:nvSpPr>
        <p:spPr>
          <a:xfrm>
            <a:off x="8684345" y="4692391"/>
            <a:ext cx="336814" cy="335251"/>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1pPr>
            <a:lvl2pPr indent="0" lvl="1"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2pPr>
            <a:lvl3pPr indent="0" lvl="2"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3pPr>
            <a:lvl4pPr indent="0" lvl="3"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4pPr>
            <a:lvl5pPr indent="0" lvl="4"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5pPr>
            <a:lvl6pPr indent="0" lvl="5"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6pPr>
            <a:lvl7pPr indent="0" lvl="6"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7pPr>
            <a:lvl8pPr indent="0" lvl="7"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8pPr>
            <a:lvl9pPr indent="0" lvl="8"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showMasterSp="0" type="secHead">
  <p:cSld name="SECTION_HEADER">
    <p:bg>
      <p:bgPr>
        <a:solidFill>
          <a:schemeClr val="accent3"/>
        </a:solidFill>
      </p:bgPr>
    </p:bg>
    <p:spTree>
      <p:nvGrpSpPr>
        <p:cNvPr id="31" name="Shape 31"/>
        <p:cNvGrpSpPr/>
        <p:nvPr/>
      </p:nvGrpSpPr>
      <p:grpSpPr>
        <a:xfrm>
          <a:off x="0" y="0"/>
          <a:ext cx="0" cy="0"/>
          <a:chOff x="0" y="0"/>
          <a:chExt cx="0" cy="0"/>
        </a:xfrm>
      </p:grpSpPr>
      <p:sp>
        <p:nvSpPr>
          <p:cNvPr id="32" name="Google Shape;32;p20"/>
          <p:cNvSpPr/>
          <p:nvPr/>
        </p:nvSpPr>
        <p:spPr>
          <a:xfrm>
            <a:off x="-1" y="48098"/>
            <a:ext cx="9144252" cy="4398101"/>
          </a:xfrm>
          <a:custGeom>
            <a:rect b="b" l="l" r="r" t="t"/>
            <a:pathLst>
              <a:path extrusionOk="0" h="21600" w="21600">
                <a:moveTo>
                  <a:pt x="0" y="0"/>
                </a:moveTo>
                <a:lnTo>
                  <a:pt x="21600" y="0"/>
                </a:lnTo>
                <a:lnTo>
                  <a:pt x="21599" y="8707"/>
                </a:lnTo>
                <a:lnTo>
                  <a:pt x="0" y="216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0"/>
          <p:cNvSpPr/>
          <p:nvPr/>
        </p:nvSpPr>
        <p:spPr>
          <a:xfrm>
            <a:off x="-1" y="-1"/>
            <a:ext cx="9144252" cy="4398101"/>
          </a:xfrm>
          <a:custGeom>
            <a:rect b="b" l="l" r="r" t="t"/>
            <a:pathLst>
              <a:path extrusionOk="0" h="21600" w="21600">
                <a:moveTo>
                  <a:pt x="0" y="0"/>
                </a:moveTo>
                <a:lnTo>
                  <a:pt x="21600" y="0"/>
                </a:lnTo>
                <a:lnTo>
                  <a:pt x="21599" y="8707"/>
                </a:lnTo>
                <a:lnTo>
                  <a:pt x="0" y="21600"/>
                </a:lnTo>
                <a:close/>
              </a:path>
            </a:pathLst>
          </a:custGeom>
          <a:solidFill>
            <a:schemeClr val="accent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0"/>
          <p:cNvSpPr txBox="1"/>
          <p:nvPr>
            <p:ph type="title"/>
          </p:nvPr>
        </p:nvSpPr>
        <p:spPr>
          <a:xfrm>
            <a:off x="311699" y="539725"/>
            <a:ext cx="8520602" cy="12825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chemeClr val="accent1"/>
              </a:buClr>
              <a:buSzPts val="3600"/>
              <a:buFont typeface="Merriweather"/>
              <a:buNone/>
              <a:defRPr sz="3600">
                <a:solidFill>
                  <a:schemeClr val="accent1"/>
                </a:solidFil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5" name="Google Shape;35;p20"/>
          <p:cNvSpPr txBox="1"/>
          <p:nvPr>
            <p:ph idx="12" type="sldNum"/>
          </p:nvPr>
        </p:nvSpPr>
        <p:spPr>
          <a:xfrm>
            <a:off x="8684345" y="4692391"/>
            <a:ext cx="336814" cy="335251"/>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chemeClr val="accent1"/>
              </a:buClr>
              <a:buSzPts val="1000"/>
              <a:buFont typeface="Roboto"/>
              <a:buNone/>
              <a:defRPr>
                <a:solidFill>
                  <a:schemeClr val="accent1"/>
                </a:solidFill>
              </a:defRPr>
            </a:lvl1pPr>
            <a:lvl2pPr indent="0" lvl="1" marL="0" marR="0" algn="r">
              <a:lnSpc>
                <a:spcPct val="100000"/>
              </a:lnSpc>
              <a:spcBef>
                <a:spcPts val="0"/>
              </a:spcBef>
              <a:spcAft>
                <a:spcPts val="0"/>
              </a:spcAft>
              <a:buClr>
                <a:schemeClr val="accent1"/>
              </a:buClr>
              <a:buSzPts val="1000"/>
              <a:buFont typeface="Roboto"/>
              <a:buNone/>
              <a:defRPr>
                <a:solidFill>
                  <a:schemeClr val="accent1"/>
                </a:solidFill>
              </a:defRPr>
            </a:lvl2pPr>
            <a:lvl3pPr indent="0" lvl="2" marL="0" marR="0" algn="r">
              <a:lnSpc>
                <a:spcPct val="100000"/>
              </a:lnSpc>
              <a:spcBef>
                <a:spcPts val="0"/>
              </a:spcBef>
              <a:spcAft>
                <a:spcPts val="0"/>
              </a:spcAft>
              <a:buClr>
                <a:schemeClr val="accent1"/>
              </a:buClr>
              <a:buSzPts val="1000"/>
              <a:buFont typeface="Roboto"/>
              <a:buNone/>
              <a:defRPr>
                <a:solidFill>
                  <a:schemeClr val="accent1"/>
                </a:solidFill>
              </a:defRPr>
            </a:lvl3pPr>
            <a:lvl4pPr indent="0" lvl="3" marL="0" marR="0" algn="r">
              <a:lnSpc>
                <a:spcPct val="100000"/>
              </a:lnSpc>
              <a:spcBef>
                <a:spcPts val="0"/>
              </a:spcBef>
              <a:spcAft>
                <a:spcPts val="0"/>
              </a:spcAft>
              <a:buClr>
                <a:schemeClr val="accent1"/>
              </a:buClr>
              <a:buSzPts val="1000"/>
              <a:buFont typeface="Roboto"/>
              <a:buNone/>
              <a:defRPr>
                <a:solidFill>
                  <a:schemeClr val="accent1"/>
                </a:solidFill>
              </a:defRPr>
            </a:lvl4pPr>
            <a:lvl5pPr indent="0" lvl="4" marL="0" marR="0" algn="r">
              <a:lnSpc>
                <a:spcPct val="100000"/>
              </a:lnSpc>
              <a:spcBef>
                <a:spcPts val="0"/>
              </a:spcBef>
              <a:spcAft>
                <a:spcPts val="0"/>
              </a:spcAft>
              <a:buClr>
                <a:schemeClr val="accent1"/>
              </a:buClr>
              <a:buSzPts val="1000"/>
              <a:buFont typeface="Roboto"/>
              <a:buNone/>
              <a:defRPr>
                <a:solidFill>
                  <a:schemeClr val="accent1"/>
                </a:solidFill>
              </a:defRPr>
            </a:lvl5pPr>
            <a:lvl6pPr indent="0" lvl="5" marL="0" marR="0" algn="r">
              <a:lnSpc>
                <a:spcPct val="100000"/>
              </a:lnSpc>
              <a:spcBef>
                <a:spcPts val="0"/>
              </a:spcBef>
              <a:spcAft>
                <a:spcPts val="0"/>
              </a:spcAft>
              <a:buClr>
                <a:schemeClr val="accent1"/>
              </a:buClr>
              <a:buSzPts val="1000"/>
              <a:buFont typeface="Roboto"/>
              <a:buNone/>
              <a:defRPr>
                <a:solidFill>
                  <a:schemeClr val="accent1"/>
                </a:solidFill>
              </a:defRPr>
            </a:lvl6pPr>
            <a:lvl7pPr indent="0" lvl="6" marL="0" marR="0" algn="r">
              <a:lnSpc>
                <a:spcPct val="100000"/>
              </a:lnSpc>
              <a:spcBef>
                <a:spcPts val="0"/>
              </a:spcBef>
              <a:spcAft>
                <a:spcPts val="0"/>
              </a:spcAft>
              <a:buClr>
                <a:schemeClr val="accent1"/>
              </a:buClr>
              <a:buSzPts val="1000"/>
              <a:buFont typeface="Roboto"/>
              <a:buNone/>
              <a:defRPr>
                <a:solidFill>
                  <a:schemeClr val="accent1"/>
                </a:solidFill>
              </a:defRPr>
            </a:lvl7pPr>
            <a:lvl8pPr indent="0" lvl="7" marL="0" marR="0" algn="r">
              <a:lnSpc>
                <a:spcPct val="100000"/>
              </a:lnSpc>
              <a:spcBef>
                <a:spcPts val="0"/>
              </a:spcBef>
              <a:spcAft>
                <a:spcPts val="0"/>
              </a:spcAft>
              <a:buClr>
                <a:schemeClr val="accent1"/>
              </a:buClr>
              <a:buSzPts val="1000"/>
              <a:buFont typeface="Roboto"/>
              <a:buNone/>
              <a:defRPr>
                <a:solidFill>
                  <a:schemeClr val="accent1"/>
                </a:solidFill>
              </a:defRPr>
            </a:lvl8pPr>
            <a:lvl9pPr indent="0" lvl="8" marL="0" marR="0" algn="r">
              <a:lnSpc>
                <a:spcPct val="100000"/>
              </a:lnSpc>
              <a:spcBef>
                <a:spcPts val="0"/>
              </a:spcBef>
              <a:spcAft>
                <a:spcPts val="0"/>
              </a:spcAft>
              <a:buClr>
                <a:schemeClr val="accent1"/>
              </a:buClr>
              <a:buSzPts val="1000"/>
              <a:buFont typeface="Roboto"/>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solidFill>
                <a:srgbClr val="66666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 showMasterSp="0">
  <p:cSld name="TITLE_AND_BODY 2">
    <p:spTree>
      <p:nvGrpSpPr>
        <p:cNvPr id="36" name="Shape 36"/>
        <p:cNvGrpSpPr/>
        <p:nvPr/>
      </p:nvGrpSpPr>
      <p:grpSpPr>
        <a:xfrm>
          <a:off x="0" y="0"/>
          <a:ext cx="0" cy="0"/>
          <a:chOff x="0" y="0"/>
          <a:chExt cx="0" cy="0"/>
        </a:xfrm>
      </p:grpSpPr>
      <p:sp>
        <p:nvSpPr>
          <p:cNvPr id="37" name="Google Shape;37;p21"/>
          <p:cNvSpPr/>
          <p:nvPr/>
        </p:nvSpPr>
        <p:spPr>
          <a:xfrm>
            <a:off x="0" y="0"/>
            <a:ext cx="4314000" cy="5143500"/>
          </a:xfrm>
          <a:prstGeom prst="rect">
            <a:avLst/>
          </a:prstGeom>
          <a:solidFill>
            <a:srgbClr val="31394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1"/>
          <p:cNvSpPr/>
          <p:nvPr/>
        </p:nvSpPr>
        <p:spPr>
          <a:xfrm>
            <a:off x="-1" y="44125"/>
            <a:ext cx="4313627" cy="4399376"/>
          </a:xfrm>
          <a:custGeom>
            <a:rect b="b" l="l" r="r" t="t"/>
            <a:pathLst>
              <a:path extrusionOk="0" h="21600" w="21600">
                <a:moveTo>
                  <a:pt x="0" y="19"/>
                </a:moveTo>
                <a:lnTo>
                  <a:pt x="21584" y="0"/>
                </a:lnTo>
                <a:lnTo>
                  <a:pt x="21600" y="15532"/>
                </a:lnTo>
                <a:lnTo>
                  <a:pt x="0" y="21600"/>
                </a:lnTo>
                <a:close/>
              </a:path>
            </a:pathLst>
          </a:custGeom>
          <a:solidFill>
            <a:schemeClr val="accen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1"/>
          <p:cNvSpPr/>
          <p:nvPr/>
        </p:nvSpPr>
        <p:spPr>
          <a:xfrm>
            <a:off x="-126" y="0"/>
            <a:ext cx="4316902" cy="4395601"/>
          </a:xfrm>
          <a:custGeom>
            <a:rect b="b" l="l" r="r" t="t"/>
            <a:pathLst>
              <a:path extrusionOk="0" h="21600" w="21600">
                <a:moveTo>
                  <a:pt x="0" y="1"/>
                </a:moveTo>
                <a:lnTo>
                  <a:pt x="21600" y="0"/>
                </a:lnTo>
                <a:lnTo>
                  <a:pt x="21586" y="15533"/>
                </a:lnTo>
                <a:lnTo>
                  <a:pt x="0" y="21600"/>
                </a:lnTo>
                <a:close/>
              </a:path>
            </a:pathLst>
          </a:custGeom>
          <a:solidFill>
            <a:srgbClr val="31394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1"/>
          <p:cNvSpPr txBox="1"/>
          <p:nvPr>
            <p:ph type="title"/>
          </p:nvPr>
        </p:nvSpPr>
        <p:spPr>
          <a:xfrm>
            <a:off x="311724" y="500924"/>
            <a:ext cx="3706502" cy="25089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41" name="Google Shape;41;p21"/>
          <p:cNvSpPr txBox="1"/>
          <p:nvPr>
            <p:ph idx="1" type="body"/>
          </p:nvPr>
        </p:nvSpPr>
        <p:spPr>
          <a:xfrm>
            <a:off x="4644675" y="500924"/>
            <a:ext cx="4166400" cy="4098601"/>
          </a:xfrm>
          <a:prstGeom prst="rect">
            <a:avLst/>
          </a:prstGeom>
          <a:noFill/>
          <a:ln>
            <a:noFill/>
          </a:ln>
        </p:spPr>
        <p:txBody>
          <a:bodyPr anchorCtr="0" anchor="t" bIns="91400" lIns="91400" spcFirstLastPara="1" rIns="91400" wrap="square" tIns="91400">
            <a:normAutofit/>
          </a:bodyPr>
          <a:lstStyle>
            <a:lvl1pPr indent="-311150" lvl="0" marL="457200" algn="l">
              <a:lnSpc>
                <a:spcPct val="115000"/>
              </a:lnSpc>
              <a:spcBef>
                <a:spcPts val="0"/>
              </a:spcBef>
              <a:spcAft>
                <a:spcPts val="0"/>
              </a:spcAft>
              <a:buSzPts val="1300"/>
              <a:buChar char="●"/>
              <a:defRPr/>
            </a:lvl1pPr>
            <a:lvl2pPr indent="-311150" lvl="1" marL="914400" algn="l">
              <a:lnSpc>
                <a:spcPct val="115000"/>
              </a:lnSpc>
              <a:spcBef>
                <a:spcPts val="0"/>
              </a:spcBef>
              <a:spcAft>
                <a:spcPts val="0"/>
              </a:spcAft>
              <a:buSzPts val="1300"/>
              <a:buChar char="○"/>
              <a:defRPr/>
            </a:lvl2pPr>
            <a:lvl3pPr indent="-311150" lvl="2" marL="1371600" algn="l">
              <a:lnSpc>
                <a:spcPct val="115000"/>
              </a:lnSpc>
              <a:spcBef>
                <a:spcPts val="0"/>
              </a:spcBef>
              <a:spcAft>
                <a:spcPts val="0"/>
              </a:spcAft>
              <a:buSzPts val="1300"/>
              <a:buChar char="■"/>
              <a:defRPr/>
            </a:lvl3pPr>
            <a:lvl4pPr indent="-311150" lvl="3" marL="1828800" algn="l">
              <a:lnSpc>
                <a:spcPct val="115000"/>
              </a:lnSpc>
              <a:spcBef>
                <a:spcPts val="0"/>
              </a:spcBef>
              <a:spcAft>
                <a:spcPts val="0"/>
              </a:spcAft>
              <a:buSzPts val="1300"/>
              <a:buChar char="●"/>
              <a:defRPr/>
            </a:lvl4pPr>
            <a:lvl5pPr indent="-311150" lvl="4" marL="2286000" algn="l">
              <a:lnSpc>
                <a:spcPct val="115000"/>
              </a:lnSpc>
              <a:spcBef>
                <a:spcPts val="0"/>
              </a:spcBef>
              <a:spcAft>
                <a:spcPts val="0"/>
              </a:spcAft>
              <a:buSzPts val="1300"/>
              <a:buChar char="○"/>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42" name="Google Shape;42;p21"/>
          <p:cNvSpPr txBox="1"/>
          <p:nvPr>
            <p:ph idx="12" type="sldNum"/>
          </p:nvPr>
        </p:nvSpPr>
        <p:spPr>
          <a:xfrm>
            <a:off x="8684345" y="4692391"/>
            <a:ext cx="336814" cy="335251"/>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1pPr>
            <a:lvl2pPr indent="0" lvl="1"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2pPr>
            <a:lvl3pPr indent="0" lvl="2"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3pPr>
            <a:lvl4pPr indent="0" lvl="3"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4pPr>
            <a:lvl5pPr indent="0" lvl="4"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5pPr>
            <a:lvl6pPr indent="0" lvl="5"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6pPr>
            <a:lvl7pPr indent="0" lvl="6"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7pPr>
            <a:lvl8pPr indent="0" lvl="7"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8pPr>
            <a:lvl9pPr indent="0" lvl="8"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43" name="Shape 43"/>
        <p:cNvGrpSpPr/>
        <p:nvPr/>
      </p:nvGrpSpPr>
      <p:grpSpPr>
        <a:xfrm>
          <a:off x="0" y="0"/>
          <a:ext cx="0" cy="0"/>
          <a:chOff x="0" y="0"/>
          <a:chExt cx="0" cy="0"/>
        </a:xfrm>
      </p:grpSpPr>
      <p:sp>
        <p:nvSpPr>
          <p:cNvPr id="44" name="Google Shape;44;p22"/>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45" name="Google Shape;45;p22"/>
          <p:cNvSpPr txBox="1"/>
          <p:nvPr>
            <p:ph idx="12" type="sldNum"/>
          </p:nvPr>
        </p:nvSpPr>
        <p:spPr>
          <a:xfrm>
            <a:off x="8684345" y="4692391"/>
            <a:ext cx="336814" cy="335251"/>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1pPr>
            <a:lvl2pPr indent="0" lvl="1"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2pPr>
            <a:lvl3pPr indent="0" lvl="2"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3pPr>
            <a:lvl4pPr indent="0" lvl="3"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4pPr>
            <a:lvl5pPr indent="0" lvl="4"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5pPr>
            <a:lvl6pPr indent="0" lvl="5"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6pPr>
            <a:lvl7pPr indent="0" lvl="6"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7pPr>
            <a:lvl8pPr indent="0" lvl="7"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8pPr>
            <a:lvl9pPr indent="0" lvl="8" marL="0" algn="r">
              <a:lnSpc>
                <a:spcPct val="100000"/>
              </a:lnSpc>
              <a:spcBef>
                <a:spcPts val="0"/>
              </a:spcBef>
              <a:spcAft>
                <a:spcPts val="0"/>
              </a:spcAft>
              <a:buClr>
                <a:srgbClr val="666666"/>
              </a:buClr>
              <a:buSzPts val="1000"/>
              <a:buFont typeface="Roboto"/>
              <a:buNone/>
              <a:defRPr sz="1000">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_POINT" showMasterSp="0">
  <p:cSld name="MAIN_POINT">
    <p:bg>
      <p:bgPr>
        <a:solidFill>
          <a:schemeClr val="accent3"/>
        </a:solidFill>
      </p:bgPr>
    </p:bg>
    <p:spTree>
      <p:nvGrpSpPr>
        <p:cNvPr id="46" name="Shape 46"/>
        <p:cNvGrpSpPr/>
        <p:nvPr/>
      </p:nvGrpSpPr>
      <p:grpSpPr>
        <a:xfrm>
          <a:off x="0" y="0"/>
          <a:ext cx="0" cy="0"/>
          <a:chOff x="0" y="0"/>
          <a:chExt cx="0" cy="0"/>
        </a:xfrm>
      </p:grpSpPr>
      <p:sp>
        <p:nvSpPr>
          <p:cNvPr id="47" name="Google Shape;47;p23"/>
          <p:cNvSpPr txBox="1"/>
          <p:nvPr>
            <p:ph type="title"/>
          </p:nvPr>
        </p:nvSpPr>
        <p:spPr>
          <a:xfrm>
            <a:off x="311674" y="798599"/>
            <a:ext cx="6247802" cy="35463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chemeClr val="accent1"/>
              </a:buClr>
              <a:buSzPts val="3600"/>
              <a:buFont typeface="Merriweather"/>
              <a:buNone/>
              <a:defRPr sz="3600">
                <a:solidFill>
                  <a:schemeClr val="accent1"/>
                </a:solidFil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48" name="Google Shape;48;p23"/>
          <p:cNvSpPr txBox="1"/>
          <p:nvPr>
            <p:ph idx="12" type="sldNum"/>
          </p:nvPr>
        </p:nvSpPr>
        <p:spPr>
          <a:xfrm>
            <a:off x="8684345" y="4692391"/>
            <a:ext cx="336814" cy="335251"/>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chemeClr val="accent1"/>
              </a:buClr>
              <a:buSzPts val="1000"/>
              <a:buFont typeface="Roboto"/>
              <a:buNone/>
              <a:defRPr>
                <a:solidFill>
                  <a:schemeClr val="accent1"/>
                </a:solidFill>
              </a:defRPr>
            </a:lvl1pPr>
            <a:lvl2pPr indent="0" lvl="1" marL="0" marR="0" algn="r">
              <a:lnSpc>
                <a:spcPct val="100000"/>
              </a:lnSpc>
              <a:spcBef>
                <a:spcPts val="0"/>
              </a:spcBef>
              <a:spcAft>
                <a:spcPts val="0"/>
              </a:spcAft>
              <a:buClr>
                <a:schemeClr val="accent1"/>
              </a:buClr>
              <a:buSzPts val="1000"/>
              <a:buFont typeface="Roboto"/>
              <a:buNone/>
              <a:defRPr>
                <a:solidFill>
                  <a:schemeClr val="accent1"/>
                </a:solidFill>
              </a:defRPr>
            </a:lvl2pPr>
            <a:lvl3pPr indent="0" lvl="2" marL="0" marR="0" algn="r">
              <a:lnSpc>
                <a:spcPct val="100000"/>
              </a:lnSpc>
              <a:spcBef>
                <a:spcPts val="0"/>
              </a:spcBef>
              <a:spcAft>
                <a:spcPts val="0"/>
              </a:spcAft>
              <a:buClr>
                <a:schemeClr val="accent1"/>
              </a:buClr>
              <a:buSzPts val="1000"/>
              <a:buFont typeface="Roboto"/>
              <a:buNone/>
              <a:defRPr>
                <a:solidFill>
                  <a:schemeClr val="accent1"/>
                </a:solidFill>
              </a:defRPr>
            </a:lvl3pPr>
            <a:lvl4pPr indent="0" lvl="3" marL="0" marR="0" algn="r">
              <a:lnSpc>
                <a:spcPct val="100000"/>
              </a:lnSpc>
              <a:spcBef>
                <a:spcPts val="0"/>
              </a:spcBef>
              <a:spcAft>
                <a:spcPts val="0"/>
              </a:spcAft>
              <a:buClr>
                <a:schemeClr val="accent1"/>
              </a:buClr>
              <a:buSzPts val="1000"/>
              <a:buFont typeface="Roboto"/>
              <a:buNone/>
              <a:defRPr>
                <a:solidFill>
                  <a:schemeClr val="accent1"/>
                </a:solidFill>
              </a:defRPr>
            </a:lvl4pPr>
            <a:lvl5pPr indent="0" lvl="4" marL="0" marR="0" algn="r">
              <a:lnSpc>
                <a:spcPct val="100000"/>
              </a:lnSpc>
              <a:spcBef>
                <a:spcPts val="0"/>
              </a:spcBef>
              <a:spcAft>
                <a:spcPts val="0"/>
              </a:spcAft>
              <a:buClr>
                <a:schemeClr val="accent1"/>
              </a:buClr>
              <a:buSzPts val="1000"/>
              <a:buFont typeface="Roboto"/>
              <a:buNone/>
              <a:defRPr>
                <a:solidFill>
                  <a:schemeClr val="accent1"/>
                </a:solidFill>
              </a:defRPr>
            </a:lvl5pPr>
            <a:lvl6pPr indent="0" lvl="5" marL="0" marR="0" algn="r">
              <a:lnSpc>
                <a:spcPct val="100000"/>
              </a:lnSpc>
              <a:spcBef>
                <a:spcPts val="0"/>
              </a:spcBef>
              <a:spcAft>
                <a:spcPts val="0"/>
              </a:spcAft>
              <a:buClr>
                <a:schemeClr val="accent1"/>
              </a:buClr>
              <a:buSzPts val="1000"/>
              <a:buFont typeface="Roboto"/>
              <a:buNone/>
              <a:defRPr>
                <a:solidFill>
                  <a:schemeClr val="accent1"/>
                </a:solidFill>
              </a:defRPr>
            </a:lvl6pPr>
            <a:lvl7pPr indent="0" lvl="6" marL="0" marR="0" algn="r">
              <a:lnSpc>
                <a:spcPct val="100000"/>
              </a:lnSpc>
              <a:spcBef>
                <a:spcPts val="0"/>
              </a:spcBef>
              <a:spcAft>
                <a:spcPts val="0"/>
              </a:spcAft>
              <a:buClr>
                <a:schemeClr val="accent1"/>
              </a:buClr>
              <a:buSzPts val="1000"/>
              <a:buFont typeface="Roboto"/>
              <a:buNone/>
              <a:defRPr>
                <a:solidFill>
                  <a:schemeClr val="accent1"/>
                </a:solidFill>
              </a:defRPr>
            </a:lvl7pPr>
            <a:lvl8pPr indent="0" lvl="7" marL="0" marR="0" algn="r">
              <a:lnSpc>
                <a:spcPct val="100000"/>
              </a:lnSpc>
              <a:spcBef>
                <a:spcPts val="0"/>
              </a:spcBef>
              <a:spcAft>
                <a:spcPts val="0"/>
              </a:spcAft>
              <a:buClr>
                <a:schemeClr val="accent1"/>
              </a:buClr>
              <a:buSzPts val="1000"/>
              <a:buFont typeface="Roboto"/>
              <a:buNone/>
              <a:defRPr>
                <a:solidFill>
                  <a:schemeClr val="accent1"/>
                </a:solidFill>
              </a:defRPr>
            </a:lvl8pPr>
            <a:lvl9pPr indent="0" lvl="8" marL="0" marR="0" algn="r">
              <a:lnSpc>
                <a:spcPct val="100000"/>
              </a:lnSpc>
              <a:spcBef>
                <a:spcPts val="0"/>
              </a:spcBef>
              <a:spcAft>
                <a:spcPts val="0"/>
              </a:spcAft>
              <a:buClr>
                <a:schemeClr val="accent1"/>
              </a:buClr>
              <a:buSzPts val="1000"/>
              <a:buFont typeface="Roboto"/>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solidFill>
                <a:srgbClr val="666666"/>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_ONLY" showMasterSp="0">
  <p:cSld name="CAPTION_ONLY">
    <p:spTree>
      <p:nvGrpSpPr>
        <p:cNvPr id="49" name="Shape 49"/>
        <p:cNvGrpSpPr/>
        <p:nvPr/>
      </p:nvGrpSpPr>
      <p:grpSpPr>
        <a:xfrm>
          <a:off x="0" y="0"/>
          <a:ext cx="0" cy="0"/>
          <a:chOff x="0" y="0"/>
          <a:chExt cx="0" cy="0"/>
        </a:xfrm>
      </p:grpSpPr>
      <p:sp>
        <p:nvSpPr>
          <p:cNvPr id="50" name="Google Shape;50;p24"/>
          <p:cNvSpPr/>
          <p:nvPr/>
        </p:nvSpPr>
        <p:spPr>
          <a:xfrm>
            <a:off x="0" y="4368999"/>
            <a:ext cx="9144000" cy="774301"/>
          </a:xfrm>
          <a:prstGeom prst="rect">
            <a:avLst/>
          </a:prstGeom>
          <a:solidFill>
            <a:srgbClr val="31394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4"/>
          <p:cNvSpPr txBox="1"/>
          <p:nvPr>
            <p:ph idx="1" type="body"/>
          </p:nvPr>
        </p:nvSpPr>
        <p:spPr>
          <a:xfrm>
            <a:off x="311699" y="4521399"/>
            <a:ext cx="7979401" cy="4605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FFFFFF"/>
              </a:buClr>
              <a:buSzPts val="1300"/>
              <a:buFont typeface="Merriweather"/>
              <a:buNone/>
              <a:defRPr>
                <a:solidFill>
                  <a:srgbClr val="FFFFFF"/>
                </a:solidFill>
                <a:latin typeface="Merriweather"/>
                <a:ea typeface="Merriweather"/>
                <a:cs typeface="Merriweather"/>
                <a:sym typeface="Merriweather"/>
              </a:defRPr>
            </a:lvl1pPr>
          </a:lstStyle>
          <a:p/>
        </p:txBody>
      </p:sp>
      <p:sp>
        <p:nvSpPr>
          <p:cNvPr id="52" name="Google Shape;52;p24"/>
          <p:cNvSpPr txBox="1"/>
          <p:nvPr>
            <p:ph idx="12" type="sldNum"/>
          </p:nvPr>
        </p:nvSpPr>
        <p:spPr>
          <a:xfrm>
            <a:off x="8684345" y="4692391"/>
            <a:ext cx="336814" cy="335251"/>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FFFFFF"/>
              </a:buClr>
              <a:buSzPts val="1000"/>
              <a:buFont typeface="Roboto"/>
              <a:buNone/>
              <a:defRPr>
                <a:solidFill>
                  <a:srgbClr val="FFFFFF"/>
                </a:solidFill>
              </a:defRPr>
            </a:lvl1pPr>
            <a:lvl2pPr indent="0" lvl="1" marL="0" marR="0" algn="r">
              <a:lnSpc>
                <a:spcPct val="100000"/>
              </a:lnSpc>
              <a:spcBef>
                <a:spcPts val="0"/>
              </a:spcBef>
              <a:spcAft>
                <a:spcPts val="0"/>
              </a:spcAft>
              <a:buClr>
                <a:srgbClr val="FFFFFF"/>
              </a:buClr>
              <a:buSzPts val="1000"/>
              <a:buFont typeface="Roboto"/>
              <a:buNone/>
              <a:defRPr>
                <a:solidFill>
                  <a:srgbClr val="FFFFFF"/>
                </a:solidFill>
              </a:defRPr>
            </a:lvl2pPr>
            <a:lvl3pPr indent="0" lvl="2" marL="0" marR="0" algn="r">
              <a:lnSpc>
                <a:spcPct val="100000"/>
              </a:lnSpc>
              <a:spcBef>
                <a:spcPts val="0"/>
              </a:spcBef>
              <a:spcAft>
                <a:spcPts val="0"/>
              </a:spcAft>
              <a:buClr>
                <a:srgbClr val="FFFFFF"/>
              </a:buClr>
              <a:buSzPts val="1000"/>
              <a:buFont typeface="Roboto"/>
              <a:buNone/>
              <a:defRPr>
                <a:solidFill>
                  <a:srgbClr val="FFFFFF"/>
                </a:solidFill>
              </a:defRPr>
            </a:lvl3pPr>
            <a:lvl4pPr indent="0" lvl="3" marL="0" marR="0" algn="r">
              <a:lnSpc>
                <a:spcPct val="100000"/>
              </a:lnSpc>
              <a:spcBef>
                <a:spcPts val="0"/>
              </a:spcBef>
              <a:spcAft>
                <a:spcPts val="0"/>
              </a:spcAft>
              <a:buClr>
                <a:srgbClr val="FFFFFF"/>
              </a:buClr>
              <a:buSzPts val="1000"/>
              <a:buFont typeface="Roboto"/>
              <a:buNone/>
              <a:defRPr>
                <a:solidFill>
                  <a:srgbClr val="FFFFFF"/>
                </a:solidFill>
              </a:defRPr>
            </a:lvl4pPr>
            <a:lvl5pPr indent="0" lvl="4" marL="0" marR="0" algn="r">
              <a:lnSpc>
                <a:spcPct val="100000"/>
              </a:lnSpc>
              <a:spcBef>
                <a:spcPts val="0"/>
              </a:spcBef>
              <a:spcAft>
                <a:spcPts val="0"/>
              </a:spcAft>
              <a:buClr>
                <a:srgbClr val="FFFFFF"/>
              </a:buClr>
              <a:buSzPts val="1000"/>
              <a:buFont typeface="Roboto"/>
              <a:buNone/>
              <a:defRPr>
                <a:solidFill>
                  <a:srgbClr val="FFFFFF"/>
                </a:solidFill>
              </a:defRPr>
            </a:lvl5pPr>
            <a:lvl6pPr indent="0" lvl="5" marL="0" marR="0" algn="r">
              <a:lnSpc>
                <a:spcPct val="100000"/>
              </a:lnSpc>
              <a:spcBef>
                <a:spcPts val="0"/>
              </a:spcBef>
              <a:spcAft>
                <a:spcPts val="0"/>
              </a:spcAft>
              <a:buClr>
                <a:srgbClr val="FFFFFF"/>
              </a:buClr>
              <a:buSzPts val="1000"/>
              <a:buFont typeface="Roboto"/>
              <a:buNone/>
              <a:defRPr>
                <a:solidFill>
                  <a:srgbClr val="FFFFFF"/>
                </a:solidFill>
              </a:defRPr>
            </a:lvl6pPr>
            <a:lvl7pPr indent="0" lvl="6" marL="0" marR="0" algn="r">
              <a:lnSpc>
                <a:spcPct val="100000"/>
              </a:lnSpc>
              <a:spcBef>
                <a:spcPts val="0"/>
              </a:spcBef>
              <a:spcAft>
                <a:spcPts val="0"/>
              </a:spcAft>
              <a:buClr>
                <a:srgbClr val="FFFFFF"/>
              </a:buClr>
              <a:buSzPts val="1000"/>
              <a:buFont typeface="Roboto"/>
              <a:buNone/>
              <a:defRPr>
                <a:solidFill>
                  <a:srgbClr val="FFFFFF"/>
                </a:solidFill>
              </a:defRPr>
            </a:lvl7pPr>
            <a:lvl8pPr indent="0" lvl="7" marL="0" marR="0" algn="r">
              <a:lnSpc>
                <a:spcPct val="100000"/>
              </a:lnSpc>
              <a:spcBef>
                <a:spcPts val="0"/>
              </a:spcBef>
              <a:spcAft>
                <a:spcPts val="0"/>
              </a:spcAft>
              <a:buClr>
                <a:srgbClr val="FFFFFF"/>
              </a:buClr>
              <a:buSzPts val="1000"/>
              <a:buFont typeface="Roboto"/>
              <a:buNone/>
              <a:defRPr>
                <a:solidFill>
                  <a:srgbClr val="FFFFFF"/>
                </a:solidFill>
              </a:defRPr>
            </a:lvl8pPr>
            <a:lvl9pPr indent="0" lvl="8" marL="0" marR="0" algn="r">
              <a:lnSpc>
                <a:spcPct val="100000"/>
              </a:lnSpc>
              <a:spcBef>
                <a:spcPts val="0"/>
              </a:spcBef>
              <a:spcAft>
                <a:spcPts val="0"/>
              </a:spcAft>
              <a:buClr>
                <a:srgbClr val="FFFFFF"/>
              </a:buClr>
              <a:buSzPts val="1000"/>
              <a:buFont typeface="Roboto"/>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rgbClr val="666666"/>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5"/>
          <p:cNvSpPr/>
          <p:nvPr/>
        </p:nvSpPr>
        <p:spPr>
          <a:xfrm>
            <a:off x="0" y="0"/>
            <a:ext cx="9144000" cy="1277100"/>
          </a:xfrm>
          <a:prstGeom prst="rect">
            <a:avLst/>
          </a:prstGeom>
          <a:solidFill>
            <a:srgbClr val="31394D"/>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5"/>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FFFFFF"/>
              </a:buClr>
              <a:buSzPts val="2800"/>
              <a:buFont typeface="Merriweather"/>
              <a:buNone/>
              <a:defRPr b="0" i="0" sz="2800" u="none" cap="none" strike="noStrike">
                <a:solidFill>
                  <a:srgbClr val="FFFFFF"/>
                </a:solidFill>
                <a:latin typeface="Merriweather"/>
                <a:ea typeface="Merriweather"/>
                <a:cs typeface="Merriweather"/>
                <a:sym typeface="Merriweather"/>
              </a:defRPr>
            </a:lvl1pPr>
            <a:lvl2pPr lvl="1" marR="0" rtl="0" algn="l">
              <a:lnSpc>
                <a:spcPct val="100000"/>
              </a:lnSpc>
              <a:spcBef>
                <a:spcPts val="0"/>
              </a:spcBef>
              <a:spcAft>
                <a:spcPts val="0"/>
              </a:spcAft>
              <a:buClr>
                <a:srgbClr val="FFFFFF"/>
              </a:buClr>
              <a:buSzPts val="2800"/>
              <a:buFont typeface="Merriweather"/>
              <a:buNone/>
              <a:defRPr b="0" i="0" sz="2800" u="none" cap="none" strike="noStrike">
                <a:solidFill>
                  <a:srgbClr val="FFFFFF"/>
                </a:solidFill>
                <a:latin typeface="Merriweather"/>
                <a:ea typeface="Merriweather"/>
                <a:cs typeface="Merriweather"/>
                <a:sym typeface="Merriweather"/>
              </a:defRPr>
            </a:lvl2pPr>
            <a:lvl3pPr lvl="2" marR="0" rtl="0" algn="l">
              <a:lnSpc>
                <a:spcPct val="100000"/>
              </a:lnSpc>
              <a:spcBef>
                <a:spcPts val="0"/>
              </a:spcBef>
              <a:spcAft>
                <a:spcPts val="0"/>
              </a:spcAft>
              <a:buClr>
                <a:srgbClr val="FFFFFF"/>
              </a:buClr>
              <a:buSzPts val="2800"/>
              <a:buFont typeface="Merriweather"/>
              <a:buNone/>
              <a:defRPr b="0" i="0" sz="2800" u="none" cap="none" strike="noStrike">
                <a:solidFill>
                  <a:srgbClr val="FFFFFF"/>
                </a:solidFill>
                <a:latin typeface="Merriweather"/>
                <a:ea typeface="Merriweather"/>
                <a:cs typeface="Merriweather"/>
                <a:sym typeface="Merriweather"/>
              </a:defRPr>
            </a:lvl3pPr>
            <a:lvl4pPr lvl="3" marR="0" rtl="0" algn="l">
              <a:lnSpc>
                <a:spcPct val="100000"/>
              </a:lnSpc>
              <a:spcBef>
                <a:spcPts val="0"/>
              </a:spcBef>
              <a:spcAft>
                <a:spcPts val="0"/>
              </a:spcAft>
              <a:buClr>
                <a:srgbClr val="FFFFFF"/>
              </a:buClr>
              <a:buSzPts val="2800"/>
              <a:buFont typeface="Merriweather"/>
              <a:buNone/>
              <a:defRPr b="0" i="0" sz="2800" u="none" cap="none" strike="noStrike">
                <a:solidFill>
                  <a:srgbClr val="FFFFFF"/>
                </a:solidFill>
                <a:latin typeface="Merriweather"/>
                <a:ea typeface="Merriweather"/>
                <a:cs typeface="Merriweather"/>
                <a:sym typeface="Merriweather"/>
              </a:defRPr>
            </a:lvl4pPr>
            <a:lvl5pPr lvl="4" marR="0" rtl="0" algn="l">
              <a:lnSpc>
                <a:spcPct val="100000"/>
              </a:lnSpc>
              <a:spcBef>
                <a:spcPts val="0"/>
              </a:spcBef>
              <a:spcAft>
                <a:spcPts val="0"/>
              </a:spcAft>
              <a:buClr>
                <a:srgbClr val="FFFFFF"/>
              </a:buClr>
              <a:buSzPts val="2800"/>
              <a:buFont typeface="Merriweather"/>
              <a:buNone/>
              <a:defRPr b="0" i="0" sz="2800" u="none" cap="none" strike="noStrike">
                <a:solidFill>
                  <a:srgbClr val="FFFFFF"/>
                </a:solidFill>
                <a:latin typeface="Merriweather"/>
                <a:ea typeface="Merriweather"/>
                <a:cs typeface="Merriweather"/>
                <a:sym typeface="Merriweather"/>
              </a:defRPr>
            </a:lvl5pPr>
            <a:lvl6pPr lvl="5" marR="0" rtl="0" algn="l">
              <a:lnSpc>
                <a:spcPct val="100000"/>
              </a:lnSpc>
              <a:spcBef>
                <a:spcPts val="0"/>
              </a:spcBef>
              <a:spcAft>
                <a:spcPts val="0"/>
              </a:spcAft>
              <a:buClr>
                <a:srgbClr val="FFFFFF"/>
              </a:buClr>
              <a:buSzPts val="2800"/>
              <a:buFont typeface="Merriweather"/>
              <a:buNone/>
              <a:defRPr b="0" i="0" sz="2800" u="none" cap="none" strike="noStrike">
                <a:solidFill>
                  <a:srgbClr val="FFFFFF"/>
                </a:solidFill>
                <a:latin typeface="Merriweather"/>
                <a:ea typeface="Merriweather"/>
                <a:cs typeface="Merriweather"/>
                <a:sym typeface="Merriweather"/>
              </a:defRPr>
            </a:lvl6pPr>
            <a:lvl7pPr lvl="6" marR="0" rtl="0" algn="l">
              <a:lnSpc>
                <a:spcPct val="100000"/>
              </a:lnSpc>
              <a:spcBef>
                <a:spcPts val="0"/>
              </a:spcBef>
              <a:spcAft>
                <a:spcPts val="0"/>
              </a:spcAft>
              <a:buClr>
                <a:srgbClr val="FFFFFF"/>
              </a:buClr>
              <a:buSzPts val="2800"/>
              <a:buFont typeface="Merriweather"/>
              <a:buNone/>
              <a:defRPr b="0" i="0" sz="2800" u="none" cap="none" strike="noStrike">
                <a:solidFill>
                  <a:srgbClr val="FFFFFF"/>
                </a:solidFill>
                <a:latin typeface="Merriweather"/>
                <a:ea typeface="Merriweather"/>
                <a:cs typeface="Merriweather"/>
                <a:sym typeface="Merriweather"/>
              </a:defRPr>
            </a:lvl7pPr>
            <a:lvl8pPr lvl="7" marR="0" rtl="0" algn="l">
              <a:lnSpc>
                <a:spcPct val="100000"/>
              </a:lnSpc>
              <a:spcBef>
                <a:spcPts val="0"/>
              </a:spcBef>
              <a:spcAft>
                <a:spcPts val="0"/>
              </a:spcAft>
              <a:buClr>
                <a:srgbClr val="FFFFFF"/>
              </a:buClr>
              <a:buSzPts val="2800"/>
              <a:buFont typeface="Merriweather"/>
              <a:buNone/>
              <a:defRPr b="0" i="0" sz="2800" u="none" cap="none" strike="noStrike">
                <a:solidFill>
                  <a:srgbClr val="FFFFFF"/>
                </a:solidFill>
                <a:latin typeface="Merriweather"/>
                <a:ea typeface="Merriweather"/>
                <a:cs typeface="Merriweather"/>
                <a:sym typeface="Merriweather"/>
              </a:defRPr>
            </a:lvl8pPr>
            <a:lvl9pPr lvl="8" marR="0" rtl="0" algn="l">
              <a:lnSpc>
                <a:spcPct val="100000"/>
              </a:lnSpc>
              <a:spcBef>
                <a:spcPts val="0"/>
              </a:spcBef>
              <a:spcAft>
                <a:spcPts val="0"/>
              </a:spcAft>
              <a:buClr>
                <a:srgbClr val="FFFFFF"/>
              </a:buClr>
              <a:buSzPts val="2800"/>
              <a:buFont typeface="Merriweather"/>
              <a:buNone/>
              <a:defRPr b="0" i="0" sz="2800" u="none" cap="none" strike="noStrike">
                <a:solidFill>
                  <a:srgbClr val="FFFFFF"/>
                </a:solidFill>
                <a:latin typeface="Merriweather"/>
                <a:ea typeface="Merriweather"/>
                <a:cs typeface="Merriweather"/>
                <a:sym typeface="Merriweather"/>
              </a:defRPr>
            </a:lvl9pPr>
          </a:lstStyle>
          <a:p/>
        </p:txBody>
      </p:sp>
      <p:sp>
        <p:nvSpPr>
          <p:cNvPr id="8" name="Google Shape;8;p15"/>
          <p:cNvSpPr txBox="1"/>
          <p:nvPr>
            <p:ph idx="1" type="body"/>
          </p:nvPr>
        </p:nvSpPr>
        <p:spPr>
          <a:xfrm>
            <a:off x="457200" y="1200150"/>
            <a:ext cx="8229600" cy="3943350"/>
          </a:xfrm>
          <a:prstGeom prst="rect">
            <a:avLst/>
          </a:prstGeom>
          <a:noFill/>
          <a:ln>
            <a:noFill/>
          </a:ln>
        </p:spPr>
        <p:txBody>
          <a:bodyPr anchorCtr="0" anchor="t" bIns="91400" lIns="91400" spcFirstLastPara="1" rIns="91400" wrap="square" tIns="91400">
            <a:noAutofit/>
          </a:bodyPr>
          <a:lstStyle>
            <a:lvl1pPr indent="-311150" lvl="0" marL="457200" marR="0" rtl="0" algn="l">
              <a:lnSpc>
                <a:spcPct val="115000"/>
              </a:lnSpc>
              <a:spcBef>
                <a:spcPts val="0"/>
              </a:spcBef>
              <a:spcAft>
                <a:spcPts val="0"/>
              </a:spcAft>
              <a:buClr>
                <a:srgbClr val="666666"/>
              </a:buClr>
              <a:buSzPts val="1300"/>
              <a:buFont typeface="Helvetica Neue"/>
              <a:buChar char="●"/>
              <a:defRPr b="0" i="0" sz="1300" u="none" cap="none" strike="noStrike">
                <a:solidFill>
                  <a:srgbClr val="666666"/>
                </a:solidFill>
                <a:latin typeface="Roboto"/>
                <a:ea typeface="Roboto"/>
                <a:cs typeface="Roboto"/>
                <a:sym typeface="Roboto"/>
              </a:defRPr>
            </a:lvl1pPr>
            <a:lvl2pPr indent="-311150" lvl="1" marL="914400" marR="0" rtl="0" algn="l">
              <a:lnSpc>
                <a:spcPct val="115000"/>
              </a:lnSpc>
              <a:spcBef>
                <a:spcPts val="0"/>
              </a:spcBef>
              <a:spcAft>
                <a:spcPts val="0"/>
              </a:spcAft>
              <a:buClr>
                <a:srgbClr val="666666"/>
              </a:buClr>
              <a:buSzPts val="1300"/>
              <a:buFont typeface="Helvetica Neue"/>
              <a:buChar char="○"/>
              <a:defRPr b="0" i="0" sz="1300" u="none" cap="none" strike="noStrike">
                <a:solidFill>
                  <a:srgbClr val="666666"/>
                </a:solidFill>
                <a:latin typeface="Roboto"/>
                <a:ea typeface="Roboto"/>
                <a:cs typeface="Roboto"/>
                <a:sym typeface="Roboto"/>
              </a:defRPr>
            </a:lvl2pPr>
            <a:lvl3pPr indent="-311150" lvl="2" marL="1371600" marR="0" rtl="0" algn="l">
              <a:lnSpc>
                <a:spcPct val="115000"/>
              </a:lnSpc>
              <a:spcBef>
                <a:spcPts val="0"/>
              </a:spcBef>
              <a:spcAft>
                <a:spcPts val="0"/>
              </a:spcAft>
              <a:buClr>
                <a:srgbClr val="666666"/>
              </a:buClr>
              <a:buSzPts val="1300"/>
              <a:buFont typeface="Helvetica Neue"/>
              <a:buChar char="■"/>
              <a:defRPr b="0" i="0" sz="1300" u="none" cap="none" strike="noStrike">
                <a:solidFill>
                  <a:srgbClr val="666666"/>
                </a:solidFill>
                <a:latin typeface="Roboto"/>
                <a:ea typeface="Roboto"/>
                <a:cs typeface="Roboto"/>
                <a:sym typeface="Roboto"/>
              </a:defRPr>
            </a:lvl3pPr>
            <a:lvl4pPr indent="-311150" lvl="3" marL="1828800" marR="0" rtl="0" algn="l">
              <a:lnSpc>
                <a:spcPct val="115000"/>
              </a:lnSpc>
              <a:spcBef>
                <a:spcPts val="0"/>
              </a:spcBef>
              <a:spcAft>
                <a:spcPts val="0"/>
              </a:spcAft>
              <a:buClr>
                <a:srgbClr val="666666"/>
              </a:buClr>
              <a:buSzPts val="1300"/>
              <a:buFont typeface="Helvetica Neue"/>
              <a:buChar char="●"/>
              <a:defRPr b="0" i="0" sz="1300" u="none" cap="none" strike="noStrike">
                <a:solidFill>
                  <a:srgbClr val="666666"/>
                </a:solidFill>
                <a:latin typeface="Roboto"/>
                <a:ea typeface="Roboto"/>
                <a:cs typeface="Roboto"/>
                <a:sym typeface="Roboto"/>
              </a:defRPr>
            </a:lvl4pPr>
            <a:lvl5pPr indent="-311150" lvl="4" marL="2286000" marR="0" rtl="0" algn="l">
              <a:lnSpc>
                <a:spcPct val="115000"/>
              </a:lnSpc>
              <a:spcBef>
                <a:spcPts val="0"/>
              </a:spcBef>
              <a:spcAft>
                <a:spcPts val="0"/>
              </a:spcAft>
              <a:buClr>
                <a:srgbClr val="666666"/>
              </a:buClr>
              <a:buSzPts val="1300"/>
              <a:buFont typeface="Helvetica Neue"/>
              <a:buChar char="○"/>
              <a:defRPr b="0" i="0" sz="1300" u="none" cap="none" strike="noStrike">
                <a:solidFill>
                  <a:srgbClr val="666666"/>
                </a:solidFill>
                <a:latin typeface="Roboto"/>
                <a:ea typeface="Roboto"/>
                <a:cs typeface="Roboto"/>
                <a:sym typeface="Roboto"/>
              </a:defRPr>
            </a:lvl5pPr>
            <a:lvl6pPr indent="-311150" lvl="5" marL="2743200" marR="0" rtl="0" algn="l">
              <a:lnSpc>
                <a:spcPct val="115000"/>
              </a:lnSpc>
              <a:spcBef>
                <a:spcPts val="0"/>
              </a:spcBef>
              <a:spcAft>
                <a:spcPts val="0"/>
              </a:spcAft>
              <a:buClr>
                <a:srgbClr val="666666"/>
              </a:buClr>
              <a:buSzPts val="1300"/>
              <a:buFont typeface="Helvetica Neue"/>
              <a:buChar char="■"/>
              <a:defRPr b="0" i="0" sz="1300" u="none" cap="none" strike="noStrike">
                <a:solidFill>
                  <a:srgbClr val="666666"/>
                </a:solidFill>
                <a:latin typeface="Roboto"/>
                <a:ea typeface="Roboto"/>
                <a:cs typeface="Roboto"/>
                <a:sym typeface="Roboto"/>
              </a:defRPr>
            </a:lvl6pPr>
            <a:lvl7pPr indent="-311150" lvl="6" marL="3200400" marR="0" rtl="0" algn="l">
              <a:lnSpc>
                <a:spcPct val="115000"/>
              </a:lnSpc>
              <a:spcBef>
                <a:spcPts val="0"/>
              </a:spcBef>
              <a:spcAft>
                <a:spcPts val="0"/>
              </a:spcAft>
              <a:buClr>
                <a:srgbClr val="666666"/>
              </a:buClr>
              <a:buSzPts val="1300"/>
              <a:buFont typeface="Helvetica Neue"/>
              <a:buChar char="●"/>
              <a:defRPr b="0" i="0" sz="1300" u="none" cap="none" strike="noStrike">
                <a:solidFill>
                  <a:srgbClr val="666666"/>
                </a:solidFill>
                <a:latin typeface="Roboto"/>
                <a:ea typeface="Roboto"/>
                <a:cs typeface="Roboto"/>
                <a:sym typeface="Roboto"/>
              </a:defRPr>
            </a:lvl7pPr>
            <a:lvl8pPr indent="-311150" lvl="7" marL="3657600" marR="0" rtl="0" algn="l">
              <a:lnSpc>
                <a:spcPct val="115000"/>
              </a:lnSpc>
              <a:spcBef>
                <a:spcPts val="0"/>
              </a:spcBef>
              <a:spcAft>
                <a:spcPts val="0"/>
              </a:spcAft>
              <a:buClr>
                <a:srgbClr val="666666"/>
              </a:buClr>
              <a:buSzPts val="1300"/>
              <a:buFont typeface="Helvetica Neue"/>
              <a:buChar char="○"/>
              <a:defRPr b="0" i="0" sz="1300" u="none" cap="none" strike="noStrike">
                <a:solidFill>
                  <a:srgbClr val="666666"/>
                </a:solidFill>
                <a:latin typeface="Roboto"/>
                <a:ea typeface="Roboto"/>
                <a:cs typeface="Roboto"/>
                <a:sym typeface="Roboto"/>
              </a:defRPr>
            </a:lvl8pPr>
            <a:lvl9pPr indent="-311150" lvl="8" marL="4114800" marR="0" rtl="0" algn="l">
              <a:lnSpc>
                <a:spcPct val="115000"/>
              </a:lnSpc>
              <a:spcBef>
                <a:spcPts val="0"/>
              </a:spcBef>
              <a:spcAft>
                <a:spcPts val="0"/>
              </a:spcAft>
              <a:buClr>
                <a:srgbClr val="666666"/>
              </a:buClr>
              <a:buSzPts val="1300"/>
              <a:buFont typeface="Helvetica Neue"/>
              <a:buChar char="■"/>
              <a:defRPr b="0" i="0" sz="1300" u="none" cap="none" strike="noStrike">
                <a:solidFill>
                  <a:srgbClr val="666666"/>
                </a:solidFill>
                <a:latin typeface="Roboto"/>
                <a:ea typeface="Roboto"/>
                <a:cs typeface="Roboto"/>
                <a:sym typeface="Roboto"/>
              </a:defRPr>
            </a:lvl9pPr>
          </a:lstStyle>
          <a:p/>
        </p:txBody>
      </p:sp>
      <p:sp>
        <p:nvSpPr>
          <p:cNvPr id="9" name="Google Shape;9;p15"/>
          <p:cNvSpPr txBox="1"/>
          <p:nvPr>
            <p:ph idx="12" type="sldNum"/>
          </p:nvPr>
        </p:nvSpPr>
        <p:spPr>
          <a:xfrm>
            <a:off x="8684345" y="4692391"/>
            <a:ext cx="336814" cy="335251"/>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666666"/>
              </a:buClr>
              <a:buSzPts val="1000"/>
              <a:buFont typeface="Roboto"/>
              <a:buNone/>
              <a:defRPr b="0" i="0" sz="1000" u="none" cap="none" strike="noStrike">
                <a:solidFill>
                  <a:srgbClr val="666666"/>
                </a:solidFill>
                <a:latin typeface="Roboto"/>
                <a:ea typeface="Roboto"/>
                <a:cs typeface="Roboto"/>
                <a:sym typeface="Roboto"/>
              </a:defRPr>
            </a:lvl1pPr>
            <a:lvl2pPr indent="0" lvl="1" marL="0" marR="0" rtl="0" algn="r">
              <a:lnSpc>
                <a:spcPct val="100000"/>
              </a:lnSpc>
              <a:spcBef>
                <a:spcPts val="0"/>
              </a:spcBef>
              <a:spcAft>
                <a:spcPts val="0"/>
              </a:spcAft>
              <a:buClr>
                <a:srgbClr val="666666"/>
              </a:buClr>
              <a:buSzPts val="1000"/>
              <a:buFont typeface="Roboto"/>
              <a:buNone/>
              <a:defRPr b="0" i="0" sz="1000" u="none" cap="none" strike="noStrike">
                <a:solidFill>
                  <a:srgbClr val="666666"/>
                </a:solidFill>
                <a:latin typeface="Roboto"/>
                <a:ea typeface="Roboto"/>
                <a:cs typeface="Roboto"/>
                <a:sym typeface="Roboto"/>
              </a:defRPr>
            </a:lvl2pPr>
            <a:lvl3pPr indent="0" lvl="2" marL="0" marR="0" rtl="0" algn="r">
              <a:lnSpc>
                <a:spcPct val="100000"/>
              </a:lnSpc>
              <a:spcBef>
                <a:spcPts val="0"/>
              </a:spcBef>
              <a:spcAft>
                <a:spcPts val="0"/>
              </a:spcAft>
              <a:buClr>
                <a:srgbClr val="666666"/>
              </a:buClr>
              <a:buSzPts val="1000"/>
              <a:buFont typeface="Roboto"/>
              <a:buNone/>
              <a:defRPr b="0" i="0" sz="1000" u="none" cap="none" strike="noStrike">
                <a:solidFill>
                  <a:srgbClr val="666666"/>
                </a:solidFill>
                <a:latin typeface="Roboto"/>
                <a:ea typeface="Roboto"/>
                <a:cs typeface="Roboto"/>
                <a:sym typeface="Roboto"/>
              </a:defRPr>
            </a:lvl3pPr>
            <a:lvl4pPr indent="0" lvl="3" marL="0" marR="0" rtl="0" algn="r">
              <a:lnSpc>
                <a:spcPct val="100000"/>
              </a:lnSpc>
              <a:spcBef>
                <a:spcPts val="0"/>
              </a:spcBef>
              <a:spcAft>
                <a:spcPts val="0"/>
              </a:spcAft>
              <a:buClr>
                <a:srgbClr val="666666"/>
              </a:buClr>
              <a:buSzPts val="1000"/>
              <a:buFont typeface="Roboto"/>
              <a:buNone/>
              <a:defRPr b="0" i="0" sz="1000" u="none" cap="none" strike="noStrike">
                <a:solidFill>
                  <a:srgbClr val="666666"/>
                </a:solidFill>
                <a:latin typeface="Roboto"/>
                <a:ea typeface="Roboto"/>
                <a:cs typeface="Roboto"/>
                <a:sym typeface="Roboto"/>
              </a:defRPr>
            </a:lvl4pPr>
            <a:lvl5pPr indent="0" lvl="4" marL="0" marR="0" rtl="0" algn="r">
              <a:lnSpc>
                <a:spcPct val="100000"/>
              </a:lnSpc>
              <a:spcBef>
                <a:spcPts val="0"/>
              </a:spcBef>
              <a:spcAft>
                <a:spcPts val="0"/>
              </a:spcAft>
              <a:buClr>
                <a:srgbClr val="666666"/>
              </a:buClr>
              <a:buSzPts val="1000"/>
              <a:buFont typeface="Roboto"/>
              <a:buNone/>
              <a:defRPr b="0" i="0" sz="1000" u="none" cap="none" strike="noStrike">
                <a:solidFill>
                  <a:srgbClr val="666666"/>
                </a:solidFill>
                <a:latin typeface="Roboto"/>
                <a:ea typeface="Roboto"/>
                <a:cs typeface="Roboto"/>
                <a:sym typeface="Roboto"/>
              </a:defRPr>
            </a:lvl5pPr>
            <a:lvl6pPr indent="0" lvl="5" marL="0" marR="0" rtl="0" algn="r">
              <a:lnSpc>
                <a:spcPct val="100000"/>
              </a:lnSpc>
              <a:spcBef>
                <a:spcPts val="0"/>
              </a:spcBef>
              <a:spcAft>
                <a:spcPts val="0"/>
              </a:spcAft>
              <a:buClr>
                <a:srgbClr val="666666"/>
              </a:buClr>
              <a:buSzPts val="1000"/>
              <a:buFont typeface="Roboto"/>
              <a:buNone/>
              <a:defRPr b="0" i="0" sz="1000" u="none" cap="none" strike="noStrike">
                <a:solidFill>
                  <a:srgbClr val="666666"/>
                </a:solidFill>
                <a:latin typeface="Roboto"/>
                <a:ea typeface="Roboto"/>
                <a:cs typeface="Roboto"/>
                <a:sym typeface="Roboto"/>
              </a:defRPr>
            </a:lvl6pPr>
            <a:lvl7pPr indent="0" lvl="6" marL="0" marR="0" rtl="0" algn="r">
              <a:lnSpc>
                <a:spcPct val="100000"/>
              </a:lnSpc>
              <a:spcBef>
                <a:spcPts val="0"/>
              </a:spcBef>
              <a:spcAft>
                <a:spcPts val="0"/>
              </a:spcAft>
              <a:buClr>
                <a:srgbClr val="666666"/>
              </a:buClr>
              <a:buSzPts val="1000"/>
              <a:buFont typeface="Roboto"/>
              <a:buNone/>
              <a:defRPr b="0" i="0" sz="1000" u="none" cap="none" strike="noStrike">
                <a:solidFill>
                  <a:srgbClr val="666666"/>
                </a:solidFill>
                <a:latin typeface="Roboto"/>
                <a:ea typeface="Roboto"/>
                <a:cs typeface="Roboto"/>
                <a:sym typeface="Roboto"/>
              </a:defRPr>
            </a:lvl7pPr>
            <a:lvl8pPr indent="0" lvl="7" marL="0" marR="0" rtl="0" algn="r">
              <a:lnSpc>
                <a:spcPct val="100000"/>
              </a:lnSpc>
              <a:spcBef>
                <a:spcPts val="0"/>
              </a:spcBef>
              <a:spcAft>
                <a:spcPts val="0"/>
              </a:spcAft>
              <a:buClr>
                <a:srgbClr val="666666"/>
              </a:buClr>
              <a:buSzPts val="1000"/>
              <a:buFont typeface="Roboto"/>
              <a:buNone/>
              <a:defRPr b="0" i="0" sz="1000" u="none" cap="none" strike="noStrike">
                <a:solidFill>
                  <a:srgbClr val="666666"/>
                </a:solidFill>
                <a:latin typeface="Roboto"/>
                <a:ea typeface="Roboto"/>
                <a:cs typeface="Roboto"/>
                <a:sym typeface="Roboto"/>
              </a:defRPr>
            </a:lvl8pPr>
            <a:lvl9pPr indent="0" lvl="8" marL="0" marR="0" rtl="0" algn="r">
              <a:lnSpc>
                <a:spcPct val="100000"/>
              </a:lnSpc>
              <a:spcBef>
                <a:spcPts val="0"/>
              </a:spcBef>
              <a:spcAft>
                <a:spcPts val="0"/>
              </a:spcAft>
              <a:buClr>
                <a:srgbClr val="666666"/>
              </a:buClr>
              <a:buSzPts val="1000"/>
              <a:buFont typeface="Roboto"/>
              <a:buNone/>
              <a:defRPr b="0" i="0" sz="1000" u="none" cap="none"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9" name="Shape 59"/>
        <p:cNvGrpSpPr/>
        <p:nvPr/>
      </p:nvGrpSpPr>
      <p:grpSpPr>
        <a:xfrm>
          <a:off x="0" y="0"/>
          <a:ext cx="0" cy="0"/>
          <a:chOff x="0" y="0"/>
          <a:chExt cx="0" cy="0"/>
        </a:xfrm>
      </p:grpSpPr>
      <p:sp>
        <p:nvSpPr>
          <p:cNvPr id="60" name="Google Shape;60;g5dc6ec16d2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61" name="Google Shape;61;g5dc6ec16d2_0_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62" name="Google Shape;62;g5dc6ec16d2_0_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
          <p:cNvSpPr txBox="1"/>
          <p:nvPr>
            <p:ph idx="4294967295" type="ctrTitle"/>
          </p:nvPr>
        </p:nvSpPr>
        <p:spPr>
          <a:xfrm>
            <a:off x="311699" y="539724"/>
            <a:ext cx="8520602" cy="1282502"/>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accent1"/>
              </a:buClr>
              <a:buSzPts val="3600"/>
              <a:buFont typeface="Merriweather"/>
              <a:buNone/>
            </a:pPr>
            <a:r>
              <a:rPr b="0" i="0" lang="en-US" sz="3600" u="none" cap="none" strike="noStrike">
                <a:solidFill>
                  <a:schemeClr val="accent1"/>
                </a:solidFill>
                <a:latin typeface="Merriweather"/>
                <a:ea typeface="Merriweather"/>
                <a:cs typeface="Merriweather"/>
                <a:sym typeface="Merriweather"/>
              </a:rPr>
              <a:t>Machina-Ex-Kaggle</a:t>
            </a:r>
            <a:endParaRPr/>
          </a:p>
        </p:txBody>
      </p:sp>
      <p:sp>
        <p:nvSpPr>
          <p:cNvPr id="119" name="Google Shape;119;p1"/>
          <p:cNvSpPr txBox="1"/>
          <p:nvPr>
            <p:ph idx="4294967295" type="subTitle"/>
          </p:nvPr>
        </p:nvSpPr>
        <p:spPr>
          <a:xfrm>
            <a:off x="311700" y="1878559"/>
            <a:ext cx="4242600" cy="7383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626B73"/>
              </a:buClr>
              <a:buSzPts val="1600"/>
              <a:buFont typeface="Helvetica Neue"/>
              <a:buNone/>
            </a:pPr>
            <a:r>
              <a:rPr b="0" i="0" lang="en-US" sz="1600" u="none" cap="none" strike="noStrike">
                <a:solidFill>
                  <a:srgbClr val="626B73"/>
                </a:solidFill>
                <a:latin typeface="Roboto"/>
                <a:ea typeface="Roboto"/>
                <a:cs typeface="Roboto"/>
                <a:sym typeface="Roboto"/>
              </a:rPr>
              <a:t>Sam Audino, Charles Cohen, Michael Dollar &amp; Michael Drozdov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9"/>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FFFFFF"/>
              </a:buClr>
              <a:buSzPts val="2800"/>
              <a:buFont typeface="Merriweather"/>
              <a:buNone/>
            </a:pPr>
            <a:r>
              <a:rPr b="0" i="0" lang="en-US" sz="2800" u="none" cap="none" strike="noStrike">
                <a:solidFill>
                  <a:srgbClr val="FFFFFF"/>
                </a:solidFill>
                <a:latin typeface="Merriweather"/>
                <a:ea typeface="Merriweather"/>
                <a:cs typeface="Merriweather"/>
                <a:sym typeface="Merriweather"/>
              </a:rPr>
              <a:t>Feature Selection</a:t>
            </a:r>
            <a:endParaRPr/>
          </a:p>
        </p:txBody>
      </p:sp>
      <p:sp>
        <p:nvSpPr>
          <p:cNvPr id="204" name="Google Shape;204;p9"/>
          <p:cNvSpPr txBox="1"/>
          <p:nvPr>
            <p:ph idx="1" type="body"/>
          </p:nvPr>
        </p:nvSpPr>
        <p:spPr>
          <a:xfrm>
            <a:off x="311699" y="1505699"/>
            <a:ext cx="3999902" cy="3076201"/>
          </a:xfrm>
          <a:prstGeom prst="rect">
            <a:avLst/>
          </a:prstGeom>
          <a:noFill/>
          <a:ln>
            <a:noFill/>
          </a:ln>
        </p:spPr>
        <p:txBody>
          <a:bodyPr anchorCtr="0" anchor="t" bIns="91400" lIns="91400" spcFirstLastPara="1" rIns="91400" wrap="square" tIns="91400">
            <a:normAutofit/>
          </a:bodyPr>
          <a:lstStyle/>
          <a:p>
            <a:pPr indent="-330200" lvl="0" marL="457200" rtl="0" algn="l">
              <a:lnSpc>
                <a:spcPct val="115000"/>
              </a:lnSpc>
              <a:spcBef>
                <a:spcPts val="0"/>
              </a:spcBef>
              <a:spcAft>
                <a:spcPts val="0"/>
              </a:spcAft>
              <a:buClr>
                <a:srgbClr val="000000"/>
              </a:buClr>
              <a:buSzPts val="1600"/>
              <a:buFont typeface="Merriweather"/>
              <a:buChar char="●"/>
            </a:pPr>
            <a:r>
              <a:rPr lang="en-US" sz="1600">
                <a:solidFill>
                  <a:srgbClr val="000000"/>
                </a:solidFill>
                <a:latin typeface="Merriweather"/>
                <a:ea typeface="Merriweather"/>
                <a:cs typeface="Merriweather"/>
                <a:sym typeface="Merriweather"/>
              </a:rPr>
              <a:t>Lasso was the main source of feature selection</a:t>
            </a:r>
            <a:endParaRPr>
              <a:solidFill>
                <a:srgbClr val="000000"/>
              </a:solidFill>
              <a:latin typeface="Merriweather"/>
              <a:ea typeface="Merriweather"/>
              <a:cs typeface="Merriweather"/>
              <a:sym typeface="Merriweather"/>
            </a:endParaRPr>
          </a:p>
          <a:p>
            <a:pPr indent="-330200" lvl="0" marL="457200" rtl="0" algn="l">
              <a:lnSpc>
                <a:spcPct val="115000"/>
              </a:lnSpc>
              <a:spcBef>
                <a:spcPts val="0"/>
              </a:spcBef>
              <a:spcAft>
                <a:spcPts val="0"/>
              </a:spcAft>
              <a:buClr>
                <a:srgbClr val="000000"/>
              </a:buClr>
              <a:buSzPts val="1600"/>
              <a:buFont typeface="Merriweather"/>
              <a:buChar char="●"/>
            </a:pPr>
            <a:r>
              <a:rPr lang="en-US" sz="1600">
                <a:solidFill>
                  <a:srgbClr val="000000"/>
                </a:solidFill>
                <a:latin typeface="Merriweather"/>
                <a:ea typeface="Merriweather"/>
                <a:cs typeface="Merriweather"/>
                <a:sym typeface="Merriweather"/>
              </a:rPr>
              <a:t>Lasso allowed us to easily identify unnecessary columns, reducing our model’s complexity by one-fourth.</a:t>
            </a:r>
            <a:endParaRPr sz="1600">
              <a:solidFill>
                <a:srgbClr val="000000"/>
              </a:solidFill>
              <a:latin typeface="Merriweather"/>
              <a:ea typeface="Merriweather"/>
              <a:cs typeface="Merriweather"/>
              <a:sym typeface="Merriweather"/>
            </a:endParaRPr>
          </a:p>
          <a:p>
            <a:pPr indent="-330200" lvl="0" marL="457200" rtl="0" algn="l">
              <a:spcBef>
                <a:spcPts val="0"/>
              </a:spcBef>
              <a:spcAft>
                <a:spcPts val="0"/>
              </a:spcAft>
              <a:buClr>
                <a:srgbClr val="000000"/>
              </a:buClr>
              <a:buSzPts val="1600"/>
              <a:buFont typeface="Merriweather"/>
              <a:buChar char="●"/>
            </a:pPr>
            <a:r>
              <a:rPr lang="en-US" sz="1600">
                <a:solidFill>
                  <a:srgbClr val="000000"/>
                </a:solidFill>
                <a:latin typeface="Merriweather"/>
                <a:ea typeface="Merriweather"/>
                <a:cs typeface="Merriweather"/>
                <a:sym typeface="Merriweather"/>
              </a:rPr>
              <a:t>Before passing the Lasso the data, we made sure to dummy all categorical columns (led to most accurate score)</a:t>
            </a:r>
            <a:endParaRPr sz="1600">
              <a:solidFill>
                <a:srgbClr val="000000"/>
              </a:solidFill>
              <a:latin typeface="Merriweather"/>
              <a:ea typeface="Merriweather"/>
              <a:cs typeface="Merriweather"/>
              <a:sym typeface="Merriweather"/>
            </a:endParaRPr>
          </a:p>
        </p:txBody>
      </p:sp>
      <p:sp>
        <p:nvSpPr>
          <p:cNvPr id="205" name="Google Shape;205;p9"/>
          <p:cNvSpPr txBox="1"/>
          <p:nvPr>
            <p:ph idx="2" type="body"/>
          </p:nvPr>
        </p:nvSpPr>
        <p:spPr>
          <a:xfrm>
            <a:off x="4832399" y="1505699"/>
            <a:ext cx="3999900" cy="3076200"/>
          </a:xfrm>
          <a:prstGeom prst="rect">
            <a:avLst/>
          </a:prstGeom>
          <a:noFill/>
          <a:ln>
            <a:noFill/>
          </a:ln>
        </p:spPr>
        <p:txBody>
          <a:bodyPr anchorCtr="0" anchor="t" bIns="91400" lIns="91400" spcFirstLastPara="1" rIns="91400" wrap="square" tIns="91400">
            <a:normAutofit/>
          </a:bodyPr>
          <a:lstStyle/>
          <a:p>
            <a:pPr indent="-330200" lvl="0" marL="457200" rtl="0" algn="l">
              <a:lnSpc>
                <a:spcPct val="115000"/>
              </a:lnSpc>
              <a:spcBef>
                <a:spcPts val="0"/>
              </a:spcBef>
              <a:spcAft>
                <a:spcPts val="0"/>
              </a:spcAft>
              <a:buClr>
                <a:srgbClr val="000000"/>
              </a:buClr>
              <a:buSzPts val="1600"/>
              <a:buFont typeface="Merriweather"/>
              <a:buChar char="●"/>
            </a:pPr>
            <a:r>
              <a:rPr lang="en-US" sz="1600">
                <a:solidFill>
                  <a:srgbClr val="000000"/>
                </a:solidFill>
                <a:latin typeface="Merriweather"/>
                <a:ea typeface="Merriweather"/>
                <a:cs typeface="Merriweather"/>
                <a:sym typeface="Merriweather"/>
              </a:rPr>
              <a:t>We also tried turning columns into ordinals, and scaling the ordinals to between 0 and 1 based on the spread of there median prices using:</a:t>
            </a:r>
            <a:endParaRPr>
              <a:solidFill>
                <a:srgbClr val="000000"/>
              </a:solidFill>
              <a:latin typeface="Merriweather"/>
              <a:ea typeface="Merriweather"/>
              <a:cs typeface="Merriweather"/>
              <a:sym typeface="Merriweather"/>
            </a:endParaRPr>
          </a:p>
        </p:txBody>
      </p:sp>
      <p:pic>
        <p:nvPicPr>
          <p:cNvPr descr="Google Shape;138;p20" id="206" name="Google Shape;206;p9"/>
          <p:cNvPicPr preferRelativeResize="0"/>
          <p:nvPr/>
        </p:nvPicPr>
        <p:blipFill rotWithShape="1">
          <a:blip r:embed="rId3">
            <a:alphaModFix/>
          </a:blip>
          <a:srcRect b="0" l="0" r="0" t="0"/>
          <a:stretch/>
        </p:blipFill>
        <p:spPr>
          <a:xfrm>
            <a:off x="4904350" y="3428900"/>
            <a:ext cx="3497150" cy="86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0"/>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FFFFFF"/>
              </a:buClr>
              <a:buSzPts val="2800"/>
              <a:buFont typeface="Merriweather"/>
              <a:buNone/>
            </a:pPr>
            <a:r>
              <a:rPr b="0" i="0" lang="en-US" sz="2800" u="none" cap="none" strike="noStrike">
                <a:solidFill>
                  <a:srgbClr val="FFFFFF"/>
                </a:solidFill>
                <a:latin typeface="Merriweather"/>
                <a:ea typeface="Merriweather"/>
                <a:cs typeface="Merriweather"/>
                <a:sym typeface="Merriweather"/>
              </a:rPr>
              <a:t>Modelling: Hyperparameter Tuning</a:t>
            </a:r>
            <a:endParaRPr/>
          </a:p>
        </p:txBody>
      </p:sp>
      <p:sp>
        <p:nvSpPr>
          <p:cNvPr id="212" name="Google Shape;212;p10"/>
          <p:cNvSpPr txBox="1"/>
          <p:nvPr>
            <p:ph idx="1" type="body"/>
          </p:nvPr>
        </p:nvSpPr>
        <p:spPr>
          <a:xfrm>
            <a:off x="311699" y="1505699"/>
            <a:ext cx="3999902" cy="3076201"/>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745"/>
              <a:buNone/>
            </a:pPr>
            <a:r>
              <a:rPr b="1" lang="en-US" sz="1745">
                <a:solidFill>
                  <a:srgbClr val="000000"/>
                </a:solidFill>
                <a:latin typeface="Merriweather"/>
                <a:ea typeface="Merriweather"/>
                <a:cs typeface="Merriweather"/>
                <a:sym typeface="Merriweather"/>
              </a:rPr>
              <a:t>Alpha Tuning</a:t>
            </a:r>
            <a:endParaRPr>
              <a:solidFill>
                <a:srgbClr val="000000"/>
              </a:solidFill>
              <a:latin typeface="Merriweather"/>
              <a:ea typeface="Merriweather"/>
              <a:cs typeface="Merriweather"/>
              <a:sym typeface="Merriweather"/>
            </a:endParaRPr>
          </a:p>
          <a:p>
            <a:pPr indent="0" lvl="0" marL="0" rtl="0" algn="l">
              <a:lnSpc>
                <a:spcPct val="115000"/>
              </a:lnSpc>
              <a:spcBef>
                <a:spcPts val="1500"/>
              </a:spcBef>
              <a:spcAft>
                <a:spcPts val="0"/>
              </a:spcAft>
              <a:buSzPts val="1300"/>
              <a:buNone/>
            </a:pPr>
            <a:r>
              <a:t/>
            </a:r>
            <a:endParaRPr b="1">
              <a:solidFill>
                <a:srgbClr val="000000"/>
              </a:solidFill>
              <a:latin typeface="Merriweather"/>
              <a:ea typeface="Merriweather"/>
              <a:cs typeface="Merriweather"/>
              <a:sym typeface="Merriweather"/>
            </a:endParaRPr>
          </a:p>
          <a:p>
            <a:pPr indent="443483" lvl="0" marL="0" rtl="0" algn="l">
              <a:lnSpc>
                <a:spcPct val="115000"/>
              </a:lnSpc>
              <a:spcBef>
                <a:spcPts val="1500"/>
              </a:spcBef>
              <a:spcAft>
                <a:spcPts val="0"/>
              </a:spcAft>
              <a:buSzPts val="1300"/>
              <a:buNone/>
            </a:pPr>
            <a:r>
              <a:t/>
            </a:r>
            <a:endParaRPr i="1">
              <a:solidFill>
                <a:srgbClr val="000000"/>
              </a:solidFill>
              <a:latin typeface="Merriweather"/>
              <a:ea typeface="Merriweather"/>
              <a:cs typeface="Merriweather"/>
              <a:sym typeface="Merriweather"/>
            </a:endParaRPr>
          </a:p>
          <a:p>
            <a:pPr indent="443483" lvl="0" marL="0" rtl="0" algn="l">
              <a:lnSpc>
                <a:spcPct val="115000"/>
              </a:lnSpc>
              <a:spcBef>
                <a:spcPts val="1500"/>
              </a:spcBef>
              <a:spcAft>
                <a:spcPts val="0"/>
              </a:spcAft>
              <a:buSzPts val="1300"/>
              <a:buNone/>
            </a:pPr>
            <a:r>
              <a:t/>
            </a:r>
            <a:endParaRPr i="1">
              <a:solidFill>
                <a:srgbClr val="000000"/>
              </a:solidFill>
              <a:latin typeface="Merriweather"/>
              <a:ea typeface="Merriweather"/>
              <a:cs typeface="Merriweather"/>
              <a:sym typeface="Merriweather"/>
            </a:endParaRPr>
          </a:p>
          <a:p>
            <a:pPr indent="0" lvl="0" marL="0" rtl="0" algn="l">
              <a:lnSpc>
                <a:spcPct val="115000"/>
              </a:lnSpc>
              <a:spcBef>
                <a:spcPts val="1500"/>
              </a:spcBef>
              <a:spcAft>
                <a:spcPts val="0"/>
              </a:spcAft>
              <a:buSzPts val="1300"/>
              <a:buNone/>
            </a:pPr>
            <a:r>
              <a:t/>
            </a:r>
            <a:endParaRPr i="1">
              <a:solidFill>
                <a:srgbClr val="000000"/>
              </a:solidFill>
              <a:latin typeface="Merriweather"/>
              <a:ea typeface="Merriweather"/>
              <a:cs typeface="Merriweather"/>
              <a:sym typeface="Merriweather"/>
            </a:endParaRPr>
          </a:p>
          <a:p>
            <a:pPr indent="0" lvl="0" marL="0" rtl="0" algn="l">
              <a:lnSpc>
                <a:spcPct val="115000"/>
              </a:lnSpc>
              <a:spcBef>
                <a:spcPts val="1500"/>
              </a:spcBef>
              <a:spcAft>
                <a:spcPts val="0"/>
              </a:spcAft>
              <a:buSzPts val="1261"/>
              <a:buNone/>
            </a:pPr>
            <a:r>
              <a:t/>
            </a:r>
            <a:endParaRPr>
              <a:solidFill>
                <a:srgbClr val="000000"/>
              </a:solidFill>
              <a:latin typeface="Merriweather"/>
              <a:ea typeface="Merriweather"/>
              <a:cs typeface="Merriweather"/>
              <a:sym typeface="Merriweather"/>
            </a:endParaRPr>
          </a:p>
        </p:txBody>
      </p:sp>
      <p:grpSp>
        <p:nvGrpSpPr>
          <p:cNvPr id="213" name="Google Shape;213;p10"/>
          <p:cNvGrpSpPr/>
          <p:nvPr/>
        </p:nvGrpSpPr>
        <p:grpSpPr>
          <a:xfrm>
            <a:off x="640825" y="2105800"/>
            <a:ext cx="3670803" cy="1402052"/>
            <a:chOff x="0" y="0"/>
            <a:chExt cx="3670801" cy="1402050"/>
          </a:xfrm>
        </p:grpSpPr>
        <p:sp>
          <p:nvSpPr>
            <p:cNvPr id="214" name="Google Shape;214;p10"/>
            <p:cNvSpPr/>
            <p:nvPr/>
          </p:nvSpPr>
          <p:spPr>
            <a:xfrm>
              <a:off x="0" y="27524"/>
              <a:ext cx="3670801" cy="1347001"/>
            </a:xfrm>
            <a:custGeom>
              <a:rect b="b" l="l" r="r" t="t"/>
              <a:pathLst>
                <a:path extrusionOk="0" h="21600" w="21600">
                  <a:moveTo>
                    <a:pt x="0" y="0"/>
                  </a:moveTo>
                  <a:lnTo>
                    <a:pt x="20279" y="0"/>
                  </a:lnTo>
                  <a:lnTo>
                    <a:pt x="21600" y="3600"/>
                  </a:lnTo>
                  <a:lnTo>
                    <a:pt x="21600" y="21600"/>
                  </a:lnTo>
                  <a:lnTo>
                    <a:pt x="1321" y="21600"/>
                  </a:lnTo>
                  <a:lnTo>
                    <a:pt x="0" y="18000"/>
                  </a:lnTo>
                  <a:lnTo>
                    <a:pt x="0" y="0"/>
                  </a:lnTo>
                  <a:close/>
                </a:path>
              </a:pathLst>
            </a:custGeom>
            <a:solidFill>
              <a:srgbClr val="D9D9D9"/>
            </a:solidFill>
            <a:ln cap="flat" cmpd="sng" w="285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just">
                <a:lnSpc>
                  <a:spcPct val="100000"/>
                </a:lnSpc>
                <a:spcBef>
                  <a:spcPts val="0"/>
                </a:spcBef>
                <a:spcAft>
                  <a:spcPts val="0"/>
                </a:spcAft>
                <a:buClr>
                  <a:srgbClr val="434343"/>
                </a:buClr>
                <a:buSzPts val="1300"/>
                <a:buFont typeface="Roboto"/>
                <a:buNone/>
              </a:pPr>
              <a:r>
                <a:t/>
              </a:r>
              <a:endParaRPr b="0" i="1" sz="1300" u="none" cap="none" strike="noStrike">
                <a:solidFill>
                  <a:srgbClr val="434343"/>
                </a:solidFill>
                <a:latin typeface="Roboto"/>
                <a:ea typeface="Roboto"/>
                <a:cs typeface="Roboto"/>
                <a:sym typeface="Roboto"/>
              </a:endParaRPr>
            </a:p>
          </p:txBody>
        </p:sp>
        <p:sp>
          <p:nvSpPr>
            <p:cNvPr id="215" name="Google Shape;215;p10"/>
            <p:cNvSpPr txBox="1"/>
            <p:nvPr/>
          </p:nvSpPr>
          <p:spPr>
            <a:xfrm>
              <a:off x="112251" y="0"/>
              <a:ext cx="3446298" cy="1402050"/>
            </a:xfrm>
            <a:prstGeom prst="rect">
              <a:avLst/>
            </a:prstGeom>
            <a:noFill/>
            <a:ln>
              <a:noFill/>
            </a:ln>
          </p:spPr>
          <p:txBody>
            <a:bodyPr anchorCtr="0" anchor="ctr" bIns="91400" lIns="91400" spcFirstLastPara="1" rIns="91400" wrap="square" tIns="91400">
              <a:spAutoFit/>
            </a:bodyPr>
            <a:lstStyle/>
            <a:p>
              <a:pPr indent="0" lvl="0" marL="0" marR="0" rtl="0" algn="just">
                <a:lnSpc>
                  <a:spcPct val="100000"/>
                </a:lnSpc>
                <a:spcBef>
                  <a:spcPts val="0"/>
                </a:spcBef>
                <a:spcAft>
                  <a:spcPts val="0"/>
                </a:spcAft>
                <a:buClr>
                  <a:srgbClr val="434343"/>
                </a:buClr>
                <a:buSzPts val="1300"/>
                <a:buFont typeface="Roboto"/>
                <a:buNone/>
              </a:pPr>
              <a:r>
                <a:rPr b="0" i="1" lang="en-US" sz="1300" u="none" cap="none" strike="noStrike">
                  <a:solidFill>
                    <a:srgbClr val="434343"/>
                  </a:solidFill>
                  <a:latin typeface="Roboto"/>
                  <a:ea typeface="Roboto"/>
                  <a:cs typeface="Roboto"/>
                  <a:sym typeface="Roboto"/>
                </a:rPr>
                <a:t>Lasso improves on Linear Regression due to </a:t>
              </a:r>
              <a:r>
                <a:rPr b="1" i="1" lang="en-US" sz="1300" u="none" cap="none" strike="noStrike">
                  <a:solidFill>
                    <a:srgbClr val="434343"/>
                  </a:solidFill>
                  <a:latin typeface="Roboto"/>
                  <a:ea typeface="Roboto"/>
                  <a:cs typeface="Roboto"/>
                  <a:sym typeface="Roboto"/>
                </a:rPr>
                <a:t>Regularization</a:t>
              </a:r>
              <a:r>
                <a:rPr b="0" i="1" lang="en-US" sz="1300" u="none" cap="none" strike="noStrike">
                  <a:solidFill>
                    <a:srgbClr val="434343"/>
                  </a:solidFill>
                  <a:latin typeface="Roboto"/>
                  <a:ea typeface="Roboto"/>
                  <a:cs typeface="Roboto"/>
                  <a:sym typeface="Roboto"/>
                </a:rPr>
                <a:t>. The alpha parameter weights the coefficients by importance. </a:t>
              </a:r>
              <a:endParaRPr/>
            </a:p>
            <a:p>
              <a:pPr indent="0" lvl="0" marL="0" marR="0" rtl="0" algn="just">
                <a:lnSpc>
                  <a:spcPct val="100000"/>
                </a:lnSpc>
                <a:spcBef>
                  <a:spcPts val="0"/>
                </a:spcBef>
                <a:spcAft>
                  <a:spcPts val="0"/>
                </a:spcAft>
                <a:buClr>
                  <a:srgbClr val="434343"/>
                </a:buClr>
                <a:buSzPts val="1300"/>
                <a:buFont typeface="Roboto"/>
                <a:buNone/>
              </a:pPr>
              <a:r>
                <a:rPr b="0" i="1" lang="en-US" sz="1300" u="none" cap="none" strike="noStrike">
                  <a:solidFill>
                    <a:srgbClr val="434343"/>
                  </a:solidFill>
                  <a:latin typeface="Roboto"/>
                  <a:ea typeface="Roboto"/>
                  <a:cs typeface="Roboto"/>
                  <a:sym typeface="Roboto"/>
                </a:rPr>
                <a:t>For a large Alpha, all the coeff. become 0</a:t>
              </a:r>
              <a:endParaRPr/>
            </a:p>
            <a:p>
              <a:pPr indent="0" lvl="0" marL="0" marR="0" rtl="0" algn="just">
                <a:lnSpc>
                  <a:spcPct val="100000"/>
                </a:lnSpc>
                <a:spcBef>
                  <a:spcPts val="0"/>
                </a:spcBef>
                <a:spcAft>
                  <a:spcPts val="0"/>
                </a:spcAft>
                <a:buClr>
                  <a:srgbClr val="434343"/>
                </a:buClr>
                <a:buSzPts val="1300"/>
                <a:buFont typeface="Roboto"/>
                <a:buNone/>
              </a:pPr>
              <a:r>
                <a:rPr b="0" i="1" lang="en-US" sz="1300" u="none" cap="none" strike="noStrike">
                  <a:solidFill>
                    <a:srgbClr val="434343"/>
                  </a:solidFill>
                  <a:latin typeface="Roboto"/>
                  <a:ea typeface="Roboto"/>
                  <a:cs typeface="Roboto"/>
                  <a:sym typeface="Roboto"/>
                </a:rPr>
                <a:t>For a small Alpha, the coeff. stay about the same.</a:t>
              </a:r>
              <a:endParaRPr/>
            </a:p>
          </p:txBody>
        </p:sp>
      </p:grpSp>
      <p:pic>
        <p:nvPicPr>
          <p:cNvPr descr="Google Shape;146;p21" id="216" name="Google Shape;216;p10"/>
          <p:cNvPicPr preferRelativeResize="0"/>
          <p:nvPr/>
        </p:nvPicPr>
        <p:blipFill rotWithShape="1">
          <a:blip r:embed="rId3">
            <a:alphaModFix/>
          </a:blip>
          <a:srcRect b="0" l="0" r="0" t="0"/>
          <a:stretch/>
        </p:blipFill>
        <p:spPr>
          <a:xfrm>
            <a:off x="5294225" y="3164950"/>
            <a:ext cx="2762251" cy="342901"/>
          </a:xfrm>
          <a:prstGeom prst="rect">
            <a:avLst/>
          </a:prstGeom>
          <a:noFill/>
          <a:ln>
            <a:noFill/>
          </a:ln>
        </p:spPr>
      </p:pic>
      <p:sp>
        <p:nvSpPr>
          <p:cNvPr id="217" name="Google Shape;217;p10"/>
          <p:cNvSpPr txBox="1"/>
          <p:nvPr/>
        </p:nvSpPr>
        <p:spPr>
          <a:xfrm>
            <a:off x="5056475" y="16242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US" sz="1261">
                <a:latin typeface="Merriweather"/>
                <a:ea typeface="Merriweather"/>
                <a:cs typeface="Merriweather"/>
                <a:sym typeface="Merriweather"/>
              </a:rPr>
              <a:t>While all of our tests suggested that the smaller the alpha the better. Our best results were obtained using:</a:t>
            </a:r>
            <a:endParaRPr sz="13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11"/>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FFFFFF"/>
              </a:buClr>
              <a:buSzPts val="1483"/>
              <a:buFont typeface="Merriweather"/>
              <a:buNone/>
            </a:pPr>
            <a:r>
              <a:rPr lang="en-US" sz="1483"/>
              <a:t>Modelling: Hyperparameter Tuning</a:t>
            </a:r>
            <a:endParaRPr/>
          </a:p>
        </p:txBody>
      </p:sp>
      <p:sp>
        <p:nvSpPr>
          <p:cNvPr id="223" name="Google Shape;223;p11"/>
          <p:cNvSpPr txBox="1"/>
          <p:nvPr>
            <p:ph idx="1" type="body"/>
          </p:nvPr>
        </p:nvSpPr>
        <p:spPr>
          <a:xfrm>
            <a:off x="311699" y="1505699"/>
            <a:ext cx="3999902" cy="3076201"/>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800"/>
              <a:buNone/>
            </a:pPr>
            <a:r>
              <a:rPr b="1" lang="en-US" sz="1800">
                <a:solidFill>
                  <a:srgbClr val="000000"/>
                </a:solidFill>
                <a:latin typeface="Merriweather"/>
                <a:ea typeface="Merriweather"/>
                <a:cs typeface="Merriweather"/>
                <a:sym typeface="Merriweather"/>
              </a:rPr>
              <a:t>L1 Ratio Tuning</a:t>
            </a:r>
            <a:endParaRPr>
              <a:solidFill>
                <a:srgbClr val="000000"/>
              </a:solidFill>
              <a:latin typeface="Merriweather"/>
              <a:ea typeface="Merriweather"/>
              <a:cs typeface="Merriweather"/>
              <a:sym typeface="Merriweather"/>
            </a:endParaRPr>
          </a:p>
          <a:p>
            <a:pPr indent="0" lvl="0" marL="0" rtl="0" algn="l">
              <a:lnSpc>
                <a:spcPct val="115000"/>
              </a:lnSpc>
              <a:spcBef>
                <a:spcPts val="1600"/>
              </a:spcBef>
              <a:spcAft>
                <a:spcPts val="0"/>
              </a:spcAft>
              <a:buSzPts val="1300"/>
              <a:buNone/>
            </a:pPr>
            <a:r>
              <a:t/>
            </a:r>
            <a:endParaRPr b="1">
              <a:solidFill>
                <a:srgbClr val="000000"/>
              </a:solidFill>
              <a:latin typeface="Merriweather"/>
              <a:ea typeface="Merriweather"/>
              <a:cs typeface="Merriweather"/>
              <a:sym typeface="Merriweather"/>
            </a:endParaRPr>
          </a:p>
          <a:p>
            <a:pPr indent="457200" lvl="0" marL="0" rtl="0" algn="l">
              <a:lnSpc>
                <a:spcPct val="115000"/>
              </a:lnSpc>
              <a:spcBef>
                <a:spcPts val="1600"/>
              </a:spcBef>
              <a:spcAft>
                <a:spcPts val="0"/>
              </a:spcAft>
              <a:buSzPts val="1300"/>
              <a:buNone/>
            </a:pPr>
            <a:r>
              <a:t/>
            </a:r>
            <a:endParaRPr i="1">
              <a:solidFill>
                <a:srgbClr val="000000"/>
              </a:solidFill>
              <a:latin typeface="Merriweather"/>
              <a:ea typeface="Merriweather"/>
              <a:cs typeface="Merriweather"/>
              <a:sym typeface="Merriweather"/>
            </a:endParaRPr>
          </a:p>
          <a:p>
            <a:pPr indent="457200" lvl="0" marL="0" rtl="0" algn="l">
              <a:lnSpc>
                <a:spcPct val="115000"/>
              </a:lnSpc>
              <a:spcBef>
                <a:spcPts val="1600"/>
              </a:spcBef>
              <a:spcAft>
                <a:spcPts val="0"/>
              </a:spcAft>
              <a:buSzPts val="1300"/>
              <a:buNone/>
            </a:pPr>
            <a:r>
              <a:t/>
            </a:r>
            <a:endParaRPr i="1">
              <a:solidFill>
                <a:srgbClr val="000000"/>
              </a:solidFill>
              <a:latin typeface="Merriweather"/>
              <a:ea typeface="Merriweather"/>
              <a:cs typeface="Merriweather"/>
              <a:sym typeface="Merriweather"/>
            </a:endParaRPr>
          </a:p>
          <a:p>
            <a:pPr indent="0" lvl="0" marL="0" rtl="0" algn="l">
              <a:lnSpc>
                <a:spcPct val="115000"/>
              </a:lnSpc>
              <a:spcBef>
                <a:spcPts val="1600"/>
              </a:spcBef>
              <a:spcAft>
                <a:spcPts val="0"/>
              </a:spcAft>
              <a:buSzPts val="1300"/>
              <a:buNone/>
            </a:pPr>
            <a:r>
              <a:t/>
            </a:r>
            <a:endParaRPr i="1">
              <a:solidFill>
                <a:srgbClr val="000000"/>
              </a:solidFill>
              <a:latin typeface="Merriweather"/>
              <a:ea typeface="Merriweather"/>
              <a:cs typeface="Merriweather"/>
              <a:sym typeface="Merriweather"/>
            </a:endParaRPr>
          </a:p>
          <a:p>
            <a:pPr indent="0" lvl="0" marL="0" rtl="0" algn="l">
              <a:lnSpc>
                <a:spcPct val="115000"/>
              </a:lnSpc>
              <a:spcBef>
                <a:spcPts val="1600"/>
              </a:spcBef>
              <a:spcAft>
                <a:spcPts val="0"/>
              </a:spcAft>
              <a:buSzPts val="1300"/>
              <a:buNone/>
            </a:pPr>
            <a:r>
              <a:rPr i="0" lang="en-US" sz="1300" u="none" cap="none" strike="noStrike">
                <a:solidFill>
                  <a:srgbClr val="000000"/>
                </a:solidFill>
                <a:latin typeface="Merriweather"/>
                <a:ea typeface="Merriweather"/>
                <a:cs typeface="Merriweather"/>
                <a:sym typeface="Merriweather"/>
              </a:rPr>
              <a:t>We found that an </a:t>
            </a:r>
            <a:r>
              <a:rPr b="1" lang="en-US">
                <a:solidFill>
                  <a:srgbClr val="000000"/>
                </a:solidFill>
                <a:latin typeface="Merriweather"/>
                <a:ea typeface="Merriweather"/>
                <a:cs typeface="Merriweather"/>
                <a:sym typeface="Merriweather"/>
              </a:rPr>
              <a:t>L1 Ratio of 0.9</a:t>
            </a:r>
            <a:r>
              <a:rPr i="0" lang="en-US" sz="1300" u="none" cap="none" strike="noStrike">
                <a:solidFill>
                  <a:srgbClr val="000000"/>
                </a:solidFill>
                <a:latin typeface="Merriweather"/>
                <a:ea typeface="Merriweather"/>
                <a:cs typeface="Merriweather"/>
                <a:sym typeface="Merriweather"/>
              </a:rPr>
              <a:t> results in the best RMSE score over the testing subset.</a:t>
            </a:r>
            <a:endParaRPr>
              <a:solidFill>
                <a:srgbClr val="000000"/>
              </a:solidFill>
              <a:latin typeface="Merriweather"/>
              <a:ea typeface="Merriweather"/>
              <a:cs typeface="Merriweather"/>
              <a:sym typeface="Merriweather"/>
            </a:endParaRPr>
          </a:p>
        </p:txBody>
      </p:sp>
      <p:pic>
        <p:nvPicPr>
          <p:cNvPr descr="Google Shape;153;p22" id="224" name="Google Shape;224;p11"/>
          <p:cNvPicPr preferRelativeResize="0"/>
          <p:nvPr/>
        </p:nvPicPr>
        <p:blipFill rotWithShape="1">
          <a:blip r:embed="rId3">
            <a:alphaModFix/>
          </a:blip>
          <a:srcRect b="0" l="0" r="0" t="0"/>
          <a:stretch/>
        </p:blipFill>
        <p:spPr>
          <a:xfrm>
            <a:off x="4832425" y="1828525"/>
            <a:ext cx="3999901" cy="2753376"/>
          </a:xfrm>
          <a:prstGeom prst="rect">
            <a:avLst/>
          </a:prstGeom>
          <a:noFill/>
          <a:ln cap="flat" cmpd="sng" w="19050">
            <a:solidFill>
              <a:srgbClr val="666666"/>
            </a:solidFill>
            <a:prstDash val="solid"/>
            <a:round/>
            <a:headEnd len="sm" w="sm" type="none"/>
            <a:tailEnd len="sm" w="sm" type="none"/>
          </a:ln>
        </p:spPr>
      </p:pic>
      <p:grpSp>
        <p:nvGrpSpPr>
          <p:cNvPr id="225" name="Google Shape;225;p11"/>
          <p:cNvGrpSpPr/>
          <p:nvPr/>
        </p:nvGrpSpPr>
        <p:grpSpPr>
          <a:xfrm>
            <a:off x="640825" y="2133323"/>
            <a:ext cx="3670803" cy="1347003"/>
            <a:chOff x="0" y="-1"/>
            <a:chExt cx="3670801" cy="1347001"/>
          </a:xfrm>
        </p:grpSpPr>
        <p:sp>
          <p:nvSpPr>
            <p:cNvPr id="226" name="Google Shape;226;p11"/>
            <p:cNvSpPr/>
            <p:nvPr/>
          </p:nvSpPr>
          <p:spPr>
            <a:xfrm>
              <a:off x="0" y="-1"/>
              <a:ext cx="3670801" cy="1347001"/>
            </a:xfrm>
            <a:custGeom>
              <a:rect b="b" l="l" r="r" t="t"/>
              <a:pathLst>
                <a:path extrusionOk="0" h="21600" w="21600">
                  <a:moveTo>
                    <a:pt x="0" y="0"/>
                  </a:moveTo>
                  <a:lnTo>
                    <a:pt x="20279" y="0"/>
                  </a:lnTo>
                  <a:lnTo>
                    <a:pt x="21600" y="3600"/>
                  </a:lnTo>
                  <a:lnTo>
                    <a:pt x="21600" y="21600"/>
                  </a:lnTo>
                  <a:lnTo>
                    <a:pt x="1321" y="21600"/>
                  </a:lnTo>
                  <a:lnTo>
                    <a:pt x="0" y="18000"/>
                  </a:lnTo>
                  <a:lnTo>
                    <a:pt x="0" y="0"/>
                  </a:lnTo>
                  <a:close/>
                </a:path>
              </a:pathLst>
            </a:custGeom>
            <a:solidFill>
              <a:srgbClr val="D9D9D9"/>
            </a:solidFill>
            <a:ln cap="flat" cmpd="sng" w="2857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just">
                <a:lnSpc>
                  <a:spcPct val="100000"/>
                </a:lnSpc>
                <a:spcBef>
                  <a:spcPts val="0"/>
                </a:spcBef>
                <a:spcAft>
                  <a:spcPts val="0"/>
                </a:spcAft>
                <a:buClr>
                  <a:srgbClr val="434343"/>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227" name="Google Shape;227;p11"/>
            <p:cNvSpPr txBox="1"/>
            <p:nvPr/>
          </p:nvSpPr>
          <p:spPr>
            <a:xfrm>
              <a:off x="112251" y="74074"/>
              <a:ext cx="3446298" cy="1198851"/>
            </a:xfrm>
            <a:prstGeom prst="rect">
              <a:avLst/>
            </a:prstGeom>
            <a:noFill/>
            <a:ln>
              <a:noFill/>
            </a:ln>
          </p:spPr>
          <p:txBody>
            <a:bodyPr anchorCtr="0" anchor="ctr" bIns="91400" lIns="91400" spcFirstLastPara="1" rIns="91400" wrap="square" tIns="91400">
              <a:spAutoFit/>
            </a:bodyPr>
            <a:lstStyle/>
            <a:p>
              <a:pPr indent="0" lvl="0" marL="0" marR="0" rtl="0" algn="just">
                <a:lnSpc>
                  <a:spcPct val="100000"/>
                </a:lnSpc>
                <a:spcBef>
                  <a:spcPts val="0"/>
                </a:spcBef>
                <a:spcAft>
                  <a:spcPts val="0"/>
                </a:spcAft>
                <a:buClr>
                  <a:srgbClr val="434343"/>
                </a:buClr>
                <a:buSzPts val="1300"/>
                <a:buFont typeface="Roboto"/>
                <a:buNone/>
              </a:pPr>
              <a:r>
                <a:rPr b="0" i="1" lang="en-US" sz="1300" u="none" cap="none" strike="noStrike">
                  <a:solidFill>
                    <a:srgbClr val="434343"/>
                  </a:solidFill>
                  <a:latin typeface="Roboto"/>
                  <a:ea typeface="Roboto"/>
                  <a:cs typeface="Roboto"/>
                  <a:sym typeface="Roboto"/>
                </a:rPr>
                <a:t>An ElasticNet Model is a combination of the standard Ridge and Lasso Models.</a:t>
              </a:r>
              <a:endParaRPr/>
            </a:p>
            <a:p>
              <a:pPr indent="0" lvl="0" marL="0" marR="0" rtl="0" algn="just">
                <a:lnSpc>
                  <a:spcPct val="100000"/>
                </a:lnSpc>
                <a:spcBef>
                  <a:spcPts val="1600"/>
                </a:spcBef>
                <a:spcAft>
                  <a:spcPts val="0"/>
                </a:spcAft>
                <a:buClr>
                  <a:srgbClr val="434343"/>
                </a:buClr>
                <a:buSzPts val="1300"/>
                <a:buFont typeface="Roboto"/>
                <a:buNone/>
              </a:pPr>
              <a:r>
                <a:rPr b="0" i="1" lang="en-US" sz="1300" u="none" cap="none" strike="noStrike">
                  <a:solidFill>
                    <a:srgbClr val="434343"/>
                  </a:solidFill>
                  <a:latin typeface="Roboto"/>
                  <a:ea typeface="Roboto"/>
                  <a:cs typeface="Roboto"/>
                  <a:sym typeface="Roboto"/>
                </a:rPr>
                <a:t>The L1 Ratio is balance between the Lasso and Ridge Penalty Terms.</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12"/>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FFFFFF"/>
              </a:buClr>
              <a:buSzPts val="2800"/>
              <a:buFont typeface="Merriweather"/>
              <a:buNone/>
            </a:pPr>
            <a:r>
              <a:rPr b="0" i="0" lang="en-US" sz="2800" u="none" cap="none" strike="noStrike">
                <a:solidFill>
                  <a:srgbClr val="FFFFFF"/>
                </a:solidFill>
                <a:latin typeface="Merriweather"/>
                <a:ea typeface="Merriweather"/>
                <a:cs typeface="Merriweather"/>
                <a:sym typeface="Merriweather"/>
              </a:rPr>
              <a:t>Kaggle Submission</a:t>
            </a:r>
            <a:endParaRPr/>
          </a:p>
        </p:txBody>
      </p:sp>
      <p:pic>
        <p:nvPicPr>
          <p:cNvPr descr="Google Shape;160;p23" id="233" name="Google Shape;233;p12"/>
          <p:cNvPicPr preferRelativeResize="0"/>
          <p:nvPr/>
        </p:nvPicPr>
        <p:blipFill rotWithShape="1">
          <a:blip r:embed="rId3">
            <a:alphaModFix/>
          </a:blip>
          <a:srcRect b="0" l="0" r="0" t="0"/>
          <a:stretch/>
        </p:blipFill>
        <p:spPr>
          <a:xfrm>
            <a:off x="516149" y="1506375"/>
            <a:ext cx="8107923" cy="1269526"/>
          </a:xfrm>
          <a:prstGeom prst="rect">
            <a:avLst/>
          </a:prstGeom>
          <a:noFill/>
          <a:ln>
            <a:noFill/>
          </a:ln>
        </p:spPr>
      </p:pic>
      <p:pic>
        <p:nvPicPr>
          <p:cNvPr descr="Google Shape;161;p23" id="234" name="Google Shape;234;p12"/>
          <p:cNvPicPr preferRelativeResize="0"/>
          <p:nvPr/>
        </p:nvPicPr>
        <p:blipFill rotWithShape="1">
          <a:blip r:embed="rId4">
            <a:alphaModFix/>
          </a:blip>
          <a:srcRect b="0" l="0" r="0" t="0"/>
          <a:stretch/>
        </p:blipFill>
        <p:spPr>
          <a:xfrm>
            <a:off x="516149" y="3286650"/>
            <a:ext cx="4833374" cy="1269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13"/>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FFFFFF"/>
              </a:buClr>
              <a:buSzPts val="2800"/>
              <a:buFont typeface="Merriweather"/>
              <a:buNone/>
            </a:pPr>
            <a:r>
              <a:rPr b="0" i="0" lang="en-US" sz="2800" u="none" cap="none" strike="noStrike">
                <a:solidFill>
                  <a:srgbClr val="FFFFFF"/>
                </a:solidFill>
                <a:latin typeface="Merriweather"/>
                <a:ea typeface="Merriweather"/>
                <a:cs typeface="Merriweather"/>
                <a:sym typeface="Merriweather"/>
              </a:rPr>
              <a:t>Stacking: An Attempt	</a:t>
            </a:r>
            <a:endParaRPr/>
          </a:p>
        </p:txBody>
      </p:sp>
      <p:sp>
        <p:nvSpPr>
          <p:cNvPr id="240" name="Google Shape;240;p13"/>
          <p:cNvSpPr txBox="1"/>
          <p:nvPr>
            <p:ph idx="1" type="body"/>
          </p:nvPr>
        </p:nvSpPr>
        <p:spPr>
          <a:xfrm>
            <a:off x="311699" y="1505699"/>
            <a:ext cx="3999900" cy="30762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274"/>
              <a:buNone/>
            </a:pPr>
            <a:r>
              <a:rPr lang="en-US" sz="1274">
                <a:solidFill>
                  <a:srgbClr val="000000"/>
                </a:solidFill>
                <a:latin typeface="Merriweather"/>
                <a:ea typeface="Merriweather"/>
                <a:cs typeface="Merriweather"/>
                <a:sym typeface="Merriweather"/>
              </a:rPr>
              <a:t>We attempted to implement a model stacking method with the following logic:</a:t>
            </a:r>
            <a:endParaRPr>
              <a:solidFill>
                <a:srgbClr val="000000"/>
              </a:solidFill>
              <a:latin typeface="Merriweather"/>
              <a:ea typeface="Merriweather"/>
              <a:cs typeface="Merriweather"/>
              <a:sym typeface="Merriweather"/>
            </a:endParaRPr>
          </a:p>
          <a:p>
            <a:pPr indent="-304927" lvl="0" marL="448055" rtl="0" algn="l">
              <a:lnSpc>
                <a:spcPct val="115000"/>
              </a:lnSpc>
              <a:spcBef>
                <a:spcPts val="1500"/>
              </a:spcBef>
              <a:spcAft>
                <a:spcPts val="0"/>
              </a:spcAft>
              <a:buClr>
                <a:srgbClr val="000000"/>
              </a:buClr>
              <a:buSzPts val="1200"/>
              <a:buFont typeface="Merriweather"/>
              <a:buAutoNum type="arabicPeriod"/>
            </a:pPr>
            <a:r>
              <a:rPr lang="en-US" sz="1274">
                <a:solidFill>
                  <a:srgbClr val="000000"/>
                </a:solidFill>
                <a:latin typeface="Merriweather"/>
                <a:ea typeface="Merriweather"/>
                <a:cs typeface="Merriweather"/>
                <a:sym typeface="Merriweather"/>
              </a:rPr>
              <a:t>Split training subset into </a:t>
            </a:r>
            <a:r>
              <a:rPr i="1" lang="en-US">
                <a:solidFill>
                  <a:srgbClr val="000000"/>
                </a:solidFill>
                <a:latin typeface="Merriweather"/>
                <a:ea typeface="Merriweather"/>
                <a:cs typeface="Merriweather"/>
                <a:sym typeface="Merriweather"/>
              </a:rPr>
              <a:t>n</a:t>
            </a:r>
            <a:r>
              <a:rPr lang="en-US" sz="1274">
                <a:solidFill>
                  <a:srgbClr val="000000"/>
                </a:solidFill>
                <a:latin typeface="Merriweather"/>
                <a:ea typeface="Merriweather"/>
                <a:cs typeface="Merriweather"/>
                <a:sym typeface="Merriweather"/>
              </a:rPr>
              <a:t> subsets using KFold</a:t>
            </a:r>
            <a:endParaRPr>
              <a:solidFill>
                <a:srgbClr val="000000"/>
              </a:solidFill>
              <a:latin typeface="Merriweather"/>
              <a:ea typeface="Merriweather"/>
              <a:cs typeface="Merriweather"/>
              <a:sym typeface="Merriweather"/>
            </a:endParaRPr>
          </a:p>
          <a:p>
            <a:pPr indent="-304927" lvl="0" marL="448055" rtl="0" algn="l">
              <a:lnSpc>
                <a:spcPct val="115000"/>
              </a:lnSpc>
              <a:spcBef>
                <a:spcPts val="0"/>
              </a:spcBef>
              <a:spcAft>
                <a:spcPts val="0"/>
              </a:spcAft>
              <a:buClr>
                <a:srgbClr val="000000"/>
              </a:buClr>
              <a:buSzPts val="1200"/>
              <a:buFont typeface="Merriweather"/>
              <a:buAutoNum type="arabicPeriod"/>
            </a:pPr>
            <a:r>
              <a:rPr lang="en-US" sz="1274">
                <a:solidFill>
                  <a:srgbClr val="000000"/>
                </a:solidFill>
                <a:latin typeface="Merriweather"/>
                <a:ea typeface="Merriweather"/>
                <a:cs typeface="Merriweather"/>
                <a:sym typeface="Merriweather"/>
              </a:rPr>
              <a:t>Tune an ElasticNet model to the current KFold</a:t>
            </a:r>
            <a:endParaRPr>
              <a:solidFill>
                <a:srgbClr val="000000"/>
              </a:solidFill>
              <a:latin typeface="Merriweather"/>
              <a:ea typeface="Merriweather"/>
              <a:cs typeface="Merriweather"/>
              <a:sym typeface="Merriweather"/>
            </a:endParaRPr>
          </a:p>
          <a:p>
            <a:pPr indent="-304927" lvl="0" marL="448055" rtl="0" algn="l">
              <a:lnSpc>
                <a:spcPct val="115000"/>
              </a:lnSpc>
              <a:spcBef>
                <a:spcPts val="0"/>
              </a:spcBef>
              <a:spcAft>
                <a:spcPts val="0"/>
              </a:spcAft>
              <a:buClr>
                <a:srgbClr val="000000"/>
              </a:buClr>
              <a:buSzPts val="1200"/>
              <a:buFont typeface="Merriweather"/>
              <a:buAutoNum type="arabicPeriod"/>
            </a:pPr>
            <a:r>
              <a:rPr lang="en-US" sz="1274">
                <a:solidFill>
                  <a:srgbClr val="000000"/>
                </a:solidFill>
                <a:latin typeface="Merriweather"/>
                <a:ea typeface="Merriweather"/>
                <a:cs typeface="Merriweather"/>
                <a:sym typeface="Merriweather"/>
              </a:rPr>
              <a:t>Make predictions on the next KFold</a:t>
            </a:r>
            <a:endParaRPr>
              <a:solidFill>
                <a:srgbClr val="000000"/>
              </a:solidFill>
              <a:latin typeface="Merriweather"/>
              <a:ea typeface="Merriweather"/>
              <a:cs typeface="Merriweather"/>
              <a:sym typeface="Merriweather"/>
            </a:endParaRPr>
          </a:p>
          <a:p>
            <a:pPr indent="-304927" lvl="0" marL="448055" rtl="0" algn="l">
              <a:lnSpc>
                <a:spcPct val="115000"/>
              </a:lnSpc>
              <a:spcBef>
                <a:spcPts val="0"/>
              </a:spcBef>
              <a:spcAft>
                <a:spcPts val="0"/>
              </a:spcAft>
              <a:buClr>
                <a:srgbClr val="000000"/>
              </a:buClr>
              <a:buSzPts val="1200"/>
              <a:buFont typeface="Merriweather"/>
              <a:buAutoNum type="arabicPeriod"/>
            </a:pPr>
            <a:r>
              <a:rPr lang="en-US" sz="1274">
                <a:solidFill>
                  <a:srgbClr val="000000"/>
                </a:solidFill>
                <a:latin typeface="Merriweather"/>
                <a:ea typeface="Merriweather"/>
                <a:cs typeface="Merriweather"/>
                <a:sym typeface="Merriweather"/>
              </a:rPr>
              <a:t>Add those predictions to the next KFold as a feature</a:t>
            </a:r>
            <a:endParaRPr>
              <a:solidFill>
                <a:srgbClr val="000000"/>
              </a:solidFill>
              <a:latin typeface="Merriweather"/>
              <a:ea typeface="Merriweather"/>
              <a:cs typeface="Merriweather"/>
              <a:sym typeface="Merriweather"/>
            </a:endParaRPr>
          </a:p>
          <a:p>
            <a:pPr indent="-304927" lvl="0" marL="448055" rtl="0" algn="l">
              <a:lnSpc>
                <a:spcPct val="115000"/>
              </a:lnSpc>
              <a:spcBef>
                <a:spcPts val="0"/>
              </a:spcBef>
              <a:spcAft>
                <a:spcPts val="0"/>
              </a:spcAft>
              <a:buClr>
                <a:srgbClr val="000000"/>
              </a:buClr>
              <a:buSzPts val="1200"/>
              <a:buFont typeface="Merriweather"/>
              <a:buAutoNum type="arabicPeriod"/>
            </a:pPr>
            <a:r>
              <a:rPr lang="en-US" sz="1274">
                <a:solidFill>
                  <a:srgbClr val="000000"/>
                </a:solidFill>
                <a:latin typeface="Merriweather"/>
                <a:ea typeface="Merriweather"/>
                <a:cs typeface="Merriweather"/>
                <a:sym typeface="Merriweather"/>
              </a:rPr>
              <a:t>Set next KFold as current KFold, return to step 2 unless this is the last KFold</a:t>
            </a:r>
            <a:endParaRPr>
              <a:solidFill>
                <a:srgbClr val="000000"/>
              </a:solidFill>
              <a:latin typeface="Merriweather"/>
              <a:ea typeface="Merriweather"/>
              <a:cs typeface="Merriweather"/>
              <a:sym typeface="Merriweather"/>
            </a:endParaRPr>
          </a:p>
          <a:p>
            <a:pPr indent="-304927" lvl="0" marL="448055" rtl="0" algn="l">
              <a:lnSpc>
                <a:spcPct val="115000"/>
              </a:lnSpc>
              <a:spcBef>
                <a:spcPts val="0"/>
              </a:spcBef>
              <a:spcAft>
                <a:spcPts val="0"/>
              </a:spcAft>
              <a:buClr>
                <a:srgbClr val="000000"/>
              </a:buClr>
              <a:buSzPts val="1200"/>
              <a:buFont typeface="Merriweather"/>
              <a:buAutoNum type="arabicPeriod"/>
            </a:pPr>
            <a:r>
              <a:rPr lang="en-US" sz="1274">
                <a:solidFill>
                  <a:srgbClr val="000000"/>
                </a:solidFill>
                <a:latin typeface="Merriweather"/>
                <a:ea typeface="Merriweather"/>
                <a:cs typeface="Merriweather"/>
                <a:sym typeface="Merriweather"/>
              </a:rPr>
              <a:t>Make prediction on the full training data and the full test data.</a:t>
            </a:r>
            <a:endParaRPr>
              <a:solidFill>
                <a:srgbClr val="000000"/>
              </a:solidFill>
              <a:latin typeface="Merriweather"/>
              <a:ea typeface="Merriweather"/>
              <a:cs typeface="Merriweather"/>
              <a:sym typeface="Merriweather"/>
            </a:endParaRPr>
          </a:p>
        </p:txBody>
      </p:sp>
      <p:sp>
        <p:nvSpPr>
          <p:cNvPr id="241" name="Google Shape;241;p13"/>
          <p:cNvSpPr txBox="1"/>
          <p:nvPr>
            <p:ph idx="2" type="body"/>
          </p:nvPr>
        </p:nvSpPr>
        <p:spPr>
          <a:xfrm>
            <a:off x="4832399" y="1505699"/>
            <a:ext cx="3999902" cy="3076201"/>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300"/>
              <a:buNone/>
            </a:pPr>
            <a:r>
              <a:rPr i="0" lang="en-US" sz="1300" u="none" cap="none" strike="noStrike">
                <a:solidFill>
                  <a:srgbClr val="000000"/>
                </a:solidFill>
                <a:latin typeface="Merriweather"/>
                <a:ea typeface="Merriweather"/>
                <a:cs typeface="Merriweather"/>
                <a:sym typeface="Merriweather"/>
              </a:rPr>
              <a:t>7. Use those new highly tuned features to improve accuracy of the model.</a:t>
            </a:r>
            <a:endParaRPr>
              <a:solidFill>
                <a:srgbClr val="000000"/>
              </a:solidFill>
              <a:latin typeface="Merriweather"/>
              <a:ea typeface="Merriweather"/>
              <a:cs typeface="Merriweather"/>
              <a:sym typeface="Merriweather"/>
            </a:endParaRPr>
          </a:p>
          <a:p>
            <a:pPr indent="0" lvl="0" marL="0" rtl="0" algn="l">
              <a:lnSpc>
                <a:spcPct val="115000"/>
              </a:lnSpc>
              <a:spcBef>
                <a:spcPts val="1600"/>
              </a:spcBef>
              <a:spcAft>
                <a:spcPts val="0"/>
              </a:spcAft>
              <a:buSzPts val="1300"/>
              <a:buNone/>
            </a:pPr>
            <a:r>
              <a:rPr i="0" lang="en-US" sz="1300" u="none" cap="none" strike="noStrike">
                <a:solidFill>
                  <a:srgbClr val="000000"/>
                </a:solidFill>
                <a:latin typeface="Merriweather"/>
                <a:ea typeface="Merriweather"/>
                <a:cs typeface="Merriweather"/>
                <a:sym typeface="Merriweather"/>
              </a:rPr>
              <a:t>The problem was that while we would be able to reduce the log RMSE of the training sets, it did not translate to a big improvement in score on the actual Kaggle submission. </a:t>
            </a:r>
            <a:endParaRPr>
              <a:solidFill>
                <a:srgbClr val="000000"/>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311299" y="500924"/>
            <a:ext cx="3704401" cy="2049602"/>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FFFFFF"/>
              </a:buClr>
              <a:buSzPts val="2800"/>
              <a:buFont typeface="Merriweather"/>
              <a:buNone/>
            </a:pPr>
            <a:r>
              <a:rPr b="0" i="0" lang="en-US" sz="2800" u="none" cap="none" strike="noStrike">
                <a:solidFill>
                  <a:srgbClr val="FFFFFF"/>
                </a:solidFill>
                <a:latin typeface="Merriweather"/>
                <a:ea typeface="Merriweather"/>
                <a:cs typeface="Merriweather"/>
                <a:sym typeface="Merriweather"/>
              </a:rPr>
              <a:t>Future Steps</a:t>
            </a:r>
            <a:endParaRPr/>
          </a:p>
        </p:txBody>
      </p:sp>
      <p:sp>
        <p:nvSpPr>
          <p:cNvPr id="247" name="Google Shape;247;p14"/>
          <p:cNvSpPr txBox="1"/>
          <p:nvPr>
            <p:ph idx="1" type="body"/>
          </p:nvPr>
        </p:nvSpPr>
        <p:spPr>
          <a:xfrm>
            <a:off x="4879025" y="500925"/>
            <a:ext cx="4111200" cy="41115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None/>
            </a:pPr>
            <a:r>
              <a:rPr b="1" lang="en-US" sz="1552">
                <a:solidFill>
                  <a:srgbClr val="000000"/>
                </a:solidFill>
                <a:latin typeface="Merriweather"/>
                <a:ea typeface="Merriweather"/>
                <a:cs typeface="Merriweather"/>
                <a:sym typeface="Merriweather"/>
              </a:rPr>
              <a:t>Stacking Method</a:t>
            </a:r>
            <a:endParaRPr sz="1552">
              <a:solidFill>
                <a:srgbClr val="000000"/>
              </a:solidFill>
              <a:latin typeface="Merriweather"/>
              <a:ea typeface="Merriweather"/>
              <a:cs typeface="Merriweather"/>
              <a:sym typeface="Merriweather"/>
            </a:endParaRPr>
          </a:p>
          <a:p>
            <a:pPr indent="-320293" lvl="0" marL="443483" rtl="0" algn="l">
              <a:lnSpc>
                <a:spcPct val="115000"/>
              </a:lnSpc>
              <a:spcBef>
                <a:spcPts val="0"/>
              </a:spcBef>
              <a:spcAft>
                <a:spcPts val="0"/>
              </a:spcAft>
              <a:buClr>
                <a:srgbClr val="000000"/>
              </a:buClr>
              <a:buSzPts val="1500"/>
              <a:buFont typeface="Merriweather"/>
              <a:buChar char="●"/>
            </a:pPr>
            <a:r>
              <a:rPr lang="en-US" sz="1552">
                <a:solidFill>
                  <a:srgbClr val="000000"/>
                </a:solidFill>
                <a:latin typeface="Merriweather"/>
                <a:ea typeface="Merriweather"/>
                <a:cs typeface="Merriweather"/>
                <a:sym typeface="Merriweather"/>
              </a:rPr>
              <a:t>Use more models beyond</a:t>
            </a:r>
            <a:r>
              <a:rPr lang="en-US" sz="1552">
                <a:solidFill>
                  <a:srgbClr val="000000"/>
                </a:solidFill>
                <a:latin typeface="Merriweather"/>
                <a:ea typeface="Merriweather"/>
                <a:cs typeface="Merriweather"/>
                <a:sym typeface="Merriweather"/>
              </a:rPr>
              <a:t> ElasticNet</a:t>
            </a:r>
            <a:endParaRPr sz="1552">
              <a:solidFill>
                <a:srgbClr val="000000"/>
              </a:solidFill>
              <a:latin typeface="Merriweather"/>
              <a:ea typeface="Merriweather"/>
              <a:cs typeface="Merriweather"/>
              <a:sym typeface="Merriweather"/>
            </a:endParaRPr>
          </a:p>
          <a:p>
            <a:pPr indent="-320293" lvl="0" marL="443483" rtl="0" algn="l">
              <a:lnSpc>
                <a:spcPct val="115000"/>
              </a:lnSpc>
              <a:spcBef>
                <a:spcPts val="0"/>
              </a:spcBef>
              <a:spcAft>
                <a:spcPts val="0"/>
              </a:spcAft>
              <a:buClr>
                <a:srgbClr val="000000"/>
              </a:buClr>
              <a:buSzPts val="1500"/>
              <a:buFont typeface="Merriweather"/>
              <a:buChar char="●"/>
            </a:pPr>
            <a:r>
              <a:rPr lang="en-US" sz="1552">
                <a:solidFill>
                  <a:srgbClr val="000000"/>
                </a:solidFill>
                <a:latin typeface="Merriweather"/>
                <a:ea typeface="Merriweather"/>
                <a:cs typeface="Merriweather"/>
                <a:sym typeface="Merriweather"/>
              </a:rPr>
              <a:t>Mix other ensemble methods </a:t>
            </a:r>
            <a:endParaRPr sz="1552">
              <a:solidFill>
                <a:srgbClr val="000000"/>
              </a:solidFill>
              <a:latin typeface="Merriweather"/>
              <a:ea typeface="Merriweather"/>
              <a:cs typeface="Merriweather"/>
              <a:sym typeface="Merriweather"/>
            </a:endParaRPr>
          </a:p>
          <a:p>
            <a:pPr indent="146050" lvl="0" marL="768350" rtl="0" algn="l">
              <a:lnSpc>
                <a:spcPct val="115000"/>
              </a:lnSpc>
              <a:spcBef>
                <a:spcPts val="0"/>
              </a:spcBef>
              <a:spcAft>
                <a:spcPts val="0"/>
              </a:spcAft>
              <a:buNone/>
            </a:pPr>
            <a:r>
              <a:rPr i="1" lang="en-US" sz="1552">
                <a:solidFill>
                  <a:srgbClr val="000000"/>
                </a:solidFill>
                <a:latin typeface="Merriweather"/>
                <a:ea typeface="Merriweather"/>
                <a:cs typeface="Merriweather"/>
                <a:sym typeface="Merriweather"/>
              </a:rPr>
              <a:t>weighted average ...</a:t>
            </a:r>
            <a:endParaRPr i="1">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552">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US" sz="1552">
                <a:solidFill>
                  <a:srgbClr val="000000"/>
                </a:solidFill>
                <a:latin typeface="Merriweather"/>
                <a:ea typeface="Merriweather"/>
                <a:cs typeface="Merriweather"/>
                <a:sym typeface="Merriweather"/>
              </a:rPr>
              <a:t>Feature Engineering</a:t>
            </a:r>
            <a:endParaRPr b="1" sz="1552">
              <a:solidFill>
                <a:srgbClr val="000000"/>
              </a:solidFill>
              <a:latin typeface="Merriweather"/>
              <a:ea typeface="Merriweather"/>
              <a:cs typeface="Merriweather"/>
              <a:sym typeface="Merriweather"/>
            </a:endParaRPr>
          </a:p>
          <a:p>
            <a:pPr indent="-320293" lvl="0" marL="443483" rtl="0" algn="l">
              <a:lnSpc>
                <a:spcPct val="115000"/>
              </a:lnSpc>
              <a:spcBef>
                <a:spcPts val="0"/>
              </a:spcBef>
              <a:spcAft>
                <a:spcPts val="0"/>
              </a:spcAft>
              <a:buClr>
                <a:srgbClr val="000000"/>
              </a:buClr>
              <a:buSzPts val="1500"/>
              <a:buFont typeface="Merriweather"/>
              <a:buChar char="●"/>
            </a:pPr>
            <a:r>
              <a:rPr lang="en-US" sz="1552">
                <a:solidFill>
                  <a:srgbClr val="000000"/>
                </a:solidFill>
                <a:latin typeface="Merriweather"/>
                <a:ea typeface="Merriweather"/>
                <a:cs typeface="Merriweather"/>
                <a:sym typeface="Merriweather"/>
              </a:rPr>
              <a:t>Experiment with other data </a:t>
            </a:r>
            <a:r>
              <a:rPr lang="en-US" sz="1552">
                <a:solidFill>
                  <a:srgbClr val="000000"/>
                </a:solidFill>
                <a:latin typeface="Merriweather"/>
                <a:ea typeface="Merriweather"/>
                <a:cs typeface="Merriweather"/>
                <a:sym typeface="Merriweather"/>
              </a:rPr>
              <a:t>transformations</a:t>
            </a:r>
            <a:endParaRPr sz="1552">
              <a:solidFill>
                <a:srgbClr val="000000"/>
              </a:solidFill>
              <a:latin typeface="Merriweather"/>
              <a:ea typeface="Merriweather"/>
              <a:cs typeface="Merriweather"/>
              <a:sym typeface="Merriweather"/>
            </a:endParaRPr>
          </a:p>
          <a:p>
            <a:pPr indent="146050" lvl="0" marL="768350" rtl="0" algn="l">
              <a:lnSpc>
                <a:spcPct val="115000"/>
              </a:lnSpc>
              <a:spcBef>
                <a:spcPts val="0"/>
              </a:spcBef>
              <a:spcAft>
                <a:spcPts val="0"/>
              </a:spcAft>
              <a:buNone/>
            </a:pPr>
            <a:r>
              <a:rPr i="1" lang="en-US" sz="1552">
                <a:solidFill>
                  <a:srgbClr val="000000"/>
                </a:solidFill>
                <a:latin typeface="Merriweather"/>
                <a:ea typeface="Merriweather"/>
                <a:cs typeface="Merriweather"/>
                <a:sym typeface="Merriweather"/>
              </a:rPr>
              <a:t>B</a:t>
            </a:r>
            <a:r>
              <a:rPr i="1" lang="en-US" sz="1552">
                <a:solidFill>
                  <a:srgbClr val="000000"/>
                </a:solidFill>
                <a:latin typeface="Merriweather"/>
                <a:ea typeface="Merriweather"/>
                <a:cs typeface="Merriweather"/>
                <a:sym typeface="Merriweather"/>
              </a:rPr>
              <a:t>oxcox, Log</a:t>
            </a:r>
            <a:endParaRPr i="1" sz="1552">
              <a:solidFill>
                <a:srgbClr val="000000"/>
              </a:solidFill>
              <a:latin typeface="Merriweather"/>
              <a:ea typeface="Merriweather"/>
              <a:cs typeface="Merriweather"/>
              <a:sym typeface="Merriweather"/>
            </a:endParaRPr>
          </a:p>
          <a:p>
            <a:pPr indent="146050" lvl="0" marL="768350" rtl="0" algn="l">
              <a:lnSpc>
                <a:spcPct val="115000"/>
              </a:lnSpc>
              <a:spcBef>
                <a:spcPts val="0"/>
              </a:spcBef>
              <a:spcAft>
                <a:spcPts val="0"/>
              </a:spcAft>
              <a:buNone/>
            </a:pPr>
            <a:r>
              <a:t/>
            </a:r>
            <a:endParaRPr i="1" sz="1552">
              <a:solidFill>
                <a:srgbClr val="000000"/>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US" sz="1552">
                <a:solidFill>
                  <a:srgbClr val="000000"/>
                </a:solidFill>
                <a:latin typeface="Merriweather"/>
                <a:ea typeface="Merriweather"/>
                <a:cs typeface="Merriweather"/>
                <a:sym typeface="Merriweather"/>
              </a:rPr>
              <a:t>Data Cleaning</a:t>
            </a:r>
            <a:endParaRPr b="1" sz="1552">
              <a:solidFill>
                <a:srgbClr val="000000"/>
              </a:solidFill>
              <a:latin typeface="Merriweather"/>
              <a:ea typeface="Merriweather"/>
              <a:cs typeface="Merriweather"/>
              <a:sym typeface="Merriweather"/>
            </a:endParaRPr>
          </a:p>
          <a:p>
            <a:pPr indent="-320293" lvl="0" marL="443483" rtl="0" algn="l">
              <a:lnSpc>
                <a:spcPct val="115000"/>
              </a:lnSpc>
              <a:spcBef>
                <a:spcPts val="0"/>
              </a:spcBef>
              <a:spcAft>
                <a:spcPts val="0"/>
              </a:spcAft>
              <a:buClr>
                <a:srgbClr val="000000"/>
              </a:buClr>
              <a:buSzPts val="1500"/>
              <a:buFont typeface="Merriweather"/>
              <a:buChar char="●"/>
            </a:pPr>
            <a:r>
              <a:rPr lang="en-US" sz="1552">
                <a:solidFill>
                  <a:srgbClr val="000000"/>
                </a:solidFill>
                <a:latin typeface="Merriweather"/>
                <a:ea typeface="Merriweather"/>
                <a:cs typeface="Merriweather"/>
                <a:sym typeface="Merriweather"/>
              </a:rPr>
              <a:t>More Aggressive </a:t>
            </a:r>
            <a:r>
              <a:rPr lang="en-US" sz="1552">
                <a:solidFill>
                  <a:srgbClr val="000000"/>
                </a:solidFill>
                <a:latin typeface="Merriweather"/>
                <a:ea typeface="Merriweather"/>
                <a:cs typeface="Merriweather"/>
                <a:sym typeface="Merriweather"/>
              </a:rPr>
              <a:t>Data Cleaning</a:t>
            </a:r>
            <a:endParaRPr>
              <a:solidFill>
                <a:srgbClr val="000000"/>
              </a:solidFill>
              <a:latin typeface="Merriweather"/>
              <a:ea typeface="Merriweather"/>
              <a:cs typeface="Merriweather"/>
              <a:sym typeface="Merriweather"/>
            </a:endParaRPr>
          </a:p>
          <a:p>
            <a:pPr indent="0" lvl="0" marL="768350" rtl="0" algn="l">
              <a:lnSpc>
                <a:spcPct val="115000"/>
              </a:lnSpc>
              <a:spcBef>
                <a:spcPts val="0"/>
              </a:spcBef>
              <a:spcAft>
                <a:spcPts val="0"/>
              </a:spcAft>
              <a:buNone/>
            </a:pPr>
            <a:r>
              <a:rPr i="1" lang="en-US" sz="1358">
                <a:solidFill>
                  <a:srgbClr val="000000"/>
                </a:solidFill>
                <a:latin typeface="Merriweather"/>
                <a:ea typeface="Merriweather"/>
                <a:cs typeface="Merriweather"/>
                <a:sym typeface="Merriweather"/>
              </a:rPr>
              <a:t>Removal of certain features/obs</a:t>
            </a:r>
            <a:endParaRPr i="1" sz="1358">
              <a:solidFill>
                <a:srgbClr val="000000"/>
              </a:solidFill>
              <a:latin typeface="Merriweather"/>
              <a:ea typeface="Merriweather"/>
              <a:cs typeface="Merriweather"/>
              <a:sym typeface="Merriweather"/>
            </a:endParaRPr>
          </a:p>
          <a:p>
            <a:pPr indent="0" lvl="0" marL="768350" rtl="0" algn="l">
              <a:lnSpc>
                <a:spcPct val="115000"/>
              </a:lnSpc>
              <a:spcBef>
                <a:spcPts val="0"/>
              </a:spcBef>
              <a:spcAft>
                <a:spcPts val="0"/>
              </a:spcAft>
              <a:buNone/>
            </a:pPr>
            <a:r>
              <a:rPr i="1" lang="en-US" sz="1358">
                <a:solidFill>
                  <a:srgbClr val="000000"/>
                </a:solidFill>
                <a:latin typeface="Merriweather"/>
                <a:ea typeface="Merriweather"/>
                <a:cs typeface="Merriweather"/>
                <a:sym typeface="Merriweather"/>
              </a:rPr>
              <a:t>Find more dependencies/collinearity</a:t>
            </a:r>
            <a:endParaRPr i="1" sz="1358">
              <a:solidFill>
                <a:srgbClr val="000000"/>
              </a:solidFill>
              <a:latin typeface="Merriweather"/>
              <a:ea typeface="Merriweather"/>
              <a:cs typeface="Merriweather"/>
              <a:sym typeface="Merriweather"/>
            </a:endParaRPr>
          </a:p>
          <a:p>
            <a:pPr indent="146050" lvl="0" marL="768350" rtl="0" algn="l">
              <a:lnSpc>
                <a:spcPct val="115000"/>
              </a:lnSpc>
              <a:spcBef>
                <a:spcPts val="0"/>
              </a:spcBef>
              <a:spcAft>
                <a:spcPts val="0"/>
              </a:spcAft>
              <a:buNone/>
            </a:pPr>
            <a:r>
              <a:t/>
            </a:r>
            <a:endParaRPr>
              <a:solidFill>
                <a:srgbClr val="000000"/>
              </a:solidFill>
              <a:latin typeface="Merriweather"/>
              <a:ea typeface="Merriweather"/>
              <a:cs typeface="Merriweather"/>
              <a:sym typeface="Merriweather"/>
            </a:endParaRPr>
          </a:p>
        </p:txBody>
      </p:sp>
      <p:sp>
        <p:nvSpPr>
          <p:cNvPr id="248" name="Google Shape;248;p14"/>
          <p:cNvSpPr txBox="1"/>
          <p:nvPr/>
        </p:nvSpPr>
        <p:spPr>
          <a:xfrm>
            <a:off x="304799" y="2626724"/>
            <a:ext cx="3704401" cy="9267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chemeClr val="accent2"/>
              </a:buClr>
              <a:buSzPts val="1600"/>
              <a:buFont typeface="Roboto"/>
              <a:buNone/>
            </a:pPr>
            <a:r>
              <a:rPr b="0" i="0" lang="en-US" sz="1600" u="none" cap="none" strike="noStrike">
                <a:solidFill>
                  <a:schemeClr val="accent2"/>
                </a:solidFill>
                <a:latin typeface="Roboto"/>
                <a:ea typeface="Roboto"/>
                <a:cs typeface="Roboto"/>
                <a:sym typeface="Roboto"/>
              </a:rPr>
              <a:t>Second star to the right, and straight on til morning.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
          <p:cNvSpPr txBox="1"/>
          <p:nvPr>
            <p:ph type="title"/>
          </p:nvPr>
        </p:nvSpPr>
        <p:spPr>
          <a:xfrm>
            <a:off x="311699" y="633900"/>
            <a:ext cx="2808002" cy="755701"/>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FFFFFF"/>
              </a:buClr>
              <a:buSzPts val="2800"/>
              <a:buFont typeface="Merriweather"/>
              <a:buNone/>
            </a:pPr>
            <a:r>
              <a:rPr b="0" i="0" lang="en-US" sz="2800" u="none" cap="none" strike="noStrike">
                <a:solidFill>
                  <a:srgbClr val="FFFFFF"/>
                </a:solidFill>
                <a:latin typeface="Merriweather"/>
                <a:ea typeface="Merriweather"/>
                <a:cs typeface="Merriweather"/>
                <a:sym typeface="Merriweather"/>
              </a:rPr>
              <a:t>Procedure</a:t>
            </a:r>
            <a:endParaRPr/>
          </a:p>
        </p:txBody>
      </p:sp>
      <p:sp>
        <p:nvSpPr>
          <p:cNvPr id="125" name="Google Shape;125;p2"/>
          <p:cNvSpPr txBox="1"/>
          <p:nvPr>
            <p:ph idx="1" type="body"/>
          </p:nvPr>
        </p:nvSpPr>
        <p:spPr>
          <a:xfrm>
            <a:off x="311699" y="1389599"/>
            <a:ext cx="3459302" cy="3179402"/>
          </a:xfrm>
          <a:prstGeom prst="rect">
            <a:avLst/>
          </a:prstGeom>
          <a:noFill/>
          <a:ln>
            <a:noFill/>
          </a:ln>
        </p:spPr>
        <p:txBody>
          <a:bodyPr anchorCtr="0" anchor="t" bIns="91400" lIns="91400" spcFirstLastPara="1" rIns="91400" wrap="square" tIns="91400">
            <a:normAutofit/>
          </a:bodyPr>
          <a:lstStyle/>
          <a:p>
            <a:pPr indent="-342900" lvl="0" marL="457200" rtl="0" algn="l">
              <a:lnSpc>
                <a:spcPct val="115000"/>
              </a:lnSpc>
              <a:spcBef>
                <a:spcPts val="0"/>
              </a:spcBef>
              <a:spcAft>
                <a:spcPts val="0"/>
              </a:spcAft>
              <a:buSzPts val="1800"/>
              <a:buChar char="●"/>
            </a:pPr>
            <a:r>
              <a:rPr b="1" lang="en-US" sz="1800"/>
              <a:t>Data Cleaning</a:t>
            </a:r>
            <a:endParaRPr/>
          </a:p>
          <a:p>
            <a:pPr indent="-342900" lvl="0" marL="457200" rtl="0" algn="l">
              <a:lnSpc>
                <a:spcPct val="115000"/>
              </a:lnSpc>
              <a:spcBef>
                <a:spcPts val="0"/>
              </a:spcBef>
              <a:spcAft>
                <a:spcPts val="0"/>
              </a:spcAft>
              <a:buSzPts val="1800"/>
              <a:buChar char="●"/>
            </a:pPr>
            <a:r>
              <a:rPr b="1" lang="en-US" sz="1800"/>
              <a:t>Analysis and Interpretation</a:t>
            </a:r>
            <a:endParaRPr/>
          </a:p>
          <a:p>
            <a:pPr indent="-342900" lvl="0" marL="457200" rtl="0" algn="l">
              <a:lnSpc>
                <a:spcPct val="115000"/>
              </a:lnSpc>
              <a:spcBef>
                <a:spcPts val="0"/>
              </a:spcBef>
              <a:spcAft>
                <a:spcPts val="0"/>
              </a:spcAft>
              <a:buSzPts val="1800"/>
              <a:buChar char="●"/>
            </a:pPr>
            <a:r>
              <a:rPr b="1" lang="en-US" sz="1800"/>
              <a:t>Feature Engineering</a:t>
            </a:r>
            <a:endParaRPr/>
          </a:p>
          <a:p>
            <a:pPr indent="-342900" lvl="0" marL="457200" rtl="0" algn="l">
              <a:lnSpc>
                <a:spcPct val="115000"/>
              </a:lnSpc>
              <a:spcBef>
                <a:spcPts val="0"/>
              </a:spcBef>
              <a:spcAft>
                <a:spcPts val="0"/>
              </a:spcAft>
              <a:buSzPts val="1800"/>
              <a:buChar char="●"/>
            </a:pPr>
            <a:r>
              <a:rPr b="1" lang="en-US" sz="1800"/>
              <a:t>Feature Selection</a:t>
            </a:r>
            <a:endParaRPr/>
          </a:p>
          <a:p>
            <a:pPr indent="-342900" lvl="0" marL="457200" rtl="0" algn="l">
              <a:lnSpc>
                <a:spcPct val="115000"/>
              </a:lnSpc>
              <a:spcBef>
                <a:spcPts val="0"/>
              </a:spcBef>
              <a:spcAft>
                <a:spcPts val="0"/>
              </a:spcAft>
              <a:buSzPts val="1800"/>
              <a:buChar char="●"/>
            </a:pPr>
            <a:r>
              <a:rPr b="1" lang="en-US" sz="1800"/>
              <a:t>Modelling</a:t>
            </a:r>
            <a:endParaRPr/>
          </a:p>
          <a:p>
            <a:pPr indent="-342900" lvl="0" marL="457200" rtl="0" algn="l">
              <a:lnSpc>
                <a:spcPct val="115000"/>
              </a:lnSpc>
              <a:spcBef>
                <a:spcPts val="0"/>
              </a:spcBef>
              <a:spcAft>
                <a:spcPts val="0"/>
              </a:spcAft>
              <a:buSzPts val="1800"/>
              <a:buChar char="●"/>
            </a:pPr>
            <a:r>
              <a:rPr b="1" lang="en-US" sz="1800"/>
              <a:t>Stacking</a:t>
            </a:r>
            <a:endParaRPr/>
          </a:p>
          <a:p>
            <a:pPr indent="-342900" lvl="0" marL="457200" rtl="0" algn="l">
              <a:lnSpc>
                <a:spcPct val="115000"/>
              </a:lnSpc>
              <a:spcBef>
                <a:spcPts val="0"/>
              </a:spcBef>
              <a:spcAft>
                <a:spcPts val="0"/>
              </a:spcAft>
              <a:buSzPts val="1800"/>
              <a:buChar char="●"/>
            </a:pPr>
            <a:r>
              <a:rPr b="1" lang="en-US" sz="1800"/>
              <a:t>Conclusion</a:t>
            </a:r>
            <a:endParaRPr/>
          </a:p>
        </p:txBody>
      </p:sp>
      <p:pic>
        <p:nvPicPr>
          <p:cNvPr descr="Google Shape;73;p14" id="126" name="Google Shape;126;p2"/>
          <p:cNvPicPr preferRelativeResize="0"/>
          <p:nvPr/>
        </p:nvPicPr>
        <p:blipFill rotWithShape="1">
          <a:blip r:embed="rId3">
            <a:alphaModFix/>
          </a:blip>
          <a:srcRect b="0" l="0" r="0" t="0"/>
          <a:stretch/>
        </p:blipFill>
        <p:spPr>
          <a:xfrm>
            <a:off x="4889725" y="700099"/>
            <a:ext cx="3215826" cy="3743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4"/>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FFFFFF"/>
              </a:buClr>
              <a:buSzPts val="2800"/>
              <a:buFont typeface="Merriweather"/>
              <a:buNone/>
            </a:pPr>
            <a:r>
              <a:rPr lang="en-US"/>
              <a:t>Data Cleaning - </a:t>
            </a:r>
            <a:r>
              <a:rPr b="0" i="0" lang="en-US" sz="2800" u="none" cap="none" strike="noStrike">
                <a:solidFill>
                  <a:srgbClr val="FFFFFF"/>
                </a:solidFill>
                <a:latin typeface="Merriweather"/>
                <a:ea typeface="Merriweather"/>
                <a:cs typeface="Merriweather"/>
                <a:sym typeface="Merriweather"/>
              </a:rPr>
              <a:t>Following Clues...</a:t>
            </a:r>
            <a:endParaRPr/>
          </a:p>
        </p:txBody>
      </p:sp>
      <p:sp>
        <p:nvSpPr>
          <p:cNvPr id="132" name="Google Shape;132;p4"/>
          <p:cNvSpPr txBox="1"/>
          <p:nvPr>
            <p:ph idx="1" type="body"/>
          </p:nvPr>
        </p:nvSpPr>
        <p:spPr>
          <a:xfrm>
            <a:off x="311699" y="1505699"/>
            <a:ext cx="3999902" cy="3076201"/>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222"/>
              <a:buNone/>
            </a:pPr>
            <a:r>
              <a:rPr lang="en-US" sz="1222">
                <a:solidFill>
                  <a:srgbClr val="000000"/>
                </a:solidFill>
                <a:latin typeface="Merriweather"/>
                <a:ea typeface="Merriweather"/>
                <a:cs typeface="Merriweather"/>
                <a:sym typeface="Merriweather"/>
              </a:rPr>
              <a:t>We’ll take a look at the Basement categories as an example of our process of imputing missing values.</a:t>
            </a:r>
            <a:endParaRPr>
              <a:solidFill>
                <a:srgbClr val="000000"/>
              </a:solidFill>
              <a:latin typeface="Merriweather"/>
              <a:ea typeface="Merriweather"/>
              <a:cs typeface="Merriweather"/>
              <a:sym typeface="Merriweather"/>
            </a:endParaRPr>
          </a:p>
          <a:p>
            <a:pPr indent="0" lvl="0" marL="0" rtl="0" algn="l">
              <a:lnSpc>
                <a:spcPct val="115000"/>
              </a:lnSpc>
              <a:spcBef>
                <a:spcPts val="1500"/>
              </a:spcBef>
              <a:spcAft>
                <a:spcPts val="0"/>
              </a:spcAft>
              <a:buSzPts val="1222"/>
              <a:buNone/>
            </a:pPr>
            <a:r>
              <a:rPr lang="en-US" sz="1222">
                <a:solidFill>
                  <a:srgbClr val="000000"/>
                </a:solidFill>
                <a:latin typeface="Merriweather"/>
                <a:ea typeface="Merriweather"/>
                <a:cs typeface="Merriweather"/>
                <a:sym typeface="Merriweather"/>
              </a:rPr>
              <a:t>We can see that there is a strong correlation between NAs in the BsmtUnfSF, TotalBsmtSF, and BsmtFullBath, and the BsmtCond columns. A missing in BsmtCond almost implies the non-existance of the basement, since whether or not a listing has a basement isn’t an explicit feature of our dataset. We can see from VIM’s aggr function that these elements line up to have consistently missing features. This allows us to impute 0s onto BsmtUnfSF, TotalBsmtSF, and BsmtFullBath</a:t>
            </a:r>
            <a:endParaRPr>
              <a:solidFill>
                <a:srgbClr val="000000"/>
              </a:solidFill>
              <a:latin typeface="Merriweather"/>
              <a:ea typeface="Merriweather"/>
              <a:cs typeface="Merriweather"/>
              <a:sym typeface="Merriweather"/>
            </a:endParaRPr>
          </a:p>
        </p:txBody>
      </p:sp>
      <p:sp>
        <p:nvSpPr>
          <p:cNvPr id="133" name="Google Shape;133;p4"/>
          <p:cNvSpPr txBox="1"/>
          <p:nvPr>
            <p:ph idx="2" type="body"/>
          </p:nvPr>
        </p:nvSpPr>
        <p:spPr>
          <a:xfrm>
            <a:off x="4832399" y="1505699"/>
            <a:ext cx="3999902" cy="3076201"/>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300"/>
              <a:buNone/>
            </a:pPr>
            <a:r>
              <a:t/>
            </a:r>
            <a:endParaRPr b="0" i="0" sz="1300" u="none" cap="none" strike="noStrike">
              <a:solidFill>
                <a:srgbClr val="666666"/>
              </a:solidFill>
              <a:latin typeface="Roboto"/>
              <a:ea typeface="Roboto"/>
              <a:cs typeface="Roboto"/>
              <a:sym typeface="Roboto"/>
            </a:endParaRPr>
          </a:p>
        </p:txBody>
      </p:sp>
      <p:pic>
        <p:nvPicPr>
          <p:cNvPr descr="Google Shape;91;p16" id="134" name="Google Shape;134;p4"/>
          <p:cNvPicPr preferRelativeResize="0"/>
          <p:nvPr/>
        </p:nvPicPr>
        <p:blipFill rotWithShape="1">
          <a:blip r:embed="rId3">
            <a:alphaModFix/>
          </a:blip>
          <a:srcRect b="0" l="0" r="0" t="0"/>
          <a:stretch/>
        </p:blipFill>
        <p:spPr>
          <a:xfrm>
            <a:off x="4311600" y="1505699"/>
            <a:ext cx="4640499" cy="3480375"/>
          </a:xfrm>
          <a:prstGeom prst="rect">
            <a:avLst/>
          </a:prstGeom>
          <a:noFill/>
          <a:ln>
            <a:noFill/>
          </a:ln>
        </p:spPr>
      </p:pic>
      <p:sp>
        <p:nvSpPr>
          <p:cNvPr id="135" name="Google Shape;135;p4"/>
          <p:cNvSpPr txBox="1"/>
          <p:nvPr/>
        </p:nvSpPr>
        <p:spPr>
          <a:xfrm rot="-5400000">
            <a:off x="5072750" y="4692174"/>
            <a:ext cx="593101" cy="2590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500"/>
              <a:buFont typeface="Roboto"/>
              <a:buNone/>
            </a:pPr>
            <a:r>
              <a:rPr b="0" i="0" lang="en-US" sz="500" u="none" cap="none" strike="noStrike">
                <a:solidFill>
                  <a:srgbClr val="000000"/>
                </a:solidFill>
                <a:latin typeface="Roboto"/>
                <a:ea typeface="Roboto"/>
                <a:cs typeface="Roboto"/>
                <a:sym typeface="Roboto"/>
              </a:rPr>
              <a:t>BsmntUnfSF</a:t>
            </a:r>
            <a:endParaRPr/>
          </a:p>
        </p:txBody>
      </p:sp>
      <p:sp>
        <p:nvSpPr>
          <p:cNvPr id="136" name="Google Shape;136;p4"/>
          <p:cNvSpPr txBox="1"/>
          <p:nvPr/>
        </p:nvSpPr>
        <p:spPr>
          <a:xfrm rot="-5400000">
            <a:off x="5515474" y="4692174"/>
            <a:ext cx="593101" cy="2590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500"/>
              <a:buFont typeface="Roboto"/>
              <a:buNone/>
            </a:pPr>
            <a:r>
              <a:rPr b="0" i="0" lang="en-US" sz="500" u="none" cap="none" strike="noStrike">
                <a:solidFill>
                  <a:srgbClr val="000000"/>
                </a:solidFill>
                <a:latin typeface="Roboto"/>
                <a:ea typeface="Roboto"/>
                <a:cs typeface="Roboto"/>
                <a:sym typeface="Roboto"/>
              </a:rPr>
              <a:t>TotalBsmtSF</a:t>
            </a:r>
            <a:endParaRPr/>
          </a:p>
        </p:txBody>
      </p:sp>
      <p:sp>
        <p:nvSpPr>
          <p:cNvPr id="137" name="Google Shape;137;p4"/>
          <p:cNvSpPr txBox="1"/>
          <p:nvPr/>
        </p:nvSpPr>
        <p:spPr>
          <a:xfrm rot="-5400000">
            <a:off x="5958199" y="4692174"/>
            <a:ext cx="593101" cy="2590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500"/>
              <a:buFont typeface="Roboto"/>
              <a:buNone/>
            </a:pPr>
            <a:r>
              <a:rPr b="0" i="0" lang="en-US" sz="500" u="none" cap="none" strike="noStrike">
                <a:solidFill>
                  <a:srgbClr val="000000"/>
                </a:solidFill>
                <a:latin typeface="Roboto"/>
                <a:ea typeface="Roboto"/>
                <a:cs typeface="Roboto"/>
                <a:sym typeface="Roboto"/>
              </a:rPr>
              <a:t>BsmtFullBath</a:t>
            </a:r>
            <a:endParaRPr/>
          </a:p>
        </p:txBody>
      </p:sp>
      <p:sp>
        <p:nvSpPr>
          <p:cNvPr id="138" name="Google Shape;138;p4"/>
          <p:cNvSpPr txBox="1"/>
          <p:nvPr/>
        </p:nvSpPr>
        <p:spPr>
          <a:xfrm rot="-5400000">
            <a:off x="7196075" y="4692174"/>
            <a:ext cx="593101" cy="2590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500"/>
              <a:buFont typeface="Roboto"/>
              <a:buNone/>
            </a:pPr>
            <a:r>
              <a:rPr b="0" i="0" lang="en-US" sz="500" u="none" cap="none" strike="noStrike">
                <a:solidFill>
                  <a:srgbClr val="000000"/>
                </a:solidFill>
                <a:latin typeface="Roboto"/>
                <a:ea typeface="Roboto"/>
                <a:cs typeface="Roboto"/>
                <a:sym typeface="Roboto"/>
              </a:rPr>
              <a:t>BsmntUnfSF</a:t>
            </a:r>
            <a:endParaRPr/>
          </a:p>
        </p:txBody>
      </p:sp>
      <p:sp>
        <p:nvSpPr>
          <p:cNvPr id="139" name="Google Shape;139;p4"/>
          <p:cNvSpPr txBox="1"/>
          <p:nvPr/>
        </p:nvSpPr>
        <p:spPr>
          <a:xfrm rot="-5400000">
            <a:off x="7626175" y="4692174"/>
            <a:ext cx="593101" cy="2590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500"/>
              <a:buFont typeface="Roboto"/>
              <a:buNone/>
            </a:pPr>
            <a:r>
              <a:rPr b="0" i="0" lang="en-US" sz="500" u="none" cap="none" strike="noStrike">
                <a:solidFill>
                  <a:srgbClr val="000000"/>
                </a:solidFill>
                <a:latin typeface="Roboto"/>
                <a:ea typeface="Roboto"/>
                <a:cs typeface="Roboto"/>
                <a:sym typeface="Roboto"/>
              </a:rPr>
              <a:t>TotalBsmtSF</a:t>
            </a:r>
            <a:endParaRPr/>
          </a:p>
        </p:txBody>
      </p:sp>
      <p:sp>
        <p:nvSpPr>
          <p:cNvPr id="140" name="Google Shape;140;p4"/>
          <p:cNvSpPr txBox="1"/>
          <p:nvPr/>
        </p:nvSpPr>
        <p:spPr>
          <a:xfrm rot="-5400000">
            <a:off x="8125699" y="4692174"/>
            <a:ext cx="593101" cy="2590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500"/>
              <a:buFont typeface="Roboto"/>
              <a:buNone/>
            </a:pPr>
            <a:r>
              <a:rPr b="0" i="0" lang="en-US" sz="500" u="none" cap="none" strike="noStrike">
                <a:solidFill>
                  <a:srgbClr val="000000"/>
                </a:solidFill>
                <a:latin typeface="Roboto"/>
                <a:ea typeface="Roboto"/>
                <a:cs typeface="Roboto"/>
                <a:sym typeface="Roboto"/>
              </a:rPr>
              <a:t>BsmtFullBath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FFFFFF"/>
              </a:buClr>
              <a:buSzPts val="2800"/>
              <a:buFont typeface="Merriweather"/>
              <a:buNone/>
            </a:pPr>
            <a:r>
              <a:rPr lang="en-US"/>
              <a:t>Imputation</a:t>
            </a:r>
            <a:endParaRPr/>
          </a:p>
        </p:txBody>
      </p:sp>
      <p:sp>
        <p:nvSpPr>
          <p:cNvPr id="146" name="Google Shape;146;p3"/>
          <p:cNvSpPr txBox="1"/>
          <p:nvPr>
            <p:ph idx="1" type="body"/>
          </p:nvPr>
        </p:nvSpPr>
        <p:spPr>
          <a:xfrm>
            <a:off x="311699" y="1505699"/>
            <a:ext cx="3999902" cy="3076201"/>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300"/>
              <a:buNone/>
            </a:pPr>
            <a:r>
              <a:rPr i="0" lang="en-US" sz="1300" u="none" cap="none" strike="noStrike">
                <a:solidFill>
                  <a:srgbClr val="000000"/>
                </a:solidFill>
                <a:latin typeface="Merriweather"/>
                <a:ea typeface="Merriweather"/>
                <a:cs typeface="Merriweather"/>
                <a:sym typeface="Merriweather"/>
              </a:rPr>
              <a:t>There are many hints in the dataset that allow us to impute missing values with reasonable estimates; we’ll highlight a couple of strategies that we used.</a:t>
            </a:r>
            <a:endParaRPr>
              <a:solidFill>
                <a:srgbClr val="000000"/>
              </a:solidFill>
              <a:latin typeface="Merriweather"/>
              <a:ea typeface="Merriweather"/>
              <a:cs typeface="Merriweather"/>
              <a:sym typeface="Merriweather"/>
            </a:endParaRPr>
          </a:p>
          <a:p>
            <a:pPr indent="0" lvl="0" marL="0" rtl="0" algn="l">
              <a:lnSpc>
                <a:spcPct val="115000"/>
              </a:lnSpc>
              <a:spcBef>
                <a:spcPts val="1600"/>
              </a:spcBef>
              <a:spcAft>
                <a:spcPts val="0"/>
              </a:spcAft>
              <a:buSzPts val="1300"/>
              <a:buNone/>
            </a:pPr>
            <a:r>
              <a:rPr i="0" lang="en-US" sz="1300" u="none" cap="none" strike="noStrike">
                <a:solidFill>
                  <a:srgbClr val="000000"/>
                </a:solidFill>
                <a:latin typeface="Merriweather"/>
                <a:ea typeface="Merriweather"/>
                <a:cs typeface="Merriweather"/>
                <a:sym typeface="Merriweather"/>
              </a:rPr>
              <a:t>For LotFrontage, we noticed that it is heavily correlated with LotArea, so using a simple linear regression we were able to impute the data to give a more effective estimate of the frontages of the property. The thinking behind this is that area is made from length and width, so the property has to have </a:t>
            </a:r>
            <a:r>
              <a:rPr i="1" lang="en-US">
                <a:solidFill>
                  <a:srgbClr val="000000"/>
                </a:solidFill>
                <a:latin typeface="Merriweather"/>
                <a:ea typeface="Merriweather"/>
                <a:cs typeface="Merriweather"/>
                <a:sym typeface="Merriweather"/>
              </a:rPr>
              <a:t>some</a:t>
            </a:r>
            <a:r>
              <a:rPr i="0" lang="en-US" sz="1300" u="none" cap="none" strike="noStrike">
                <a:solidFill>
                  <a:srgbClr val="000000"/>
                </a:solidFill>
                <a:latin typeface="Merriweather"/>
                <a:ea typeface="Merriweather"/>
                <a:cs typeface="Merriweather"/>
                <a:sym typeface="Merriweather"/>
              </a:rPr>
              <a:t> kind of ‘front’ of the property.</a:t>
            </a:r>
            <a:endParaRPr>
              <a:solidFill>
                <a:srgbClr val="000000"/>
              </a:solidFill>
              <a:latin typeface="Merriweather"/>
              <a:ea typeface="Merriweather"/>
              <a:cs typeface="Merriweather"/>
              <a:sym typeface="Merriweather"/>
            </a:endParaRPr>
          </a:p>
        </p:txBody>
      </p:sp>
      <p:pic>
        <p:nvPicPr>
          <p:cNvPr descr="Google Shape;80;p15" id="147" name="Google Shape;147;p3"/>
          <p:cNvPicPr preferRelativeResize="0"/>
          <p:nvPr/>
        </p:nvPicPr>
        <p:blipFill rotWithShape="1">
          <a:blip r:embed="rId3">
            <a:alphaModFix/>
          </a:blip>
          <a:srcRect b="0" l="0" r="0" t="0"/>
          <a:stretch/>
        </p:blipFill>
        <p:spPr>
          <a:xfrm>
            <a:off x="6298774" y="3200200"/>
            <a:ext cx="2330651" cy="1858669"/>
          </a:xfrm>
          <a:prstGeom prst="rect">
            <a:avLst/>
          </a:prstGeom>
          <a:noFill/>
          <a:ln>
            <a:noFill/>
          </a:ln>
        </p:spPr>
      </p:pic>
      <p:pic>
        <p:nvPicPr>
          <p:cNvPr descr="Google Shape;81;p15" id="148" name="Google Shape;148;p3"/>
          <p:cNvPicPr preferRelativeResize="0"/>
          <p:nvPr/>
        </p:nvPicPr>
        <p:blipFill rotWithShape="1">
          <a:blip r:embed="rId4">
            <a:alphaModFix/>
          </a:blip>
          <a:srcRect b="0" l="0" r="0" t="0"/>
          <a:stretch/>
        </p:blipFill>
        <p:spPr>
          <a:xfrm>
            <a:off x="6326740" y="1341524"/>
            <a:ext cx="2274724" cy="1858676"/>
          </a:xfrm>
          <a:prstGeom prst="rect">
            <a:avLst/>
          </a:prstGeom>
          <a:noFill/>
          <a:ln>
            <a:noFill/>
          </a:ln>
        </p:spPr>
      </p:pic>
      <p:sp>
        <p:nvSpPr>
          <p:cNvPr id="149" name="Google Shape;149;p3"/>
          <p:cNvSpPr txBox="1"/>
          <p:nvPr/>
        </p:nvSpPr>
        <p:spPr>
          <a:xfrm>
            <a:off x="5545225" y="1391250"/>
            <a:ext cx="689100" cy="360600"/>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200"/>
              <a:buFont typeface="Roboto"/>
              <a:buNone/>
            </a:pPr>
            <a:r>
              <a:rPr i="0" lang="en-US" sz="1200" u="none" cap="none" strike="noStrike">
                <a:solidFill>
                  <a:srgbClr val="000000"/>
                </a:solidFill>
                <a:latin typeface="Merriweather"/>
                <a:ea typeface="Merriweather"/>
                <a:cs typeface="Merriweather"/>
                <a:sym typeface="Merriweather"/>
              </a:rPr>
              <a:t>Before</a:t>
            </a:r>
            <a:endParaRPr>
              <a:latin typeface="Merriweather"/>
              <a:ea typeface="Merriweather"/>
              <a:cs typeface="Merriweather"/>
              <a:sym typeface="Merriweather"/>
            </a:endParaRPr>
          </a:p>
        </p:txBody>
      </p:sp>
      <p:sp>
        <p:nvSpPr>
          <p:cNvPr id="150" name="Google Shape;150;p3"/>
          <p:cNvSpPr txBox="1"/>
          <p:nvPr/>
        </p:nvSpPr>
        <p:spPr>
          <a:xfrm>
            <a:off x="5581373" y="3281700"/>
            <a:ext cx="616800" cy="360600"/>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200"/>
              <a:buFont typeface="Roboto"/>
              <a:buNone/>
            </a:pPr>
            <a:r>
              <a:rPr i="0" lang="en-US" sz="1200" u="none" cap="none" strike="noStrike">
                <a:solidFill>
                  <a:srgbClr val="000000"/>
                </a:solidFill>
                <a:latin typeface="Merriweather"/>
                <a:ea typeface="Merriweather"/>
                <a:cs typeface="Merriweather"/>
                <a:sym typeface="Merriweather"/>
              </a:rPr>
              <a:t>After</a:t>
            </a:r>
            <a:endParaRPr>
              <a:latin typeface="Merriweather"/>
              <a:ea typeface="Merriweather"/>
              <a:cs typeface="Merriweather"/>
              <a:sym typeface="Merriweather"/>
            </a:endParaRPr>
          </a:p>
        </p:txBody>
      </p:sp>
      <p:sp>
        <p:nvSpPr>
          <p:cNvPr id="151" name="Google Shape;151;p3"/>
          <p:cNvSpPr/>
          <p:nvPr/>
        </p:nvSpPr>
        <p:spPr>
          <a:xfrm>
            <a:off x="5168550" y="1751850"/>
            <a:ext cx="1029600" cy="334500"/>
          </a:xfrm>
          <a:prstGeom prst="snip2DiagRect">
            <a:avLst>
              <a:gd fmla="val 0" name="adj1"/>
              <a:gd fmla="val 16667"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t>Imputing with 0</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5dc6ec16d2_0_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Making Choices...</a:t>
            </a:r>
            <a:endParaRPr/>
          </a:p>
        </p:txBody>
      </p:sp>
      <p:sp>
        <p:nvSpPr>
          <p:cNvPr id="157" name="Google Shape;157;g5dc6ec16d2_0_0"/>
          <p:cNvSpPr txBox="1"/>
          <p:nvPr>
            <p:ph idx="1" type="body"/>
          </p:nvPr>
        </p:nvSpPr>
        <p:spPr>
          <a:xfrm>
            <a:off x="844075" y="1485625"/>
            <a:ext cx="7383300" cy="126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US"/>
              <a:t>For a few categorical MCAR values, a bit of intuition was used to select a related column for clues for the best imputation choice.  An example would be the feature MSZoning.  The observation from which the MSZoning value was missing had a value of NAmes for Neighborhood.  That category almost always RL for MSZoning.</a:t>
            </a:r>
            <a:endParaRPr/>
          </a:p>
        </p:txBody>
      </p:sp>
      <p:pic>
        <p:nvPicPr>
          <p:cNvPr id="158" name="Google Shape;158;g5dc6ec16d2_0_0"/>
          <p:cNvPicPr preferRelativeResize="0"/>
          <p:nvPr/>
        </p:nvPicPr>
        <p:blipFill>
          <a:blip r:embed="rId3">
            <a:alphaModFix/>
          </a:blip>
          <a:stretch>
            <a:fillRect/>
          </a:stretch>
        </p:blipFill>
        <p:spPr>
          <a:xfrm>
            <a:off x="666000" y="2621975"/>
            <a:ext cx="7561376" cy="2349300"/>
          </a:xfrm>
          <a:prstGeom prst="rect">
            <a:avLst/>
          </a:prstGeom>
          <a:noFill/>
          <a:ln>
            <a:noFill/>
          </a:ln>
        </p:spPr>
      </p:pic>
      <p:sp>
        <p:nvSpPr>
          <p:cNvPr id="159" name="Google Shape;159;g5dc6ec16d2_0_0"/>
          <p:cNvSpPr/>
          <p:nvPr/>
        </p:nvSpPr>
        <p:spPr>
          <a:xfrm>
            <a:off x="4118675" y="2621975"/>
            <a:ext cx="386700" cy="2805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 name="Google Shape;160;g5dc6ec16d2_0_0"/>
          <p:cNvCxnSpPr/>
          <p:nvPr/>
        </p:nvCxnSpPr>
        <p:spPr>
          <a:xfrm>
            <a:off x="4505375" y="2762225"/>
            <a:ext cx="3267900" cy="9891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5"/>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FFFFFF"/>
              </a:buClr>
              <a:buSzPts val="2800"/>
              <a:buFont typeface="Merriweather"/>
              <a:buNone/>
            </a:pPr>
            <a:r>
              <a:rPr b="0" i="0" lang="en-US" sz="2800" u="none" cap="none" strike="noStrike">
                <a:solidFill>
                  <a:srgbClr val="FFFFFF"/>
                </a:solidFill>
                <a:latin typeface="Merriweather"/>
                <a:ea typeface="Merriweather"/>
                <a:cs typeface="Merriweather"/>
                <a:sym typeface="Merriweather"/>
              </a:rPr>
              <a:t>Feature Engineering</a:t>
            </a:r>
            <a:endParaRPr/>
          </a:p>
        </p:txBody>
      </p:sp>
      <p:pic>
        <p:nvPicPr>
          <p:cNvPr descr="Google Shape;103;p17" id="166" name="Google Shape;166;p5"/>
          <p:cNvPicPr preferRelativeResize="0"/>
          <p:nvPr/>
        </p:nvPicPr>
        <p:blipFill rotWithShape="1">
          <a:blip r:embed="rId3">
            <a:alphaModFix/>
          </a:blip>
          <a:srcRect b="0" l="0" r="0" t="0"/>
          <a:stretch/>
        </p:blipFill>
        <p:spPr>
          <a:xfrm>
            <a:off x="2471899" y="1913174"/>
            <a:ext cx="1187501" cy="2606326"/>
          </a:xfrm>
          <a:prstGeom prst="rect">
            <a:avLst/>
          </a:prstGeom>
          <a:noFill/>
          <a:ln>
            <a:noFill/>
          </a:ln>
        </p:spPr>
      </p:pic>
      <p:sp>
        <p:nvSpPr>
          <p:cNvPr id="167" name="Google Shape;167;p5"/>
          <p:cNvSpPr txBox="1"/>
          <p:nvPr/>
        </p:nvSpPr>
        <p:spPr>
          <a:xfrm>
            <a:off x="4395299" y="640824"/>
            <a:ext cx="3524401" cy="4622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1800"/>
              <a:buFont typeface="Merriweather"/>
              <a:buNone/>
            </a:pPr>
            <a:r>
              <a:rPr b="1" i="0" lang="en-US" sz="1800" u="none" cap="none" strike="noStrike">
                <a:solidFill>
                  <a:srgbClr val="FFFFFF"/>
                </a:solidFill>
                <a:latin typeface="Merriweather"/>
                <a:ea typeface="Merriweather"/>
                <a:cs typeface="Merriweather"/>
                <a:sym typeface="Merriweather"/>
              </a:rPr>
              <a:t>Categorical Binning</a:t>
            </a:r>
            <a:endParaRPr/>
          </a:p>
        </p:txBody>
      </p:sp>
      <p:sp>
        <p:nvSpPr>
          <p:cNvPr id="168" name="Google Shape;168;p5"/>
          <p:cNvSpPr txBox="1"/>
          <p:nvPr/>
        </p:nvSpPr>
        <p:spPr>
          <a:xfrm>
            <a:off x="3072749" y="1458974"/>
            <a:ext cx="2772900" cy="398700"/>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00"/>
              <a:buFont typeface="Merriweather"/>
              <a:buNone/>
            </a:pPr>
            <a:r>
              <a:rPr b="0" i="0" lang="en-US" sz="1400" u="none" cap="none" strike="noStrike">
                <a:solidFill>
                  <a:srgbClr val="000000"/>
                </a:solidFill>
                <a:latin typeface="Merriweather"/>
                <a:ea typeface="Merriweather"/>
                <a:cs typeface="Merriweather"/>
                <a:sym typeface="Merriweather"/>
              </a:rPr>
              <a:t>Bin by Me</a:t>
            </a:r>
            <a:r>
              <a:rPr lang="en-US">
                <a:latin typeface="Merriweather"/>
                <a:ea typeface="Merriweather"/>
                <a:cs typeface="Merriweather"/>
                <a:sym typeface="Merriweather"/>
              </a:rPr>
              <a:t>dian </a:t>
            </a:r>
            <a:r>
              <a:rPr b="0" i="0" lang="en-US" sz="1400" u="none" cap="none" strike="noStrike">
                <a:solidFill>
                  <a:srgbClr val="000000"/>
                </a:solidFill>
                <a:latin typeface="Merriweather"/>
                <a:ea typeface="Merriweather"/>
                <a:cs typeface="Merriweather"/>
                <a:sym typeface="Merriweather"/>
              </a:rPr>
              <a:t>Response</a:t>
            </a:r>
            <a:endParaRPr/>
          </a:p>
        </p:txBody>
      </p:sp>
      <p:pic>
        <p:nvPicPr>
          <p:cNvPr descr="Google Shape;107;p17" id="169" name="Google Shape;169;p5"/>
          <p:cNvPicPr preferRelativeResize="0"/>
          <p:nvPr/>
        </p:nvPicPr>
        <p:blipFill rotWithShape="1">
          <a:blip r:embed="rId4">
            <a:alphaModFix/>
          </a:blip>
          <a:srcRect b="0" l="0" r="0" t="0"/>
          <a:stretch/>
        </p:blipFill>
        <p:spPr>
          <a:xfrm>
            <a:off x="4670974" y="1857724"/>
            <a:ext cx="1111001" cy="1307476"/>
          </a:xfrm>
          <a:prstGeom prst="rect">
            <a:avLst/>
          </a:prstGeom>
          <a:noFill/>
          <a:ln>
            <a:noFill/>
          </a:ln>
        </p:spPr>
      </p:pic>
      <p:sp>
        <p:nvSpPr>
          <p:cNvPr id="170" name="Google Shape;170;p5"/>
          <p:cNvSpPr txBox="1"/>
          <p:nvPr/>
        </p:nvSpPr>
        <p:spPr>
          <a:xfrm>
            <a:off x="4610975" y="3381375"/>
            <a:ext cx="4138800" cy="1586400"/>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400"/>
              <a:buFont typeface="Merriweather"/>
              <a:buNone/>
            </a:pPr>
            <a:r>
              <a:rPr b="0" i="0" lang="en-US" sz="1400" u="none" cap="none" strike="noStrike">
                <a:solidFill>
                  <a:srgbClr val="000000"/>
                </a:solidFill>
                <a:latin typeface="Merriweather"/>
                <a:ea typeface="Merriweather"/>
                <a:cs typeface="Merriweather"/>
                <a:sym typeface="Merriweather"/>
              </a:rPr>
              <a:t>This is the method we choose. </a:t>
            </a:r>
            <a:endParaRPr/>
          </a:p>
          <a:p>
            <a:pPr indent="0" lvl="0" marL="0" marR="0" rtl="0" algn="l">
              <a:lnSpc>
                <a:spcPct val="100000"/>
              </a:lnSpc>
              <a:spcBef>
                <a:spcPts val="0"/>
              </a:spcBef>
              <a:spcAft>
                <a:spcPts val="0"/>
              </a:spcAft>
              <a:buClr>
                <a:srgbClr val="000000"/>
              </a:buClr>
              <a:buSzPts val="1400"/>
              <a:buFont typeface="Merriweather"/>
              <a:buNone/>
            </a:pPr>
            <a:r>
              <a:rPr b="0" i="0" lang="en-US" sz="1400" u="none" cap="none" strike="noStrike">
                <a:solidFill>
                  <a:srgbClr val="000000"/>
                </a:solidFill>
                <a:latin typeface="Merriweather"/>
                <a:ea typeface="Merriweather"/>
                <a:cs typeface="Merriweather"/>
                <a:sym typeface="Merriweather"/>
              </a:rPr>
              <a:t>We binned columns like these by </a:t>
            </a:r>
            <a:r>
              <a:rPr b="1" i="0" lang="en-US" sz="1400" u="none" cap="none" strike="noStrike">
                <a:solidFill>
                  <a:srgbClr val="000000"/>
                </a:solidFill>
                <a:latin typeface="Merriweather"/>
                <a:ea typeface="Merriweather"/>
                <a:cs typeface="Merriweather"/>
                <a:sym typeface="Merriweather"/>
              </a:rPr>
              <a:t>median sale price</a:t>
            </a:r>
            <a:r>
              <a:rPr b="0" i="0" lang="en-US" sz="1400" u="none" cap="none" strike="noStrike">
                <a:solidFill>
                  <a:srgbClr val="000000"/>
                </a:solidFill>
                <a:latin typeface="Merriweather"/>
                <a:ea typeface="Merriweather"/>
                <a:cs typeface="Merriweather"/>
                <a:sym typeface="Merriweather"/>
              </a:rPr>
              <a:t>.</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1394D"/>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Merriweather"/>
              <a:buNone/>
            </a:pPr>
            <a:r>
              <a:rPr b="0" i="0" lang="en-US" sz="1400" u="none" cap="none" strike="noStrike">
                <a:solidFill>
                  <a:srgbClr val="000000"/>
                </a:solidFill>
                <a:latin typeface="Merriweather"/>
                <a:ea typeface="Merriweather"/>
                <a:cs typeface="Merriweather"/>
                <a:sym typeface="Merriweather"/>
              </a:rPr>
              <a:t>This has the least impact on overall distribution, while significantly reducing computation complexity</a:t>
            </a:r>
            <a:endParaRPr/>
          </a:p>
        </p:txBody>
      </p:sp>
      <p:sp>
        <p:nvSpPr>
          <p:cNvPr id="171" name="Google Shape;171;p5"/>
          <p:cNvSpPr txBox="1"/>
          <p:nvPr>
            <p:ph idx="1" type="body"/>
          </p:nvPr>
        </p:nvSpPr>
        <p:spPr>
          <a:xfrm>
            <a:off x="311725" y="1491450"/>
            <a:ext cx="1918500" cy="33387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200"/>
              <a:buNone/>
            </a:pPr>
            <a:r>
              <a:rPr lang="en-US" sz="1200">
                <a:solidFill>
                  <a:srgbClr val="000000"/>
                </a:solidFill>
                <a:latin typeface="Merriweather"/>
                <a:ea typeface="Merriweather"/>
                <a:cs typeface="Merriweather"/>
                <a:sym typeface="Merriweather"/>
              </a:rPr>
              <a:t>ML looks for similarities in the Train and Test Data to make its predictions.</a:t>
            </a:r>
            <a:endParaRPr>
              <a:solidFill>
                <a:srgbClr val="000000"/>
              </a:solidFill>
            </a:endParaRPr>
          </a:p>
          <a:p>
            <a:pPr indent="0" lvl="0" marL="0" rtl="0" algn="l">
              <a:lnSpc>
                <a:spcPct val="115000"/>
              </a:lnSpc>
              <a:spcBef>
                <a:spcPts val="1600"/>
              </a:spcBef>
              <a:spcAft>
                <a:spcPts val="0"/>
              </a:spcAft>
              <a:buSzPts val="1200"/>
              <a:buNone/>
            </a:pPr>
            <a:r>
              <a:rPr lang="en-US" sz="1200">
                <a:solidFill>
                  <a:srgbClr val="000000"/>
                </a:solidFill>
                <a:latin typeface="Merriweather"/>
                <a:ea typeface="Merriweather"/>
                <a:cs typeface="Merriweather"/>
                <a:sym typeface="Merriweather"/>
              </a:rPr>
              <a:t>But what do we do when values are present in one, but not the other??</a:t>
            </a:r>
            <a:endParaRPr>
              <a:solidFill>
                <a:srgbClr val="000000"/>
              </a:solidFill>
            </a:endParaRPr>
          </a:p>
          <a:p>
            <a:pPr indent="0" lvl="0" marL="0" rtl="0" algn="l">
              <a:lnSpc>
                <a:spcPct val="115000"/>
              </a:lnSpc>
              <a:spcBef>
                <a:spcPts val="1600"/>
              </a:spcBef>
              <a:spcAft>
                <a:spcPts val="0"/>
              </a:spcAft>
              <a:buSzPts val="1200"/>
              <a:buNone/>
            </a:pPr>
            <a:r>
              <a:rPr lang="en-US" sz="1200">
                <a:solidFill>
                  <a:srgbClr val="000000"/>
                </a:solidFill>
                <a:latin typeface="Merriweather"/>
                <a:ea typeface="Merriweather"/>
                <a:cs typeface="Merriweather"/>
                <a:sym typeface="Merriweather"/>
              </a:rPr>
              <a:t>What about when values are so infrequent, we can get any information out of them?</a:t>
            </a:r>
            <a:endParaRPr>
              <a:solidFill>
                <a:srgbClr val="000000"/>
              </a:solidFill>
            </a:endParaRPr>
          </a:p>
        </p:txBody>
      </p:sp>
      <p:cxnSp>
        <p:nvCxnSpPr>
          <p:cNvPr id="172" name="Google Shape;172;p5"/>
          <p:cNvCxnSpPr/>
          <p:nvPr/>
        </p:nvCxnSpPr>
        <p:spPr>
          <a:xfrm flipH="1" rot="10800000">
            <a:off x="3777750" y="2342775"/>
            <a:ext cx="820800" cy="876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5"/>
          <p:cNvCxnSpPr/>
          <p:nvPr/>
        </p:nvCxnSpPr>
        <p:spPr>
          <a:xfrm flipH="1" rot="10800000">
            <a:off x="3802800" y="2495275"/>
            <a:ext cx="795600" cy="6681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5"/>
          <p:cNvCxnSpPr/>
          <p:nvPr/>
        </p:nvCxnSpPr>
        <p:spPr>
          <a:xfrm flipH="1" rot="10800000">
            <a:off x="3758950" y="2723750"/>
            <a:ext cx="839400" cy="12102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5"/>
          <p:cNvCxnSpPr/>
          <p:nvPr/>
        </p:nvCxnSpPr>
        <p:spPr>
          <a:xfrm flipH="1" rot="10800000">
            <a:off x="3802800" y="2952525"/>
            <a:ext cx="795600" cy="630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6"/>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FFFFFF"/>
              </a:buClr>
              <a:buSzPts val="2800"/>
              <a:buFont typeface="Merriweather"/>
              <a:buNone/>
            </a:pPr>
            <a:r>
              <a:rPr b="0" i="0" lang="en-US" sz="2800" u="none" cap="none" strike="noStrike">
                <a:solidFill>
                  <a:srgbClr val="FFFFFF"/>
                </a:solidFill>
                <a:latin typeface="Merriweather"/>
                <a:ea typeface="Merriweather"/>
                <a:cs typeface="Merriweather"/>
                <a:sym typeface="Merriweather"/>
              </a:rPr>
              <a:t>Response Engineering</a:t>
            </a:r>
            <a:endParaRPr/>
          </a:p>
        </p:txBody>
      </p:sp>
      <p:sp>
        <p:nvSpPr>
          <p:cNvPr id="181" name="Google Shape;181;p6"/>
          <p:cNvSpPr txBox="1"/>
          <p:nvPr>
            <p:ph idx="1" type="body"/>
          </p:nvPr>
        </p:nvSpPr>
        <p:spPr>
          <a:xfrm>
            <a:off x="311699" y="1505699"/>
            <a:ext cx="3999902" cy="3076201"/>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300"/>
              <a:buNone/>
            </a:pPr>
            <a:r>
              <a:rPr b="0" i="0" lang="en-US" sz="1300" u="none" cap="none" strike="noStrike">
                <a:solidFill>
                  <a:srgbClr val="000000"/>
                </a:solidFill>
                <a:latin typeface="Roboto"/>
                <a:ea typeface="Roboto"/>
                <a:cs typeface="Roboto"/>
                <a:sym typeface="Roboto"/>
              </a:rPr>
              <a:t>When the response variable is skewed (leans too far to the left or right), it makes our predictions much more difficult.</a:t>
            </a:r>
            <a:endParaRPr>
              <a:solidFill>
                <a:srgbClr val="000000"/>
              </a:solidFill>
            </a:endParaRPr>
          </a:p>
          <a:p>
            <a:pPr indent="0" lvl="0" marL="0" rtl="0" algn="l">
              <a:lnSpc>
                <a:spcPct val="115000"/>
              </a:lnSpc>
              <a:spcBef>
                <a:spcPts val="1600"/>
              </a:spcBef>
              <a:spcAft>
                <a:spcPts val="0"/>
              </a:spcAft>
              <a:buSzPts val="1300"/>
              <a:buNone/>
            </a:pPr>
            <a:r>
              <a:rPr b="0" i="0" lang="en-US" sz="1300" u="none" cap="none" strike="noStrike">
                <a:solidFill>
                  <a:srgbClr val="000000"/>
                </a:solidFill>
                <a:latin typeface="Roboto"/>
                <a:ea typeface="Roboto"/>
                <a:cs typeface="Roboto"/>
                <a:sym typeface="Roboto"/>
              </a:rPr>
              <a:t>In a way, we are weighing our dataset towards that left peak. When we want to be centered around the mean.</a:t>
            </a:r>
            <a:endParaRPr>
              <a:solidFill>
                <a:srgbClr val="000000"/>
              </a:solidFill>
            </a:endParaRPr>
          </a:p>
          <a:p>
            <a:pPr indent="0" lvl="0" marL="0" rtl="0" algn="l">
              <a:lnSpc>
                <a:spcPct val="115000"/>
              </a:lnSpc>
              <a:spcBef>
                <a:spcPts val="1600"/>
              </a:spcBef>
              <a:spcAft>
                <a:spcPts val="0"/>
              </a:spcAft>
              <a:buSzPts val="1300"/>
              <a:buNone/>
            </a:pPr>
            <a:r>
              <a:rPr b="0" i="0" lang="en-US" sz="1300" u="none" cap="none" strike="noStrike">
                <a:solidFill>
                  <a:srgbClr val="000000"/>
                </a:solidFill>
                <a:latin typeface="Roboto"/>
                <a:ea typeface="Roboto"/>
                <a:cs typeface="Roboto"/>
                <a:sym typeface="Roboto"/>
              </a:rPr>
              <a:t>By taking the log transform of the sales price, we correct that skewing, and are well on our way to improving our predictive capability</a:t>
            </a:r>
            <a:endParaRPr>
              <a:solidFill>
                <a:srgbClr val="000000"/>
              </a:solidFill>
            </a:endParaRPr>
          </a:p>
        </p:txBody>
      </p:sp>
      <p:pic>
        <p:nvPicPr>
          <p:cNvPr descr="Google Shape;121;p18" id="182" name="Google Shape;182;p6"/>
          <p:cNvPicPr preferRelativeResize="0"/>
          <p:nvPr/>
        </p:nvPicPr>
        <p:blipFill rotWithShape="1">
          <a:blip r:embed="rId3">
            <a:alphaModFix/>
          </a:blip>
          <a:srcRect b="0" l="0" r="0" t="0"/>
          <a:stretch/>
        </p:blipFill>
        <p:spPr>
          <a:xfrm>
            <a:off x="4717500" y="1672200"/>
            <a:ext cx="4114801" cy="2743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7"/>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FFFFFF"/>
              </a:buClr>
              <a:buSzPts val="2800"/>
              <a:buFont typeface="Merriweather"/>
              <a:buNone/>
            </a:pPr>
            <a:r>
              <a:rPr b="0" i="0" lang="en-US" sz="2800" u="none" cap="none" strike="noStrike">
                <a:solidFill>
                  <a:srgbClr val="FFFFFF"/>
                </a:solidFill>
                <a:latin typeface="Merriweather"/>
                <a:ea typeface="Merriweather"/>
                <a:cs typeface="Merriweather"/>
                <a:sym typeface="Merriweather"/>
              </a:rPr>
              <a:t>Normalization</a:t>
            </a:r>
            <a:endParaRPr/>
          </a:p>
        </p:txBody>
      </p:sp>
      <p:sp>
        <p:nvSpPr>
          <p:cNvPr id="188" name="Google Shape;188;p7"/>
          <p:cNvSpPr txBox="1"/>
          <p:nvPr>
            <p:ph idx="1" type="body"/>
          </p:nvPr>
        </p:nvSpPr>
        <p:spPr>
          <a:xfrm>
            <a:off x="311699" y="1505699"/>
            <a:ext cx="3999902" cy="3076201"/>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222"/>
              <a:buNone/>
            </a:pPr>
            <a:r>
              <a:rPr lang="en-US" sz="1222">
                <a:solidFill>
                  <a:srgbClr val="000000"/>
                </a:solidFill>
                <a:latin typeface="Merriweather"/>
                <a:ea typeface="Merriweather"/>
                <a:cs typeface="Merriweather"/>
                <a:sym typeface="Merriweather"/>
              </a:rPr>
              <a:t>The majority of the data was skewed either right or left. In order to normalize it, we used a square root transformation.</a:t>
            </a:r>
            <a:endParaRPr>
              <a:solidFill>
                <a:srgbClr val="000000"/>
              </a:solidFill>
              <a:latin typeface="Merriweather"/>
              <a:ea typeface="Merriweather"/>
              <a:cs typeface="Merriweather"/>
              <a:sym typeface="Merriweather"/>
            </a:endParaRPr>
          </a:p>
          <a:p>
            <a:pPr indent="0" lvl="0" marL="0" rtl="0" algn="l">
              <a:lnSpc>
                <a:spcPct val="115000"/>
              </a:lnSpc>
              <a:spcBef>
                <a:spcPts val="1500"/>
              </a:spcBef>
              <a:spcAft>
                <a:spcPts val="0"/>
              </a:spcAft>
              <a:buSzPts val="1222"/>
              <a:buNone/>
            </a:pPr>
            <a:r>
              <a:rPr lang="en-US" sz="1222">
                <a:solidFill>
                  <a:srgbClr val="000000"/>
                </a:solidFill>
                <a:latin typeface="Merriweather"/>
                <a:ea typeface="Merriweather"/>
                <a:cs typeface="Merriweather"/>
                <a:sym typeface="Merriweather"/>
              </a:rPr>
              <a:t>Many features are in Square Feet, so it seemed like a natural choice</a:t>
            </a:r>
            <a:endParaRPr>
              <a:solidFill>
                <a:srgbClr val="000000"/>
              </a:solidFill>
              <a:latin typeface="Merriweather"/>
              <a:ea typeface="Merriweather"/>
              <a:cs typeface="Merriweather"/>
              <a:sym typeface="Merriweather"/>
            </a:endParaRPr>
          </a:p>
          <a:p>
            <a:pPr indent="0" lvl="0" marL="0" rtl="0" algn="l">
              <a:lnSpc>
                <a:spcPct val="115000"/>
              </a:lnSpc>
              <a:spcBef>
                <a:spcPts val="1500"/>
              </a:spcBef>
              <a:spcAft>
                <a:spcPts val="0"/>
              </a:spcAft>
              <a:buSzPts val="1222"/>
              <a:buNone/>
            </a:pPr>
            <a:r>
              <a:rPr lang="en-US" sz="1222">
                <a:solidFill>
                  <a:srgbClr val="000000"/>
                </a:solidFill>
                <a:latin typeface="Merriweather"/>
                <a:ea typeface="Merriweather"/>
                <a:cs typeface="Merriweather"/>
                <a:sym typeface="Merriweather"/>
              </a:rPr>
              <a:t>On features like GrLivArea, square root transformation performed slightly better than log transformations.</a:t>
            </a:r>
            <a:endParaRPr>
              <a:solidFill>
                <a:srgbClr val="000000"/>
              </a:solidFill>
              <a:latin typeface="Merriweather"/>
              <a:ea typeface="Merriweather"/>
              <a:cs typeface="Merriweather"/>
              <a:sym typeface="Merriweather"/>
            </a:endParaRPr>
          </a:p>
          <a:p>
            <a:pPr indent="0" lvl="0" marL="0" rtl="0" algn="l">
              <a:lnSpc>
                <a:spcPct val="115000"/>
              </a:lnSpc>
              <a:spcBef>
                <a:spcPts val="1500"/>
              </a:spcBef>
              <a:spcAft>
                <a:spcPts val="0"/>
              </a:spcAft>
              <a:buSzPts val="1222"/>
              <a:buNone/>
            </a:pPr>
            <a:r>
              <a:rPr lang="en-US" sz="1222">
                <a:solidFill>
                  <a:srgbClr val="000000"/>
                </a:solidFill>
                <a:latin typeface="Merriweather"/>
                <a:ea typeface="Merriweather"/>
                <a:cs typeface="Merriweather"/>
                <a:sym typeface="Merriweather"/>
              </a:rPr>
              <a:t>It’s important to remember that not all numeric columns need to be normalized, as things like how many bathrooms a house has would not benefit from being transformed.</a:t>
            </a:r>
            <a:endParaRPr>
              <a:solidFill>
                <a:srgbClr val="000000"/>
              </a:solidFill>
              <a:latin typeface="Merriweather"/>
              <a:ea typeface="Merriweather"/>
              <a:cs typeface="Merriweather"/>
              <a:sym typeface="Merriweather"/>
            </a:endParaRPr>
          </a:p>
        </p:txBody>
      </p:sp>
      <p:sp>
        <p:nvSpPr>
          <p:cNvPr id="189" name="Google Shape;189;p7"/>
          <p:cNvSpPr txBox="1"/>
          <p:nvPr>
            <p:ph idx="2" type="body"/>
          </p:nvPr>
        </p:nvSpPr>
        <p:spPr>
          <a:xfrm>
            <a:off x="4832399" y="1505699"/>
            <a:ext cx="3999902" cy="3076201"/>
          </a:xfrm>
          <a:prstGeom prst="rect">
            <a:avLst/>
          </a:prstGeom>
          <a:noFill/>
          <a:ln>
            <a:noFill/>
          </a:ln>
        </p:spPr>
        <p:txBody>
          <a:bodyPr anchorCtr="0" anchor="t" bIns="91400" lIns="91400" spcFirstLastPara="1" rIns="91400" wrap="square" tIns="91400">
            <a:normAutofit/>
          </a:bodyPr>
          <a:lstStyle/>
          <a:p>
            <a:pPr indent="0" lvl="0" marL="0" marR="0" rtl="0" algn="l">
              <a:lnSpc>
                <a:spcPct val="115000"/>
              </a:lnSpc>
              <a:spcBef>
                <a:spcPts val="0"/>
              </a:spcBef>
              <a:spcAft>
                <a:spcPts val="0"/>
              </a:spcAft>
              <a:buClr>
                <a:srgbClr val="666666"/>
              </a:buClr>
              <a:buSzPts val="1300"/>
              <a:buFont typeface="Helvetica Neue"/>
              <a:buNone/>
            </a:pPr>
            <a:r>
              <a:rPr b="0" i="0" lang="en-US" sz="1300" u="none" cap="none" strike="noStrike">
                <a:solidFill>
                  <a:srgbClr val="666666"/>
                </a:solidFill>
                <a:latin typeface="Roboto"/>
                <a:ea typeface="Roboto"/>
                <a:cs typeface="Roboto"/>
                <a:sym typeface="Roboto"/>
              </a:rPr>
              <a:t>HIST of GrLivArea transformation</a:t>
            </a:r>
            <a:endParaRPr/>
          </a:p>
        </p:txBody>
      </p:sp>
      <p:pic>
        <p:nvPicPr>
          <p:cNvPr descr="Google Shape;129;p19" id="190" name="Google Shape;190;p7"/>
          <p:cNvPicPr preferRelativeResize="0"/>
          <p:nvPr/>
        </p:nvPicPr>
        <p:blipFill rotWithShape="1">
          <a:blip r:embed="rId3">
            <a:alphaModFix/>
          </a:blip>
          <a:srcRect b="0" l="0" r="0" t="0"/>
          <a:stretch/>
        </p:blipFill>
        <p:spPr>
          <a:xfrm>
            <a:off x="4832399" y="1293750"/>
            <a:ext cx="2732300" cy="1983671"/>
          </a:xfrm>
          <a:prstGeom prst="rect">
            <a:avLst/>
          </a:prstGeom>
          <a:noFill/>
          <a:ln>
            <a:noFill/>
          </a:ln>
        </p:spPr>
      </p:pic>
      <p:pic>
        <p:nvPicPr>
          <p:cNvPr descr="Google Shape;130;p19" id="191" name="Google Shape;191;p7"/>
          <p:cNvPicPr preferRelativeResize="0"/>
          <p:nvPr/>
        </p:nvPicPr>
        <p:blipFill rotWithShape="1">
          <a:blip r:embed="rId4">
            <a:alphaModFix/>
          </a:blip>
          <a:srcRect b="0" l="0" r="0" t="0"/>
          <a:stretch/>
        </p:blipFill>
        <p:spPr>
          <a:xfrm>
            <a:off x="4880650" y="3226424"/>
            <a:ext cx="2684051" cy="1948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8"/>
          <p:cNvSpPr txBox="1"/>
          <p:nvPr>
            <p:ph type="title"/>
          </p:nvPr>
        </p:nvSpPr>
        <p:spPr>
          <a:xfrm>
            <a:off x="311724" y="500924"/>
            <a:ext cx="8520602" cy="623702"/>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FFFFFF"/>
              </a:buClr>
              <a:buSzPts val="2800"/>
              <a:buFont typeface="Merriweather"/>
              <a:buNone/>
            </a:pPr>
            <a:r>
              <a:rPr b="0" i="0" lang="en-US" sz="2800" u="none" cap="none" strike="noStrike">
                <a:solidFill>
                  <a:srgbClr val="FFFFFF"/>
                </a:solidFill>
                <a:latin typeface="Merriweather"/>
                <a:ea typeface="Merriweather"/>
                <a:cs typeface="Merriweather"/>
                <a:sym typeface="Merriweather"/>
              </a:rPr>
              <a:t>Outliers</a:t>
            </a:r>
            <a:endParaRPr/>
          </a:p>
        </p:txBody>
      </p:sp>
      <p:sp>
        <p:nvSpPr>
          <p:cNvPr id="197" name="Google Shape;197;p8"/>
          <p:cNvSpPr txBox="1"/>
          <p:nvPr>
            <p:ph idx="1" type="body"/>
          </p:nvPr>
        </p:nvSpPr>
        <p:spPr>
          <a:xfrm>
            <a:off x="311699" y="1505699"/>
            <a:ext cx="3999902" cy="3076201"/>
          </a:xfrm>
          <a:prstGeom prst="rect">
            <a:avLst/>
          </a:prstGeom>
          <a:noFill/>
          <a:ln>
            <a:noFill/>
          </a:ln>
        </p:spPr>
        <p:txBody>
          <a:bodyPr anchorCtr="0" anchor="t" bIns="91400" lIns="91400" spcFirstLastPara="1" rIns="91400" wrap="square" tIns="91400">
            <a:normAutofit/>
          </a:bodyPr>
          <a:lstStyle/>
          <a:p>
            <a:pPr indent="-311150" lvl="0" marL="457200" rtl="0" algn="l">
              <a:lnSpc>
                <a:spcPct val="115000"/>
              </a:lnSpc>
              <a:spcBef>
                <a:spcPts val="0"/>
              </a:spcBef>
              <a:spcAft>
                <a:spcPts val="0"/>
              </a:spcAft>
              <a:buClr>
                <a:srgbClr val="000000"/>
              </a:buClr>
              <a:buSzPts val="1300"/>
              <a:buFont typeface="Merriweather"/>
              <a:buChar char="●"/>
            </a:pPr>
            <a:r>
              <a:rPr i="0" lang="en-US" sz="1300" u="none" cap="none" strike="noStrike">
                <a:solidFill>
                  <a:srgbClr val="000000"/>
                </a:solidFill>
                <a:latin typeface="Merriweather"/>
                <a:ea typeface="Merriweather"/>
                <a:cs typeface="Merriweather"/>
                <a:sym typeface="Merriweather"/>
              </a:rPr>
              <a:t>Outliers impact the ability of a model to properly interpret and fit the data.</a:t>
            </a:r>
            <a:endParaRPr>
              <a:solidFill>
                <a:srgbClr val="000000"/>
              </a:solidFill>
              <a:latin typeface="Merriweather"/>
              <a:ea typeface="Merriweather"/>
              <a:cs typeface="Merriweather"/>
              <a:sym typeface="Merriweather"/>
            </a:endParaRPr>
          </a:p>
          <a:p>
            <a:pPr indent="-311150" lvl="0" marL="457200" rtl="0" algn="l">
              <a:lnSpc>
                <a:spcPct val="115000"/>
              </a:lnSpc>
              <a:spcBef>
                <a:spcPts val="0"/>
              </a:spcBef>
              <a:spcAft>
                <a:spcPts val="0"/>
              </a:spcAft>
              <a:buClr>
                <a:srgbClr val="000000"/>
              </a:buClr>
              <a:buSzPts val="1300"/>
              <a:buFont typeface="Merriweather"/>
              <a:buChar char="●"/>
            </a:pPr>
            <a:r>
              <a:rPr i="0" lang="en-US" sz="1300" u="none" cap="none" strike="noStrike">
                <a:solidFill>
                  <a:srgbClr val="000000"/>
                </a:solidFill>
                <a:latin typeface="Merriweather"/>
                <a:ea typeface="Merriweather"/>
                <a:cs typeface="Merriweather"/>
                <a:sym typeface="Merriweather"/>
              </a:rPr>
              <a:t>Cook’s distance shows the influence of each observation on the fitted response values.</a:t>
            </a:r>
            <a:endParaRPr>
              <a:solidFill>
                <a:srgbClr val="000000"/>
              </a:solidFill>
              <a:latin typeface="Merriweather"/>
              <a:ea typeface="Merriweather"/>
              <a:cs typeface="Merriweather"/>
              <a:sym typeface="Merriweather"/>
            </a:endParaRPr>
          </a:p>
          <a:p>
            <a:pPr indent="-311150" lvl="0" marL="457200" rtl="0" algn="l">
              <a:lnSpc>
                <a:spcPct val="115000"/>
              </a:lnSpc>
              <a:spcBef>
                <a:spcPts val="0"/>
              </a:spcBef>
              <a:spcAft>
                <a:spcPts val="0"/>
              </a:spcAft>
              <a:buClr>
                <a:srgbClr val="000000"/>
              </a:buClr>
              <a:buSzPts val="1300"/>
              <a:buFont typeface="Merriweather"/>
              <a:buChar char="●"/>
            </a:pPr>
            <a:r>
              <a:rPr i="0" lang="en-US" sz="1300" u="none" cap="none" strike="noStrike">
                <a:solidFill>
                  <a:srgbClr val="000000"/>
                </a:solidFill>
                <a:latin typeface="Merriweather"/>
                <a:ea typeface="Merriweather"/>
                <a:cs typeface="Merriweather"/>
                <a:sym typeface="Merriweather"/>
              </a:rPr>
              <a:t>A standard cut-off point for influential points is 4/n where n is the sample size. Another standard cut off is 3 times the mean of all cook’s distances.</a:t>
            </a:r>
            <a:endParaRPr>
              <a:solidFill>
                <a:srgbClr val="000000"/>
              </a:solidFill>
              <a:latin typeface="Merriweather"/>
              <a:ea typeface="Merriweather"/>
              <a:cs typeface="Merriweather"/>
              <a:sym typeface="Merriweather"/>
            </a:endParaRPr>
          </a:p>
          <a:p>
            <a:pPr indent="-311150" lvl="0" marL="457200" rtl="0" algn="l">
              <a:lnSpc>
                <a:spcPct val="115000"/>
              </a:lnSpc>
              <a:spcBef>
                <a:spcPts val="0"/>
              </a:spcBef>
              <a:spcAft>
                <a:spcPts val="0"/>
              </a:spcAft>
              <a:buClr>
                <a:srgbClr val="000000"/>
              </a:buClr>
              <a:buSzPts val="1300"/>
              <a:buFont typeface="Merriweather"/>
              <a:buChar char="●"/>
            </a:pPr>
            <a:r>
              <a:rPr i="0" lang="en-US" sz="1300" u="none" cap="none" strike="noStrike">
                <a:solidFill>
                  <a:srgbClr val="000000"/>
                </a:solidFill>
                <a:latin typeface="Merriweather"/>
                <a:ea typeface="Merriweather"/>
                <a:cs typeface="Merriweather"/>
                <a:sym typeface="Merriweather"/>
              </a:rPr>
              <a:t>The two cut off measures tend to be similar with a large sample size.</a:t>
            </a:r>
            <a:endParaRPr>
              <a:solidFill>
                <a:srgbClr val="000000"/>
              </a:solidFill>
              <a:latin typeface="Merriweather"/>
              <a:ea typeface="Merriweather"/>
              <a:cs typeface="Merriweather"/>
              <a:sym typeface="Merriweather"/>
            </a:endParaRPr>
          </a:p>
          <a:p>
            <a:pPr indent="-311150" lvl="0" marL="457200" rtl="0" algn="l">
              <a:lnSpc>
                <a:spcPct val="115000"/>
              </a:lnSpc>
              <a:spcBef>
                <a:spcPts val="0"/>
              </a:spcBef>
              <a:spcAft>
                <a:spcPts val="0"/>
              </a:spcAft>
              <a:buClr>
                <a:srgbClr val="000000"/>
              </a:buClr>
              <a:buSzPts val="1300"/>
              <a:buFont typeface="Merriweather"/>
              <a:buChar char="●"/>
            </a:pPr>
            <a:r>
              <a:rPr i="0" lang="en-US" sz="1300" u="none" cap="none" strike="noStrike">
                <a:solidFill>
                  <a:srgbClr val="000000"/>
                </a:solidFill>
                <a:latin typeface="Merriweather"/>
                <a:ea typeface="Merriweather"/>
                <a:cs typeface="Merriweather"/>
                <a:sym typeface="Merriweather"/>
              </a:rPr>
              <a:t>Removing the outliers improved the fit of our model in both in and out-of sample tests.</a:t>
            </a:r>
            <a:endParaRPr>
              <a:solidFill>
                <a:srgbClr val="000000"/>
              </a:solidFill>
              <a:latin typeface="Merriweather"/>
              <a:ea typeface="Merriweather"/>
              <a:cs typeface="Merriweather"/>
              <a:sym typeface="Merriweather"/>
            </a:endParaRPr>
          </a:p>
        </p:txBody>
      </p:sp>
      <p:pic>
        <p:nvPicPr>
          <p:cNvPr descr="Screen Shot 2019-07-29 at 9.34.27 AM.png" id="198" name="Google Shape;198;p8"/>
          <p:cNvPicPr preferRelativeResize="0"/>
          <p:nvPr/>
        </p:nvPicPr>
        <p:blipFill rotWithShape="1">
          <a:blip r:embed="rId3">
            <a:alphaModFix/>
          </a:blip>
          <a:srcRect b="0" l="0" r="0" t="0"/>
          <a:stretch/>
        </p:blipFill>
        <p:spPr>
          <a:xfrm>
            <a:off x="4721900" y="1505699"/>
            <a:ext cx="4005255" cy="3076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EDE3DA"/>
      </a:lt1>
      <a:dk2>
        <a:srgbClr val="A7A7A7"/>
      </a:dk2>
      <a:lt2>
        <a:srgbClr val="535353"/>
      </a:lt2>
      <a:accent1>
        <a:srgbClr val="002F4A"/>
      </a:accent1>
      <a:accent2>
        <a:srgbClr val="D9C4B1"/>
      </a:accent2>
      <a:accent3>
        <a:srgbClr val="EDE3DA"/>
      </a:accent3>
      <a:accent4>
        <a:srgbClr val="B85741"/>
      </a:accent4>
      <a:accent5>
        <a:srgbClr val="009384"/>
      </a:accent5>
      <a:accent6>
        <a:srgbClr val="D0F6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000000"/>
      </a:dk1>
      <a:lt1>
        <a:srgbClr val="FFFFFF"/>
      </a:lt1>
      <a:dk2>
        <a:srgbClr val="A7A7A7"/>
      </a:dk2>
      <a:lt2>
        <a:srgbClr val="535353"/>
      </a:lt2>
      <a:accent1>
        <a:srgbClr val="002F4A"/>
      </a:accent1>
      <a:accent2>
        <a:srgbClr val="D9C4B1"/>
      </a:accent2>
      <a:accent3>
        <a:srgbClr val="EDE3DA"/>
      </a:accent3>
      <a:accent4>
        <a:srgbClr val="B85741"/>
      </a:accent4>
      <a:accent5>
        <a:srgbClr val="009384"/>
      </a:accent5>
      <a:accent6>
        <a:srgbClr val="D0F6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