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58" r:id="rId6"/>
    <p:sldId id="303" r:id="rId7"/>
    <p:sldId id="304" r:id="rId8"/>
    <p:sldId id="305" r:id="rId9"/>
    <p:sldId id="261" r:id="rId10"/>
    <p:sldId id="262" r:id="rId11"/>
    <p:sldId id="298" r:id="rId12"/>
    <p:sldId id="299" r:id="rId13"/>
    <p:sldId id="263" r:id="rId14"/>
    <p:sldId id="265" r:id="rId15"/>
    <p:sldId id="266" r:id="rId16"/>
    <p:sldId id="267" r:id="rId17"/>
    <p:sldId id="300" r:id="rId18"/>
    <p:sldId id="270" r:id="rId19"/>
    <p:sldId id="271" r:id="rId20"/>
    <p:sldId id="272" r:id="rId21"/>
    <p:sldId id="301" r:id="rId22"/>
    <p:sldId id="274" r:id="rId23"/>
    <p:sldId id="275" r:id="rId24"/>
    <p:sldId id="277" r:id="rId25"/>
    <p:sldId id="278" r:id="rId26"/>
    <p:sldId id="30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2E7"/>
    <a:srgbClr val="01A5AE"/>
    <a:srgbClr val="BE1F33"/>
    <a:srgbClr val="3AB3D2"/>
    <a:srgbClr val="EBEBEB"/>
    <a:srgbClr val="FCB040"/>
    <a:srgbClr val="EC7320"/>
    <a:srgbClr val="4E9695"/>
    <a:srgbClr val="5A6D8D"/>
    <a:srgbClr val="43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E94A-9E33-4646-930A-E4A2DE7B8D1D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655A-FA3B-4C17-B2F4-7FEDD9194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8"/>
            <a:ext cx="9144000" cy="685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4648-D764-4194-9D92-C3D3DB1D6B77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2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000"/>
            <a:ext cx="8784976" cy="612068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E683-F052-474F-A26F-5FC0FC3D40A1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2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3037520"/>
            <a:ext cx="6480000" cy="78296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9BC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78497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576000" indent="-2880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864000" indent="-288000" algn="l" defTabSz="914400" rtl="0" eaLnBrk="1" latinLnBrk="0" hangingPunct="1">
        <a:spcBef>
          <a:spcPts val="600"/>
        </a:spcBef>
        <a:buFont typeface="Calibri" panose="020F0502020204030204" pitchFamily="34" charset="0"/>
        <a:buChar char="◦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152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1440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ectw.com/chi/result/2015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he-fca.org.uk/firms/project-innovate-innovation-hub/regulatory-sandbox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sr.org.tw/Home/NewsContent/53?Kind=%E5%85%AC%E7%9B%8A%E5%8F%8A%E7%99%BC%E5%B1%95%E5%9F%BA%E9%87%9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0112" y="5733256"/>
            <a:ext cx="3563888" cy="648072"/>
          </a:xfrm>
          <a:prstGeom prst="rect">
            <a:avLst/>
          </a:prstGeom>
          <a:gradFill flip="none" rotWithShape="1">
            <a:gsLst>
              <a:gs pos="18000">
                <a:srgbClr val="A08228"/>
              </a:gs>
              <a:gs pos="0">
                <a:srgbClr val="A08228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金融監督管理委員會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50056" y="5301208"/>
            <a:ext cx="12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May 2016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43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施政方針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四大面向、</a:t>
            </a:r>
            <a:r>
              <a:rPr lang="en-US" altLang="zh-TW" dirty="0"/>
              <a:t>11</a:t>
            </a:r>
            <a:r>
              <a:rPr lang="zh-TW" altLang="en-US" dirty="0"/>
              <a:t>項發展強化項目。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9" y="1844824"/>
            <a:ext cx="6900863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金融趨勢發展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月所發布「金融服務的未來」報告所揭露包括支付、保險、融資、募資、投資管理、市場供應等金融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為發展金融科技產業，各國積極鼓勵創新創業，作為促進經濟成的動力，提供新創事業資金、人才、租稅等各方面優惠措施，此外具高度發展潛力及新技術、新構想、快速成長的新創事業。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金融機構開始投資大數據分析，以及輔助人工智慧技術，同時尋求外部軟體即服務（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與行動裝置普及，使得行動金融服務更加蓬勃發展。不過由於金融與電信業者分受不同部門監理，如何制定監理框架，衡量監理比例，以確保金融穩定及保護消費者，成為各國共同面對的挑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38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金融趨勢發展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月所發布「金融服務的未來」報告所揭露包括支付、保險、融資、募資、投資管理、市場供應等金融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為發展金融科技產業，各國積極鼓勵創新創業，作為促進經濟成的動力，提供新創事業資金、人才、租稅等各方面優惠措施，此外具高度發展潛力及新技術、新構想、快速成長的新創事業。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金融機構開始投資大數據分析，以及輔助人工智慧技術，同時尋求外部軟體即服務（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與行動裝置普及，使得行動金融服務更加蓬勃發展。不過由於金融與電信業者分受不同部門監理，如何制定監理框架，衡量監理比例，以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2468893"/>
            <a:ext cx="7272808" cy="40564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支付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開放式 </a:t>
            </a:r>
            <a:r>
              <a:rPr lang="en-US" altLang="zh-TW" dirty="0"/>
              <a:t>(open loop)</a:t>
            </a:r>
          </a:p>
          <a:p>
            <a:pPr lvl="2"/>
            <a:r>
              <a:rPr lang="zh-TW" altLang="en-US" dirty="0"/>
              <a:t>強化既有的支付程序。如</a:t>
            </a:r>
            <a:r>
              <a:rPr lang="en-US" altLang="zh-TW" dirty="0"/>
              <a:t>NFC(</a:t>
            </a:r>
            <a:r>
              <a:rPr lang="zh-TW" altLang="en-US" dirty="0"/>
              <a:t>近場通訊</a:t>
            </a:r>
            <a:r>
              <a:rPr lang="en-US" altLang="zh-TW" dirty="0"/>
              <a:t>), QR</a:t>
            </a:r>
            <a:r>
              <a:rPr lang="zh-TW" altLang="en-US" dirty="0"/>
              <a:t>技術</a:t>
            </a:r>
            <a:endParaRPr lang="en-US" altLang="zh-TW" dirty="0"/>
          </a:p>
          <a:p>
            <a:pPr lvl="1"/>
            <a:r>
              <a:rPr lang="zh-TW" altLang="en-US" dirty="0"/>
              <a:t>封閉式 </a:t>
            </a:r>
            <a:r>
              <a:rPr lang="en-US" altLang="zh-TW" dirty="0"/>
              <a:t>(close loop)</a:t>
            </a:r>
          </a:p>
          <a:p>
            <a:pPr lvl="2"/>
            <a:r>
              <a:rPr lang="zh-TW" altLang="en-US" dirty="0"/>
              <a:t>整合電子支付程序，包含</a:t>
            </a:r>
            <a:r>
              <a:rPr lang="en-US" altLang="zh-TW" dirty="0"/>
              <a:t>POS</a:t>
            </a:r>
            <a:r>
              <a:rPr lang="zh-TW" altLang="en-US" dirty="0"/>
              <a:t>、收單機構、支付網路。如</a:t>
            </a:r>
            <a:r>
              <a:rPr lang="en-US" altLang="zh-TW" dirty="0"/>
              <a:t>PayPal</a:t>
            </a:r>
          </a:p>
          <a:p>
            <a:pPr lvl="1"/>
            <a:r>
              <a:rPr lang="zh-TW" altLang="en-US" dirty="0"/>
              <a:t>整合式行動支付</a:t>
            </a:r>
            <a:endParaRPr lang="en-US" altLang="zh-TW" dirty="0"/>
          </a:p>
          <a:p>
            <a:pPr lvl="2"/>
            <a:r>
              <a:rPr lang="zh-TW" altLang="en-US" dirty="0"/>
              <a:t>利用行動裝置取代</a:t>
            </a:r>
            <a:r>
              <a:rPr lang="en-US" altLang="zh-TW" dirty="0"/>
              <a:t>POS</a:t>
            </a:r>
            <a:r>
              <a:rPr lang="zh-TW" altLang="en-US" dirty="0"/>
              <a:t>。如</a:t>
            </a:r>
            <a:r>
              <a:rPr lang="en-US" altLang="zh-TW" dirty="0"/>
              <a:t>Square</a:t>
            </a:r>
            <a:r>
              <a:rPr lang="zh-TW" altLang="en-US" dirty="0"/>
              <a:t> 手機信用卡刷卡機、</a:t>
            </a:r>
            <a:r>
              <a:rPr lang="en-US" altLang="zh-TW" dirty="0" err="1"/>
              <a:t>Uber</a:t>
            </a:r>
            <a:r>
              <a:rPr lang="zh-TW" altLang="en-US" dirty="0"/>
              <a:t>運輸服務平台。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強化科技運用</a:t>
            </a:r>
            <a:endParaRPr lang="en-US" altLang="zh-TW" dirty="0"/>
          </a:p>
          <a:p>
            <a:pPr lvl="2"/>
            <a:r>
              <a:rPr lang="zh-TW" altLang="en-US" dirty="0"/>
              <a:t>虛擬卡號整合至手機錢包</a:t>
            </a:r>
            <a:endParaRPr lang="en-US" altLang="zh-TW" dirty="0"/>
          </a:p>
          <a:p>
            <a:pPr lvl="2"/>
            <a:r>
              <a:rPr lang="en-US" altLang="zh-TW" dirty="0"/>
              <a:t>Bar-code / QR-code</a:t>
            </a:r>
            <a:r>
              <a:rPr lang="zh-TW" altLang="en-US" dirty="0"/>
              <a:t>作為資訊載體</a:t>
            </a:r>
            <a:endParaRPr lang="en-US" altLang="zh-TW" dirty="0"/>
          </a:p>
          <a:p>
            <a:pPr lvl="2"/>
            <a:r>
              <a:rPr lang="zh-TW" altLang="en-US" dirty="0"/>
              <a:t>刷卡設備外接於行動裝置：</a:t>
            </a:r>
            <a:r>
              <a:rPr lang="en-US" altLang="zh-TW" dirty="0" err="1"/>
              <a:t>mPOS</a:t>
            </a:r>
            <a:endParaRPr lang="en-US" altLang="zh-TW" dirty="0"/>
          </a:p>
          <a:p>
            <a:pPr lvl="1"/>
            <a:r>
              <a:rPr lang="en-US" altLang="zh-TW" dirty="0"/>
              <a:t>2016.02</a:t>
            </a:r>
            <a:r>
              <a:rPr lang="zh-TW" altLang="en-US" dirty="0"/>
              <a:t>為止，有</a:t>
            </a:r>
            <a:r>
              <a:rPr lang="en-US" altLang="zh-TW" dirty="0"/>
              <a:t>4</a:t>
            </a:r>
            <a:r>
              <a:rPr lang="zh-TW" altLang="en-US" dirty="0"/>
              <a:t>家業者、</a:t>
            </a:r>
            <a:r>
              <a:rPr lang="en-US" altLang="zh-TW" dirty="0"/>
              <a:t>21</a:t>
            </a:r>
            <a:r>
              <a:rPr lang="zh-TW" altLang="en-US" dirty="0"/>
              <a:t>家銀行獲得電子支付專營許可。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979712" y="3861048"/>
            <a:ext cx="6445349" cy="2684041"/>
            <a:chOff x="1979712" y="3861048"/>
            <a:chExt cx="6445349" cy="2684041"/>
          </a:xfrm>
        </p:grpSpPr>
        <p:grpSp>
          <p:nvGrpSpPr>
            <p:cNvPr id="7" name="群組 6"/>
            <p:cNvGrpSpPr/>
            <p:nvPr/>
          </p:nvGrpSpPr>
          <p:grpSpPr>
            <a:xfrm>
              <a:off x="1979712" y="3861048"/>
              <a:ext cx="6445349" cy="2376264"/>
              <a:chOff x="142875" y="2538413"/>
              <a:chExt cx="8858250" cy="3482875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75" y="2538413"/>
                <a:ext cx="8858250" cy="178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25" y="4335363"/>
                <a:ext cx="8820150" cy="168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文字方塊 1"/>
            <p:cNvSpPr txBox="1"/>
            <p:nvPr/>
          </p:nvSpPr>
          <p:spPr>
            <a:xfrm>
              <a:off x="6624368" y="6237312"/>
              <a:ext cx="176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/>
                <a:t>(as of 2015,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金管會</a:t>
              </a:r>
              <a:r>
                <a:rPr lang="en-US" altLang="zh-TW" sz="1400" b="1" dirty="0"/>
                <a:t>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融資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en-US" altLang="zh-TW" dirty="0"/>
              <a:t>P2P</a:t>
            </a:r>
            <a:r>
              <a:rPr lang="zh-TW" altLang="en-US" dirty="0"/>
              <a:t>市場崛起</a:t>
            </a:r>
            <a:endParaRPr lang="en-US" altLang="zh-TW" dirty="0"/>
          </a:p>
          <a:p>
            <a:pPr lvl="1"/>
            <a:r>
              <a:rPr lang="zh-TW" altLang="en-US" dirty="0"/>
              <a:t>虛擬銀行業務</a:t>
            </a:r>
            <a:r>
              <a:rPr lang="en-US" altLang="zh-TW" dirty="0"/>
              <a:t>(Virtual Banking)</a:t>
            </a:r>
          </a:p>
          <a:p>
            <a:pPr lvl="2"/>
            <a:r>
              <a:rPr lang="zh-TW" altLang="en-US" dirty="0"/>
              <a:t>隱蔽性</a:t>
            </a:r>
            <a:endParaRPr lang="en-US" altLang="zh-TW" dirty="0"/>
          </a:p>
          <a:p>
            <a:pPr lvl="2"/>
            <a:r>
              <a:rPr lang="zh-TW" altLang="en-US" dirty="0"/>
              <a:t>來源辨識性</a:t>
            </a:r>
            <a:endParaRPr lang="en-US" altLang="zh-TW" dirty="0"/>
          </a:p>
          <a:p>
            <a:pPr lvl="2"/>
            <a:r>
              <a:rPr lang="zh-TW" altLang="en-US" dirty="0"/>
              <a:t>不可重複性</a:t>
            </a:r>
            <a:endParaRPr lang="en-US" altLang="zh-TW" dirty="0"/>
          </a:p>
          <a:p>
            <a:pPr lvl="2"/>
            <a:r>
              <a:rPr lang="zh-TW" altLang="en-US" dirty="0"/>
              <a:t>不可否認性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低利差時代的信用風險管理能力</a:t>
            </a:r>
            <a:endParaRPr lang="en-US" altLang="zh-TW" dirty="0"/>
          </a:p>
          <a:p>
            <a:pPr lvl="1"/>
            <a:r>
              <a:rPr lang="en-US" altLang="zh-TW" dirty="0"/>
              <a:t>2000</a:t>
            </a:r>
            <a:r>
              <a:rPr lang="zh-TW" altLang="en-US" dirty="0"/>
              <a:t>年網路銀行業務開放以來，融資市場穩定</a:t>
            </a:r>
            <a:endParaRPr lang="en-US" altLang="zh-TW" dirty="0"/>
          </a:p>
          <a:p>
            <a:pPr lvl="1"/>
            <a:r>
              <a:rPr lang="en-US" altLang="zh-TW" dirty="0"/>
              <a:t>P2P</a:t>
            </a:r>
            <a:r>
              <a:rPr lang="zh-TW" altLang="en-US" dirty="0"/>
              <a:t>風險高，金管會研議管理機制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投資</a:t>
            </a:r>
            <a:r>
              <a:rPr lang="en-US" altLang="zh-TW" dirty="0"/>
              <a:t>(</a:t>
            </a:r>
            <a:r>
              <a:rPr lang="zh-TW" altLang="en-US" dirty="0"/>
              <a:t>財富管理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機器人理財顧問</a:t>
            </a:r>
            <a:r>
              <a:rPr lang="en-US" altLang="zh-TW" dirty="0"/>
              <a:t>(</a:t>
            </a:r>
            <a:r>
              <a:rPr lang="en-US" altLang="zh-TW" dirty="0" err="1"/>
              <a:t>Robo</a:t>
            </a:r>
            <a:r>
              <a:rPr lang="en-US" altLang="zh-TW" dirty="0"/>
              <a:t>-Advisor)</a:t>
            </a:r>
          </a:p>
          <a:p>
            <a:pPr lvl="1"/>
            <a:r>
              <a:rPr lang="zh-TW" altLang="en-US" dirty="0"/>
              <a:t>自動化管理報告</a:t>
            </a:r>
            <a:endParaRPr lang="en-US" altLang="zh-TW" dirty="0"/>
          </a:p>
          <a:p>
            <a:pPr lvl="1"/>
            <a:r>
              <a:rPr lang="zh-TW" altLang="en-US" dirty="0"/>
              <a:t>社群交易</a:t>
            </a:r>
            <a:endParaRPr lang="en-US" altLang="zh-TW" dirty="0"/>
          </a:p>
          <a:p>
            <a:pPr lvl="1"/>
            <a:r>
              <a:rPr lang="zh-TW" altLang="en-US" dirty="0"/>
              <a:t>零售演算交易</a:t>
            </a:r>
            <a:endParaRPr lang="en-US" altLang="zh-TW" dirty="0"/>
          </a:p>
          <a:p>
            <a:r>
              <a:rPr lang="zh-TW" altLang="en-US" dirty="0"/>
              <a:t>預估衝擊</a:t>
            </a:r>
            <a:endParaRPr lang="en-US" altLang="zh-TW" dirty="0"/>
          </a:p>
          <a:p>
            <a:pPr lvl="1"/>
            <a:r>
              <a:rPr lang="zh-TW" altLang="en-US" dirty="0"/>
              <a:t>中產客層流失</a:t>
            </a:r>
            <a:r>
              <a:rPr lang="en-US" altLang="zh-TW" dirty="0"/>
              <a:t>:</a:t>
            </a:r>
            <a:r>
              <a:rPr lang="zh-TW" altLang="en-US" dirty="0"/>
              <a:t> 傳統市場投資人轉往</a:t>
            </a:r>
            <a:r>
              <a:rPr lang="en-US" altLang="zh-TW" dirty="0"/>
              <a:t>Robot</a:t>
            </a:r>
          </a:p>
          <a:p>
            <a:pPr lvl="1"/>
            <a:r>
              <a:rPr lang="zh-TW" altLang="en-US" dirty="0"/>
              <a:t>改變理專諮詢價值</a:t>
            </a:r>
            <a:r>
              <a:rPr lang="en-US" altLang="zh-TW" dirty="0"/>
              <a:t>:</a:t>
            </a:r>
            <a:r>
              <a:rPr lang="zh-TW" altLang="en-US" dirty="0"/>
              <a:t> 差異化服務</a:t>
            </a:r>
            <a:endParaRPr lang="en-US" altLang="zh-TW" dirty="0"/>
          </a:p>
          <a:p>
            <a:pPr lvl="1"/>
            <a:r>
              <a:rPr lang="zh-TW" altLang="en-US" dirty="0"/>
              <a:t>降低理財專家門檻</a:t>
            </a:r>
            <a:endParaRPr lang="en-US" altLang="zh-TW" dirty="0"/>
          </a:p>
          <a:p>
            <a:r>
              <a:rPr lang="zh-TW" altLang="en-US" dirty="0"/>
              <a:t>流程外部化</a:t>
            </a:r>
            <a:endParaRPr lang="en-US" altLang="zh-TW" dirty="0"/>
          </a:p>
          <a:p>
            <a:pPr lvl="1"/>
            <a:r>
              <a:rPr lang="zh-TW" altLang="en-US" dirty="0"/>
              <a:t>銀行以自行辦理為原則</a:t>
            </a:r>
            <a:endParaRPr lang="en-US" altLang="zh-TW" dirty="0"/>
          </a:p>
          <a:p>
            <a:pPr lvl="1"/>
            <a:r>
              <a:rPr lang="zh-TW" altLang="en-US" dirty="0"/>
              <a:t>投信、期貨事業部分開放委外，保險尚未開放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5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交易市場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高頻交易</a:t>
            </a:r>
            <a:r>
              <a:rPr lang="en-US" altLang="zh-TW" dirty="0"/>
              <a:t>(High-Frequency Trade; HFT)</a:t>
            </a:r>
          </a:p>
          <a:p>
            <a:pPr lvl="1"/>
            <a:r>
              <a:rPr lang="zh-TW" altLang="en-US" dirty="0"/>
              <a:t>以微秒</a:t>
            </a:r>
            <a:r>
              <a:rPr lang="en-US" altLang="zh-TW" dirty="0"/>
              <a:t>(10^-6)</a:t>
            </a:r>
            <a:r>
              <a:rPr lang="zh-TW" altLang="en-US" dirty="0"/>
              <a:t>為單位。</a:t>
            </a:r>
            <a:endParaRPr lang="en-US" altLang="zh-TW" dirty="0"/>
          </a:p>
          <a:p>
            <a:pPr lvl="1"/>
            <a:r>
              <a:rPr lang="zh-TW" altLang="en-US" dirty="0"/>
              <a:t>利用演算法進行</a:t>
            </a:r>
            <a:r>
              <a:rPr lang="en-US" altLang="zh-TW" dirty="0"/>
              <a:t>HFT</a:t>
            </a:r>
            <a:r>
              <a:rPr lang="zh-TW" altLang="en-US" dirty="0"/>
              <a:t>下單，頻繁交易。</a:t>
            </a:r>
            <a:endParaRPr lang="en-US" altLang="zh-TW" dirty="0"/>
          </a:p>
          <a:p>
            <a:pPr lvl="1"/>
            <a:r>
              <a:rPr lang="en-US" altLang="zh-TW" dirty="0"/>
              <a:t>By 2010, </a:t>
            </a:r>
            <a:r>
              <a:rPr lang="zh-TW" altLang="en-US" dirty="0"/>
              <a:t>美國市場的高頻交易量，佔總交易量</a:t>
            </a:r>
            <a:r>
              <a:rPr lang="en-US" altLang="zh-TW" dirty="0"/>
              <a:t>60%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設備、演算法逐漸優化，門檻逐年提高，獲利下降。</a:t>
            </a:r>
            <a:endParaRPr lang="en-US" altLang="zh-TW" dirty="0"/>
          </a:p>
          <a:p>
            <a:r>
              <a:rPr lang="zh-TW" altLang="en-US" dirty="0"/>
              <a:t>新興資訊交流平台</a:t>
            </a:r>
            <a:endParaRPr lang="en-US" altLang="zh-TW" dirty="0"/>
          </a:p>
          <a:p>
            <a:pPr lvl="1"/>
            <a:r>
              <a:rPr lang="zh-TW" altLang="en-US" dirty="0"/>
              <a:t>金融服務、群眾募資、金融社群</a:t>
            </a:r>
            <a:endParaRPr lang="en-US" altLang="zh-TW" dirty="0"/>
          </a:p>
          <a:p>
            <a:r>
              <a:rPr lang="zh-TW" altLang="en-US" dirty="0"/>
              <a:t>國內證券市場採集合競價交易，約每</a:t>
            </a:r>
            <a:r>
              <a:rPr lang="en-US" altLang="zh-TW" dirty="0"/>
              <a:t>5</a:t>
            </a:r>
            <a:r>
              <a:rPr lang="zh-TW" altLang="en-US" dirty="0"/>
              <a:t>秒搓合一次。</a:t>
            </a:r>
            <a:endParaRPr lang="en-US" altLang="zh-TW" dirty="0"/>
          </a:p>
          <a:p>
            <a:pPr lvl="1"/>
            <a:r>
              <a:rPr lang="zh-TW" altLang="en-US" dirty="0"/>
              <a:t>目前期貨市場的自然人交易仍超過</a:t>
            </a:r>
            <a:r>
              <a:rPr lang="en-US" altLang="zh-TW" dirty="0"/>
              <a:t>50%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8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金融趨勢發展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月所發布「金融服務的未來」報告所揭露包括支付、保險、融資、募資、投資管理、市場供應等金融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為發展金融科技產業，各國積極鼓勵創新創業，作為促進經濟成的動力，提供新創事業資金、人才、租稅等各方面優惠措施，此外具高度發展潛力及新技術、新構想、快速成長的新創事業。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金融機構開始投資大數據分析，以及輔助人工智慧技術，同時尋求外部軟體即服務（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與行動裝置普及，使得行動金融服務更加蓬勃發展。不過由於金融與電信業者分受不同部門監理，如何制定監理框架，衡量監理比例，以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3813042"/>
            <a:ext cx="7272808" cy="27123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5596" y="1052736"/>
            <a:ext cx="7272808" cy="141615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0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資金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各國鼓勵創新創業</a:t>
            </a:r>
            <a:endParaRPr lang="en-US" altLang="zh-TW" dirty="0"/>
          </a:p>
          <a:p>
            <a:pPr lvl="1"/>
            <a:r>
              <a:rPr lang="zh-TW" altLang="en-US" dirty="0"/>
              <a:t>澳洲政府成立金融科技中心。</a:t>
            </a:r>
            <a:endParaRPr lang="en-US" altLang="zh-TW" dirty="0"/>
          </a:p>
          <a:p>
            <a:pPr lvl="1"/>
            <a:r>
              <a:rPr lang="zh-TW" altLang="en-US" dirty="0"/>
              <a:t>新加坡金管局投入</a:t>
            </a:r>
            <a:r>
              <a:rPr lang="en-US" altLang="zh-TW" dirty="0"/>
              <a:t>5</a:t>
            </a:r>
            <a:r>
              <a:rPr lang="zh-TW" altLang="en-US" dirty="0"/>
              <a:t>年</a:t>
            </a:r>
            <a:r>
              <a:rPr lang="en-US" altLang="zh-TW" dirty="0"/>
              <a:t>2.25</a:t>
            </a:r>
            <a:r>
              <a:rPr lang="zh-TW" altLang="en-US" dirty="0"/>
              <a:t>億新幣</a:t>
            </a:r>
            <a:r>
              <a:rPr lang="en-US" altLang="zh-TW" dirty="0"/>
              <a:t>(50</a:t>
            </a:r>
            <a:r>
              <a:rPr lang="zh-TW" altLang="en-US" dirty="0"/>
              <a:t>億台幣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韓國提供</a:t>
            </a:r>
            <a:r>
              <a:rPr lang="en-US" altLang="zh-TW" dirty="0"/>
              <a:t>5</a:t>
            </a:r>
            <a:r>
              <a:rPr lang="zh-TW" altLang="en-US" dirty="0"/>
              <a:t>年</a:t>
            </a:r>
            <a:r>
              <a:rPr lang="en-US" altLang="zh-TW" dirty="0"/>
              <a:t>20</a:t>
            </a:r>
            <a:r>
              <a:rPr lang="zh-TW" altLang="en-US" dirty="0"/>
              <a:t>兆韓元的科技擔保貸款，另</a:t>
            </a:r>
            <a:r>
              <a:rPr lang="en-US" altLang="zh-TW" dirty="0"/>
              <a:t>3000</a:t>
            </a:r>
            <a:r>
              <a:rPr lang="zh-TW" altLang="en-US" dirty="0"/>
              <a:t>億韓元成長基金。</a:t>
            </a:r>
            <a:endParaRPr lang="en-US" altLang="zh-TW" dirty="0"/>
          </a:p>
          <a:p>
            <a:r>
              <a:rPr lang="zh-TW" altLang="en-US" dirty="0"/>
              <a:t>金管會函請台灣金融服務總會，成立金融科技發展基金</a:t>
            </a:r>
            <a:r>
              <a:rPr lang="en-US" altLang="zh-TW" dirty="0"/>
              <a:t>10</a:t>
            </a:r>
            <a:r>
              <a:rPr lang="zh-TW" altLang="en-US" dirty="0"/>
              <a:t>億元。</a:t>
            </a:r>
            <a:r>
              <a:rPr lang="en-US" altLang="zh-TW" dirty="0"/>
              <a:t>(200</a:t>
            </a:r>
            <a:r>
              <a:rPr lang="zh-TW" altLang="en-US" dirty="0"/>
              <a:t>萬元</a:t>
            </a:r>
            <a:r>
              <a:rPr lang="en-US" altLang="zh-TW" dirty="0"/>
              <a:t>/</a:t>
            </a:r>
            <a:r>
              <a:rPr lang="zh-TW" altLang="en-US" dirty="0"/>
              <a:t>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4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大金融科技聚落</a:t>
            </a:r>
            <a:endParaRPr lang="en-US" altLang="zh-TW" dirty="0"/>
          </a:p>
          <a:p>
            <a:pPr lvl="1"/>
            <a:r>
              <a:rPr lang="zh-TW" altLang="en-US" dirty="0"/>
              <a:t>矽谷</a:t>
            </a:r>
            <a:endParaRPr lang="en-US" altLang="zh-TW" dirty="0"/>
          </a:p>
          <a:p>
            <a:pPr lvl="1"/>
            <a:r>
              <a:rPr lang="zh-TW" altLang="en-US" dirty="0"/>
              <a:t>紐約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OnDeck</a:t>
            </a:r>
            <a:r>
              <a:rPr lang="en-US" altLang="zh-TW" dirty="0"/>
              <a:t> 10</a:t>
            </a:r>
            <a:r>
              <a:rPr lang="zh-TW" altLang="en-US" dirty="0"/>
              <a:t>億</a:t>
            </a:r>
            <a:r>
              <a:rPr lang="en-US" altLang="zh-TW" dirty="0"/>
              <a:t>USD</a:t>
            </a:r>
            <a:r>
              <a:rPr lang="zh-TW" altLang="en-US" dirty="0"/>
              <a:t>借貸、</a:t>
            </a:r>
            <a:r>
              <a:rPr lang="en-US" altLang="zh-TW" dirty="0" err="1"/>
              <a:t>Kickstarter</a:t>
            </a:r>
            <a:r>
              <a:rPr lang="en-US" altLang="zh-TW" dirty="0"/>
              <a:t> 11</a:t>
            </a:r>
            <a:r>
              <a:rPr lang="zh-TW" altLang="en-US" dirty="0"/>
              <a:t>億</a:t>
            </a:r>
            <a:r>
              <a:rPr lang="en-US" altLang="zh-TW" dirty="0"/>
              <a:t>USD</a:t>
            </a:r>
            <a:r>
              <a:rPr lang="zh-TW" altLang="en-US" dirty="0"/>
              <a:t>募資。</a:t>
            </a:r>
            <a:endParaRPr lang="en-US" altLang="zh-TW" dirty="0"/>
          </a:p>
          <a:p>
            <a:pPr lvl="1"/>
            <a:r>
              <a:rPr lang="zh-TW" altLang="en-US" dirty="0"/>
              <a:t>倫敦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2013</a:t>
            </a:r>
            <a:r>
              <a:rPr lang="zh-TW" altLang="en-US" dirty="0"/>
              <a:t>歐洲金融科技</a:t>
            </a:r>
            <a:r>
              <a:rPr lang="en-US" altLang="zh-TW" dirty="0"/>
              <a:t>52%</a:t>
            </a:r>
            <a:r>
              <a:rPr lang="zh-TW" altLang="en-US" dirty="0"/>
              <a:t>交易額。</a:t>
            </a:r>
            <a:endParaRPr lang="en-US" altLang="zh-TW" dirty="0"/>
          </a:p>
          <a:p>
            <a:pPr lvl="1"/>
            <a:r>
              <a:rPr lang="zh-TW" altLang="en-US" dirty="0"/>
              <a:t>香港</a:t>
            </a:r>
            <a:endParaRPr lang="en-US" altLang="zh-TW" dirty="0"/>
          </a:p>
          <a:p>
            <a:pPr lvl="1"/>
            <a:r>
              <a:rPr lang="zh-TW" altLang="en-US" dirty="0"/>
              <a:t>新加坡</a:t>
            </a:r>
            <a:endParaRPr lang="en-US" altLang="zh-TW" dirty="0"/>
          </a:p>
          <a:p>
            <a:r>
              <a:rPr lang="zh-TW" altLang="en-US" dirty="0"/>
              <a:t>國內規劃方針</a:t>
            </a:r>
            <a:r>
              <a:rPr lang="en-US" altLang="zh-TW" dirty="0"/>
              <a:t>(</a:t>
            </a:r>
            <a:r>
              <a:rPr lang="zh-TW" altLang="en-US" dirty="0"/>
              <a:t>行政院</a:t>
            </a:r>
            <a:r>
              <a:rPr lang="en-US" altLang="zh-TW" dirty="0" err="1"/>
              <a:t>ide@Taiwan</a:t>
            </a:r>
            <a:r>
              <a:rPr lang="zh-TW" altLang="en-US" dirty="0"/>
              <a:t>政策白皮書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與既有園區空間合作</a:t>
            </a:r>
            <a:endParaRPr lang="en-US" altLang="zh-TW" dirty="0"/>
          </a:p>
          <a:p>
            <a:pPr lvl="1"/>
            <a:r>
              <a:rPr lang="zh-TW" altLang="en-US" dirty="0"/>
              <a:t>打造國際創業園區</a:t>
            </a:r>
            <a:r>
              <a:rPr lang="en-US" altLang="zh-TW" dirty="0"/>
              <a:t>(?)</a:t>
            </a:r>
          </a:p>
          <a:p>
            <a:pPr lvl="1"/>
            <a:r>
              <a:rPr lang="zh-TW" altLang="en-US" dirty="0"/>
              <a:t>打造國際加速器</a:t>
            </a:r>
            <a:r>
              <a:rPr lang="en-US" altLang="zh-TW" dirty="0"/>
              <a:t>(???)</a:t>
            </a:r>
          </a:p>
          <a:p>
            <a:pPr lvl="1"/>
            <a:r>
              <a:rPr lang="zh-TW" altLang="en-US" dirty="0"/>
              <a:t>設立矽谷「台灣創新創業中心」</a:t>
            </a:r>
            <a:r>
              <a:rPr lang="en-US" altLang="zh-TW" dirty="0"/>
              <a:t>(</a:t>
            </a:r>
            <a:r>
              <a:rPr lang="en-US" altLang="zh-TW" dirty="0" err="1">
                <a:sym typeface="Wingdings"/>
                <a:hlinkClick r:id="rId2"/>
              </a:rPr>
              <a:t>goto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生態變遷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產業融合</a:t>
            </a:r>
            <a:endParaRPr lang="en-US" altLang="zh-TW" dirty="0"/>
          </a:p>
          <a:p>
            <a:pPr lvl="1"/>
            <a:r>
              <a:rPr lang="zh-TW" altLang="en-US" dirty="0"/>
              <a:t>產業之間的界限日趨模糊，產業融合與跨業經營成為競爭力的重要策略。</a:t>
            </a:r>
            <a:endParaRPr lang="en-US" altLang="zh-TW" dirty="0"/>
          </a:p>
          <a:p>
            <a:r>
              <a:rPr lang="zh-TW" altLang="en-US" dirty="0"/>
              <a:t>中介式微</a:t>
            </a:r>
            <a:endParaRPr lang="en-US" altLang="zh-TW" dirty="0"/>
          </a:p>
          <a:p>
            <a:pPr lvl="1"/>
            <a:r>
              <a:rPr lang="zh-TW" altLang="en-US" dirty="0"/>
              <a:t>新興業者開發網路借貸平台與大數據信用評等，降低交易成本與資訊不對稱程度。</a:t>
            </a:r>
            <a:endParaRPr lang="en-US" altLang="zh-TW" dirty="0"/>
          </a:p>
          <a:p>
            <a:r>
              <a:rPr lang="zh-TW" altLang="en-US" dirty="0"/>
              <a:t>外部資源</a:t>
            </a:r>
            <a:endParaRPr lang="en-US" altLang="zh-TW" dirty="0"/>
          </a:p>
          <a:p>
            <a:pPr lvl="1"/>
            <a:r>
              <a:rPr lang="zh-TW" altLang="en-US" dirty="0"/>
              <a:t>新技術的更迭，金融服務快速的推陳出新，造成市場版圖急速變化。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292D-0E3D-426E-89E3-B1EEBDC7792D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5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持續推動專利保護，與外來業者專利衝擊</a:t>
            </a:r>
            <a:endParaRPr lang="en-US" altLang="zh-TW" dirty="0"/>
          </a:p>
          <a:p>
            <a:pPr lvl="1"/>
            <a:r>
              <a:rPr lang="zh-TW" altLang="en-US" dirty="0"/>
              <a:t>金融研訓院辦理相關研討會，邀集專家學者討論建議方案</a:t>
            </a:r>
            <a:endParaRPr lang="en-US" altLang="zh-TW" dirty="0"/>
          </a:p>
          <a:p>
            <a:pPr lvl="1"/>
            <a:r>
              <a:rPr lang="zh-TW" altLang="en-US" dirty="0"/>
              <a:t>銀行公會成立專案小組，研議金融專利對銀行業的潛在威脅與因應策略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2780928"/>
            <a:ext cx="3960000" cy="37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52120" y="6228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(as of 2015)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1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金融趨勢發展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月所發布「金融服務的未來」報告所揭露包括支付、保險、融資、募資、投資管理、市場供應等金融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為發展金融科技產業，各國積極鼓勵創新創業，作為促進經濟成的動力，提供新創事業資金、人才、租稅等各方面優惠措施，此外具高度發展潛力及新技術、新構想、快速成長的新創事業。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金融機構開始投資大數據分析，以及輔助人工智慧技術，同時尋求外部軟體即服務（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與行動裝置普及，使得行動金融服務更加蓬勃發展。不過由於金融與電信業者分受不同部門監理，如何制定監理框架，衡量監理比例，以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5148000"/>
            <a:ext cx="7272808" cy="14189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5596" y="1052736"/>
            <a:ext cx="7272808" cy="276030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8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風險管理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法尊科技 </a:t>
            </a:r>
            <a:r>
              <a:rPr lang="en-US" altLang="zh-TW" dirty="0"/>
              <a:t>(</a:t>
            </a:r>
            <a:r>
              <a:rPr lang="en-US" altLang="zh-TW" dirty="0" err="1"/>
              <a:t>RegTech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法規遵循、監控報告、交易報告、案例管理</a:t>
            </a:r>
            <a:endParaRPr lang="en-US" altLang="zh-TW" dirty="0"/>
          </a:p>
          <a:p>
            <a:r>
              <a:rPr lang="zh-TW" altLang="en-US" dirty="0"/>
              <a:t>銀行業風險管理</a:t>
            </a:r>
            <a:endParaRPr lang="en-US" altLang="zh-TW" dirty="0"/>
          </a:p>
          <a:p>
            <a:pPr lvl="1"/>
            <a:r>
              <a:rPr lang="zh-TW" altLang="en-US" dirty="0"/>
              <a:t>內控稽核、風險管理、公司治理等三把健全之鑰</a:t>
            </a:r>
            <a:endParaRPr lang="en-US" altLang="zh-TW" dirty="0"/>
          </a:p>
          <a:p>
            <a:pPr lvl="1"/>
            <a:r>
              <a:rPr lang="zh-TW" altLang="en-US" dirty="0"/>
              <a:t>巴賽爾資本協定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501007"/>
            <a:ext cx="68437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54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消費者保護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英國</a:t>
            </a:r>
            <a:r>
              <a:rPr lang="en-US" altLang="zh-TW" dirty="0"/>
              <a:t>:</a:t>
            </a:r>
            <a:r>
              <a:rPr lang="zh-TW" altLang="en-US" dirty="0"/>
              <a:t> 金融監理一元化改革</a:t>
            </a:r>
            <a:endParaRPr lang="en-US" altLang="zh-TW" dirty="0"/>
          </a:p>
          <a:p>
            <a:pPr lvl="2"/>
            <a:r>
              <a:rPr lang="zh-TW" altLang="en-US" dirty="0"/>
              <a:t>第一階段</a:t>
            </a:r>
            <a:r>
              <a:rPr lang="en-US" altLang="zh-TW" dirty="0"/>
              <a:t>:</a:t>
            </a:r>
            <a:r>
              <a:rPr lang="zh-TW" altLang="en-US" dirty="0"/>
              <a:t> 整合金融監理機關</a:t>
            </a:r>
            <a:endParaRPr lang="en-US" altLang="zh-TW" dirty="0"/>
          </a:p>
          <a:p>
            <a:pPr lvl="2"/>
            <a:r>
              <a:rPr lang="zh-TW" altLang="en-US" dirty="0"/>
              <a:t>第二階段</a:t>
            </a:r>
            <a:r>
              <a:rPr lang="en-US" altLang="zh-TW" dirty="0"/>
              <a:t>:</a:t>
            </a:r>
            <a:r>
              <a:rPr lang="zh-TW" altLang="en-US" dirty="0"/>
              <a:t> 「金融服務暨市場法」規範銀行</a:t>
            </a:r>
            <a:r>
              <a:rPr lang="en-US" altLang="zh-TW" dirty="0"/>
              <a:t>/</a:t>
            </a:r>
            <a:r>
              <a:rPr lang="zh-TW" altLang="en-US" dirty="0"/>
              <a:t>證券</a:t>
            </a:r>
            <a:r>
              <a:rPr lang="en-US" altLang="zh-TW" dirty="0"/>
              <a:t>/</a:t>
            </a:r>
            <a:r>
              <a:rPr lang="zh-TW" altLang="en-US" dirty="0"/>
              <a:t>保險之金融活動。</a:t>
            </a:r>
            <a:endParaRPr lang="en-US" altLang="zh-TW" dirty="0"/>
          </a:p>
          <a:p>
            <a:pPr lvl="1"/>
            <a:r>
              <a:rPr lang="zh-TW" altLang="en-US" dirty="0"/>
              <a:t>美國</a:t>
            </a:r>
            <a:r>
              <a:rPr lang="en-US" altLang="zh-TW" dirty="0"/>
              <a:t>:</a:t>
            </a:r>
            <a:r>
              <a:rPr lang="zh-TW" altLang="en-US" dirty="0"/>
              <a:t> 聯準會</a:t>
            </a:r>
            <a:r>
              <a:rPr lang="en-US" altLang="zh-TW" dirty="0"/>
              <a:t>(FRB)</a:t>
            </a:r>
            <a:r>
              <a:rPr lang="zh-TW" altLang="en-US" dirty="0"/>
              <a:t>、聯邦存保公司</a:t>
            </a:r>
            <a:r>
              <a:rPr lang="en-US" altLang="zh-TW" dirty="0"/>
              <a:t>(FDIC)</a:t>
            </a:r>
            <a:r>
              <a:rPr lang="zh-TW" altLang="en-US" dirty="0"/>
              <a:t>與通貨監理署</a:t>
            </a:r>
            <a:r>
              <a:rPr lang="en-US" altLang="zh-TW" dirty="0"/>
              <a:t>(OCC)</a:t>
            </a:r>
            <a:r>
              <a:rPr lang="zh-TW" altLang="en-US" dirty="0"/>
              <a:t>，共同組成聯邦金融機構檢查委員會</a:t>
            </a:r>
            <a:r>
              <a:rPr lang="en-US" altLang="zh-TW" dirty="0"/>
              <a:t>(FFIEC)</a:t>
            </a:r>
            <a:r>
              <a:rPr lang="zh-TW" altLang="en-US" dirty="0"/>
              <a:t>，推動相關法案。</a:t>
            </a:r>
            <a:r>
              <a:rPr lang="en-US" altLang="zh-TW" dirty="0"/>
              <a:t>(</a:t>
            </a:r>
            <a:r>
              <a:rPr lang="zh-TW" altLang="en-US" dirty="0"/>
              <a:t>餘參閱白皮書</a:t>
            </a:r>
            <a:r>
              <a:rPr lang="en-US" altLang="zh-TW" dirty="0"/>
              <a:t>p.65)</a:t>
            </a:r>
          </a:p>
          <a:p>
            <a:pPr lvl="2"/>
            <a:r>
              <a:rPr lang="zh-TW" altLang="en-US" b="1" dirty="0"/>
              <a:t>電子資金移轉法</a:t>
            </a:r>
            <a:r>
              <a:rPr lang="en-US" altLang="zh-TW" dirty="0"/>
              <a:t>:</a:t>
            </a:r>
            <a:r>
              <a:rPr lang="zh-TW" altLang="en-US" dirty="0"/>
              <a:t> 規範對消費者服務之指示、紀錄、交付及資金移轉雙方責任</a:t>
            </a:r>
            <a:endParaRPr lang="en-US" altLang="zh-TW" dirty="0"/>
          </a:p>
          <a:p>
            <a:pPr lvl="2"/>
            <a:r>
              <a:rPr lang="zh-TW" altLang="en-US" b="1" dirty="0"/>
              <a:t>信用取得平等法</a:t>
            </a:r>
            <a:r>
              <a:rPr lang="en-US" altLang="zh-TW" dirty="0"/>
              <a:t>:</a:t>
            </a:r>
            <a:r>
              <a:rPr lang="zh-TW" altLang="en-US" dirty="0"/>
              <a:t> 規範禁止以性別、婚姻、種族、年齡等歧視待遇。</a:t>
            </a:r>
            <a:endParaRPr lang="en-US" altLang="zh-TW" dirty="0"/>
          </a:p>
          <a:p>
            <a:pPr lvl="2"/>
            <a:r>
              <a:rPr lang="zh-TW" altLang="en-US" b="1" dirty="0"/>
              <a:t>公平信用報告法</a:t>
            </a:r>
            <a:r>
              <a:rPr lang="en-US" altLang="zh-TW" dirty="0"/>
              <a:t>:</a:t>
            </a:r>
            <a:r>
              <a:rPr lang="zh-TW" altLang="en-US" dirty="0"/>
              <a:t> 規範信用報告機構在充分授權下，提供信用報告或信用資料給消費者，或提供第三方機構時須符合之規範。</a:t>
            </a:r>
            <a:endParaRPr lang="en-US" altLang="zh-TW" dirty="0"/>
          </a:p>
          <a:p>
            <a:pPr lvl="2"/>
            <a:r>
              <a:rPr lang="zh-TW" altLang="en-US" b="1" dirty="0"/>
              <a:t>公平債務催收法</a:t>
            </a:r>
            <a:r>
              <a:rPr lang="en-US" altLang="zh-TW" dirty="0"/>
              <a:t>:</a:t>
            </a:r>
            <a:r>
              <a:rPr lang="zh-TW" altLang="en-US" dirty="0"/>
              <a:t> 規範金融機構需確保催收聯絡方式的傳遞獲得保障。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修正金融消費者保護法</a:t>
            </a:r>
            <a:endParaRPr lang="en-US" altLang="zh-TW" dirty="0"/>
          </a:p>
          <a:p>
            <a:pPr lvl="1"/>
            <a:r>
              <a:rPr lang="zh-TW" altLang="en-US" dirty="0"/>
              <a:t>督導金融機構建立消費爭議處理作業流程，推廣金融業公平待客原則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新興資安議題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第三方安全</a:t>
            </a:r>
            <a:endParaRPr lang="en-US" altLang="zh-TW" dirty="0"/>
          </a:p>
          <a:p>
            <a:pPr lvl="2"/>
            <a:r>
              <a:rPr lang="zh-TW" altLang="en-US" dirty="0"/>
              <a:t>增加第三方安全的監督支出</a:t>
            </a:r>
            <a:endParaRPr lang="en-US" altLang="zh-TW" dirty="0"/>
          </a:p>
          <a:p>
            <a:pPr lvl="2"/>
            <a:r>
              <a:rPr lang="zh-TW" altLang="en-US" dirty="0"/>
              <a:t>健全基礎安全架構以增進與第三方合作之保障</a:t>
            </a:r>
            <a:endParaRPr lang="en-US" altLang="zh-TW" dirty="0"/>
          </a:p>
          <a:p>
            <a:pPr lvl="1"/>
            <a:r>
              <a:rPr lang="zh-TW" altLang="en-US" dirty="0"/>
              <a:t>行動服務安全</a:t>
            </a:r>
            <a:endParaRPr lang="en-US" altLang="zh-TW" dirty="0"/>
          </a:p>
          <a:p>
            <a:pPr lvl="2"/>
            <a:r>
              <a:rPr lang="zh-TW" altLang="en-US" dirty="0"/>
              <a:t>行動裝置</a:t>
            </a:r>
            <a:r>
              <a:rPr lang="en-US" altLang="zh-TW" dirty="0"/>
              <a:t>:</a:t>
            </a:r>
            <a:r>
              <a:rPr lang="zh-TW" altLang="en-US" dirty="0"/>
              <a:t> 資料保護、連線功能、加密傳輸等。</a:t>
            </a:r>
            <a:endParaRPr lang="en-US" altLang="zh-TW" dirty="0"/>
          </a:p>
          <a:p>
            <a:pPr lvl="2"/>
            <a:r>
              <a:rPr lang="zh-TW" altLang="en-US" dirty="0"/>
              <a:t>應用軟體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開發門檻降低，易導致安全漏洞。</a:t>
            </a:r>
            <a:endParaRPr lang="en-US" altLang="zh-TW" dirty="0"/>
          </a:p>
          <a:p>
            <a:pPr lvl="2"/>
            <a:r>
              <a:rPr lang="zh-TW" altLang="en-US" dirty="0"/>
              <a:t>身分識別</a:t>
            </a:r>
            <a:r>
              <a:rPr lang="en-US" altLang="zh-TW" dirty="0"/>
              <a:t>:</a:t>
            </a:r>
            <a:r>
              <a:rPr lang="zh-TW" altLang="en-US" dirty="0"/>
              <a:t> 生物識別。</a:t>
            </a:r>
            <a:endParaRPr lang="en-US" altLang="zh-TW" dirty="0"/>
          </a:p>
          <a:p>
            <a:pPr lvl="1"/>
            <a:r>
              <a:rPr lang="zh-TW" altLang="en-US" dirty="0"/>
              <a:t>快速回應</a:t>
            </a:r>
            <a:endParaRPr lang="en-US" altLang="zh-TW" dirty="0"/>
          </a:p>
          <a:p>
            <a:pPr lvl="2"/>
            <a:r>
              <a:rPr lang="zh-TW" altLang="en-US" dirty="0"/>
              <a:t>傳播迅速是科技帶來的雙面刃</a:t>
            </a:r>
            <a:endParaRPr lang="en-US" altLang="zh-TW" dirty="0"/>
          </a:p>
          <a:p>
            <a:pPr lvl="2"/>
            <a:r>
              <a:rPr lang="zh-TW" altLang="en-US" dirty="0"/>
              <a:t>錯誤訊息、謠言散播</a:t>
            </a:r>
            <a:endParaRPr lang="en-US" altLang="zh-TW" dirty="0"/>
          </a:p>
          <a:p>
            <a:pPr lvl="2"/>
            <a:r>
              <a:rPr lang="zh-TW" altLang="en-US" dirty="0"/>
              <a:t>影響風險定價、消費者信心不足發生擠兌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7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新興資安議題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國內現況 </a:t>
            </a:r>
            <a:r>
              <a:rPr lang="en-US" altLang="zh-TW" dirty="0"/>
              <a:t>(</a:t>
            </a:r>
            <a:r>
              <a:rPr lang="zh-TW" altLang="en-US" dirty="0"/>
              <a:t>銀行業</a:t>
            </a:r>
            <a:r>
              <a:rPr lang="en-US" altLang="zh-TW" dirty="0"/>
              <a:t>)</a:t>
            </a:r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金融機構資訊系統安全基準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金融機構辦理</a:t>
            </a:r>
            <a:r>
              <a:rPr lang="zh-TW" altLang="en-US" u="sng" dirty="0"/>
              <a:t>電子銀行業務</a:t>
            </a:r>
            <a:r>
              <a:rPr lang="zh-TW" altLang="en-US" dirty="0"/>
              <a:t>安全控管作業基準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信用卡業務機構</a:t>
            </a:r>
            <a:r>
              <a:rPr lang="zh-TW" altLang="en-US" dirty="0"/>
              <a:t>辦理</a:t>
            </a:r>
            <a:r>
              <a:rPr lang="zh-TW" altLang="en-US" u="sng" dirty="0"/>
              <a:t>手機信用卡業務</a:t>
            </a:r>
            <a:r>
              <a:rPr lang="zh-TW" altLang="en-US" dirty="0"/>
              <a:t>安全控管作業基準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電子支付機構</a:t>
            </a:r>
            <a:r>
              <a:rPr lang="zh-TW" altLang="en-US" dirty="0"/>
              <a:t>資訊系統標準及安全控管作業基準辦法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電子票證</a:t>
            </a:r>
            <a:r>
              <a:rPr lang="zh-TW" altLang="en-US" dirty="0"/>
              <a:t>應用安全強度準則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金融機構辦理電腦系統資訊安全評估辦法</a:t>
            </a:r>
            <a:endParaRPr lang="en-US" altLang="zh-TW" dirty="0"/>
          </a:p>
          <a:p>
            <a:pPr lvl="2"/>
            <a:r>
              <a:rPr lang="zh-TW" altLang="en-US" dirty="0"/>
              <a:t>係指電子銀行、</a:t>
            </a:r>
            <a:r>
              <a:rPr lang="en-US" altLang="zh-TW" dirty="0"/>
              <a:t>ATM</a:t>
            </a:r>
            <a:r>
              <a:rPr lang="zh-TW" altLang="en-US" dirty="0"/>
              <a:t>、分行系統等客戶服務系統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金融監督管理委員會指定非公務機關個人資料檔案安全維護辦法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金融機構提供行動裝置應用程式注意事項</a:t>
            </a:r>
            <a:endParaRPr lang="en-US" altLang="zh-TW" dirty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運用新興科技應注意事項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3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金融趨勢發展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月所發布「金融服務的未來」報告所揭露包括支付、保險、融資、募資、投資管理、市場供應等金融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為發展金融科技產業，各國積極鼓勵創新創業，作為促進經濟成的動力，提供新創事業資金、人才、租稅等各方面優惠措施，此外具高度發展潛力及新技術、新構想、快速成長的新創事業。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金融機構開始投資大數據分析，以及輔助人工智慧技術，同時尋求外部軟體即服務（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與行動裝置普及，使得行動金融服務更加蓬勃發展。不過由於金融與電信業者分受不同部門監理，如何制定監理框架，衡量監理比例，以確保金融穩定及保護消費者，成為各國共同面對的挑戰。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935596" y="1052736"/>
            <a:ext cx="7272808" cy="4104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94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行動金融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行動銀行</a:t>
            </a:r>
            <a:endParaRPr lang="en-US" altLang="zh-TW" dirty="0"/>
          </a:p>
          <a:p>
            <a:pPr lvl="1"/>
            <a:r>
              <a:rPr lang="zh-TW" altLang="en-US" dirty="0"/>
              <a:t>行動支付</a:t>
            </a:r>
            <a:endParaRPr lang="en-US" altLang="zh-TW" dirty="0"/>
          </a:p>
          <a:p>
            <a:pPr lvl="1"/>
            <a:r>
              <a:rPr lang="zh-TW" altLang="en-US" dirty="0"/>
              <a:t>電子錢包</a:t>
            </a:r>
            <a:endParaRPr lang="en-US" altLang="zh-TW" dirty="0"/>
          </a:p>
          <a:p>
            <a:pPr lvl="1"/>
            <a:r>
              <a:rPr lang="zh-TW" altLang="en-US" dirty="0"/>
              <a:t>行動交易 </a:t>
            </a:r>
            <a:r>
              <a:rPr lang="en-US" altLang="zh-TW" dirty="0"/>
              <a:t>(</a:t>
            </a:r>
            <a:r>
              <a:rPr lang="zh-TW" altLang="en-US" dirty="0"/>
              <a:t>證券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行動保險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法規調整、開放線上開戶、申辦信貸、投保、行動支付</a:t>
            </a:r>
            <a:endParaRPr lang="en-US" altLang="zh-TW" dirty="0"/>
          </a:p>
          <a:p>
            <a:pPr lvl="1"/>
            <a:r>
              <a:rPr lang="zh-TW" altLang="en-US" dirty="0"/>
              <a:t>開放設立電子支付機構、</a:t>
            </a:r>
            <a:r>
              <a:rPr lang="zh-TW" altLang="en-US" u="sng" dirty="0"/>
              <a:t>開放</a:t>
            </a:r>
            <a:r>
              <a:rPr lang="zh-TW" altLang="en-US" dirty="0"/>
              <a:t>經營</a:t>
            </a:r>
            <a:r>
              <a:rPr lang="en-US" altLang="zh-TW" dirty="0"/>
              <a:t>(</a:t>
            </a:r>
            <a:r>
              <a:rPr lang="zh-TW" altLang="en-US" dirty="0"/>
              <a:t>股權性質</a:t>
            </a:r>
            <a:r>
              <a:rPr lang="en-US" altLang="zh-TW" dirty="0"/>
              <a:t>)</a:t>
            </a:r>
            <a:r>
              <a:rPr lang="zh-TW" altLang="en-US" dirty="0"/>
              <a:t>募資平台</a:t>
            </a:r>
            <a:endParaRPr lang="en-US" altLang="zh-TW" dirty="0"/>
          </a:p>
          <a:p>
            <a:pPr lvl="1"/>
            <a:r>
              <a:rPr lang="en-US" altLang="zh-TW" dirty="0"/>
              <a:t>2015</a:t>
            </a:r>
            <a:r>
              <a:rPr lang="zh-TW" altLang="en-US" dirty="0"/>
              <a:t>止，計</a:t>
            </a:r>
            <a:r>
              <a:rPr lang="en-US" altLang="zh-TW" dirty="0"/>
              <a:t>21</a:t>
            </a:r>
            <a:r>
              <a:rPr lang="zh-TW" altLang="en-US" dirty="0"/>
              <a:t>家機構開辦</a:t>
            </a:r>
            <a:r>
              <a:rPr lang="en-US" altLang="zh-TW" dirty="0"/>
              <a:t>NFC</a:t>
            </a:r>
            <a:r>
              <a:rPr lang="zh-TW" altLang="en-US" dirty="0"/>
              <a:t>手機信用卡、</a:t>
            </a:r>
            <a:r>
              <a:rPr lang="en-US" altLang="zh-TW" dirty="0"/>
              <a:t>15</a:t>
            </a:r>
            <a:r>
              <a:rPr lang="zh-TW" altLang="en-US" dirty="0"/>
              <a:t>家開辦行動金融卡、</a:t>
            </a:r>
            <a:r>
              <a:rPr lang="en-US" altLang="zh-TW" dirty="0"/>
              <a:t>12</a:t>
            </a:r>
            <a:r>
              <a:rPr lang="zh-TW" altLang="en-US" dirty="0"/>
              <a:t>家開辦</a:t>
            </a:r>
            <a:r>
              <a:rPr lang="en-US" altLang="zh-TW" dirty="0"/>
              <a:t>QR-code</a:t>
            </a:r>
            <a:r>
              <a:rPr lang="zh-TW" altLang="en-US" dirty="0"/>
              <a:t>行動支付、</a:t>
            </a:r>
            <a:r>
              <a:rPr lang="en-US" altLang="zh-TW" dirty="0"/>
              <a:t>7</a:t>
            </a:r>
            <a:r>
              <a:rPr lang="zh-TW" altLang="en-US" dirty="0"/>
              <a:t>家開辦</a:t>
            </a:r>
            <a:r>
              <a:rPr lang="en-US" altLang="zh-TW" dirty="0" err="1"/>
              <a:t>mPOS</a:t>
            </a:r>
            <a:r>
              <a:rPr lang="zh-TW" altLang="en-US" dirty="0"/>
              <a:t>行動收單。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15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三種雲端架構</a:t>
            </a:r>
            <a:endParaRPr lang="en-US" altLang="zh-TW" dirty="0"/>
          </a:p>
          <a:p>
            <a:pPr lvl="1"/>
            <a:r>
              <a:rPr lang="zh-TW" altLang="en-US" dirty="0"/>
              <a:t>軟體即服務</a:t>
            </a:r>
            <a:r>
              <a:rPr lang="en-US" altLang="zh-TW" dirty="0"/>
              <a:t>(</a:t>
            </a:r>
            <a:r>
              <a:rPr lang="en-US" altLang="zh-TW" dirty="0" err="1"/>
              <a:t>SaaS</a:t>
            </a:r>
            <a:r>
              <a:rPr lang="en-US" altLang="zh-TW" dirty="0"/>
              <a:t>)</a:t>
            </a:r>
            <a:r>
              <a:rPr lang="zh-TW" altLang="en-US" dirty="0"/>
              <a:t> 、平台即服務</a:t>
            </a:r>
            <a:r>
              <a:rPr lang="en-US" altLang="zh-TW" dirty="0"/>
              <a:t>(</a:t>
            </a:r>
            <a:r>
              <a:rPr lang="en-US" altLang="zh-TW" dirty="0" err="1"/>
              <a:t>PaaS</a:t>
            </a:r>
            <a:r>
              <a:rPr lang="en-US" altLang="zh-TW" dirty="0"/>
              <a:t>)</a:t>
            </a:r>
            <a:r>
              <a:rPr lang="zh-TW" altLang="en-US" dirty="0"/>
              <a:t> 、架構即服務</a:t>
            </a:r>
            <a:r>
              <a:rPr lang="en-US" altLang="zh-TW" dirty="0"/>
              <a:t>(</a:t>
            </a:r>
            <a:r>
              <a:rPr lang="en-US" altLang="zh-TW" dirty="0" err="1"/>
              <a:t>IaaS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公有雲、私有雲、混和雲。</a:t>
            </a:r>
            <a:endParaRPr lang="en-US" altLang="zh-TW" dirty="0"/>
          </a:p>
          <a:p>
            <a:pPr lvl="1"/>
            <a:r>
              <a:rPr lang="zh-TW" altLang="en-US" dirty="0"/>
              <a:t>多數企業未建立穩定的方式採用雲端服務。安全是首要障礙。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財金資訊公司</a:t>
            </a:r>
            <a:endParaRPr lang="en-US" altLang="zh-TW" dirty="0"/>
          </a:p>
          <a:p>
            <a:pPr lvl="2"/>
            <a:r>
              <a:rPr lang="zh-TW" altLang="en-US" dirty="0"/>
              <a:t>財金雲連結中央銀行、本國銀行、郵局、農漁會、信合社等</a:t>
            </a:r>
            <a:endParaRPr lang="en-US" altLang="zh-TW" dirty="0"/>
          </a:p>
          <a:p>
            <a:pPr lvl="1"/>
            <a:r>
              <a:rPr lang="zh-TW" altLang="en-US" dirty="0"/>
              <a:t>雲端收單共用中心</a:t>
            </a:r>
            <a:endParaRPr lang="en-US" altLang="zh-TW" dirty="0"/>
          </a:p>
          <a:p>
            <a:pPr lvl="2"/>
            <a:r>
              <a:rPr lang="zh-TW" altLang="en-US" dirty="0"/>
              <a:t>實體暨網路收單業務。包含晶片金融卡、大陸銀聯卡等。</a:t>
            </a:r>
            <a:endParaRPr lang="en-US" altLang="zh-TW" dirty="0"/>
          </a:p>
          <a:p>
            <a:pPr lvl="1"/>
            <a:r>
              <a:rPr lang="zh-TW" altLang="en-US" dirty="0"/>
              <a:t>雲端資金調撥中心</a:t>
            </a:r>
            <a:endParaRPr lang="en-US" altLang="zh-TW" dirty="0"/>
          </a:p>
          <a:p>
            <a:pPr lvl="2"/>
            <a:r>
              <a:rPr lang="en-US" altLang="zh-TW" dirty="0"/>
              <a:t>(</a:t>
            </a:r>
            <a:r>
              <a:rPr lang="zh-TW" altLang="en-US" dirty="0"/>
              <a:t>個人</a:t>
            </a:r>
            <a:r>
              <a:rPr lang="en-US" altLang="zh-TW" dirty="0"/>
              <a:t>)</a:t>
            </a:r>
            <a:r>
              <a:rPr lang="zh-TW" altLang="en-US" dirty="0"/>
              <a:t>網路</a:t>
            </a:r>
            <a:r>
              <a:rPr lang="en-US" altLang="zh-TW" dirty="0"/>
              <a:t>ATM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企業</a:t>
            </a:r>
            <a:r>
              <a:rPr lang="en-US" altLang="zh-TW" dirty="0"/>
              <a:t>)</a:t>
            </a:r>
            <a:r>
              <a:rPr lang="zh-TW" altLang="en-US" dirty="0"/>
              <a:t>金融</a:t>
            </a:r>
            <a:r>
              <a:rPr lang="en-US" altLang="zh-TW" dirty="0"/>
              <a:t>EDI</a:t>
            </a:r>
            <a:r>
              <a:rPr lang="zh-TW" altLang="en-US" dirty="0"/>
              <a:t>、企業轉帳、資金調撥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8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大數據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國外趨勢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國內近況</a:t>
            </a:r>
            <a:endParaRPr lang="en-US" altLang="zh-TW" dirty="0"/>
          </a:p>
          <a:p>
            <a:pPr lvl="1"/>
            <a:r>
              <a:rPr lang="zh-TW" altLang="en-US" dirty="0"/>
              <a:t>金管會推動周邊單位陸續資料釋出</a:t>
            </a:r>
            <a:endParaRPr lang="en-US" altLang="zh-TW" dirty="0"/>
          </a:p>
          <a:p>
            <a:pPr lvl="1"/>
            <a:r>
              <a:rPr lang="zh-TW" altLang="en-US" dirty="0"/>
              <a:t>數據應用分析</a:t>
            </a:r>
            <a:endParaRPr lang="en-US" altLang="zh-TW" dirty="0"/>
          </a:p>
          <a:p>
            <a:pPr lvl="2"/>
            <a:r>
              <a:rPr lang="zh-TW" altLang="en-US" dirty="0"/>
              <a:t>產業財務、投資人交易行為</a:t>
            </a:r>
            <a:r>
              <a:rPr lang="en-US" altLang="zh-TW" dirty="0"/>
              <a:t>(</a:t>
            </a:r>
            <a:r>
              <a:rPr lang="zh-TW" altLang="en-US" dirty="0"/>
              <a:t>股票、權證、</a:t>
            </a:r>
            <a:r>
              <a:rPr lang="en-US" altLang="zh-TW" dirty="0"/>
              <a:t>ETF)</a:t>
            </a:r>
            <a:r>
              <a:rPr lang="zh-TW" altLang="en-US" dirty="0"/>
              <a:t>、市場交易行為等</a:t>
            </a:r>
            <a:endParaRPr lang="en-US" altLang="zh-TW" dirty="0"/>
          </a:p>
          <a:p>
            <a:pPr lvl="1"/>
            <a:r>
              <a:rPr lang="zh-TW" altLang="en-US" dirty="0"/>
              <a:t>金融資料開放</a:t>
            </a:r>
            <a:endParaRPr lang="en-US" altLang="zh-TW" dirty="0"/>
          </a:p>
          <a:p>
            <a:pPr lvl="2"/>
            <a:r>
              <a:rPr lang="zh-TW" altLang="en-US" dirty="0"/>
              <a:t>推動千餘項資料及開放，制定「金融資料開放行動綱領」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12682"/>
              </p:ext>
            </p:extLst>
          </p:nvPr>
        </p:nvGraphicFramePr>
        <p:xfrm>
          <a:off x="972000" y="15506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客戶關係管理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精準行銷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優化服務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信用評估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產品定價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法規調適</a:t>
            </a:r>
            <a:endParaRPr lang="en-US" altLang="zh-TW" dirty="0"/>
          </a:p>
          <a:p>
            <a:pPr lvl="1"/>
            <a:r>
              <a:rPr lang="zh-TW" altLang="en-US" dirty="0"/>
              <a:t>英國：創新計劃</a:t>
            </a:r>
            <a:endParaRPr lang="en-US" altLang="zh-TW" dirty="0"/>
          </a:p>
          <a:p>
            <a:pPr lvl="1"/>
            <a:r>
              <a:rPr lang="zh-TW" altLang="en-US" dirty="0"/>
              <a:t>新加坡：成立金融科技與創新部門</a:t>
            </a:r>
            <a:endParaRPr lang="en-US" altLang="zh-TW" dirty="0"/>
          </a:p>
          <a:p>
            <a:pPr lvl="1"/>
            <a:r>
              <a:rPr lang="zh-TW" altLang="en-US" dirty="0"/>
              <a:t>韓國：放寬</a:t>
            </a:r>
            <a:r>
              <a:rPr lang="en-US" altLang="zh-TW" dirty="0"/>
              <a:t>IT</a:t>
            </a:r>
            <a:r>
              <a:rPr lang="zh-TW" altLang="en-US" dirty="0"/>
              <a:t>與金融相關法規、修法促進創投</a:t>
            </a:r>
            <a:endParaRPr lang="en-US" altLang="zh-TW" dirty="0"/>
          </a:p>
          <a:p>
            <a:pPr lvl="1"/>
            <a:r>
              <a:rPr lang="zh-TW" altLang="en-US" dirty="0"/>
              <a:t>澳洲：強化零售支付相關法規</a:t>
            </a:r>
            <a:endParaRPr lang="en-US" altLang="zh-TW" dirty="0"/>
          </a:p>
          <a:p>
            <a:pPr lvl="1"/>
            <a:r>
              <a:rPr lang="zh-TW" altLang="en-US" dirty="0"/>
              <a:t>美國：提升法規透明度</a:t>
            </a:r>
            <a:endParaRPr lang="en-US" altLang="zh-TW" dirty="0"/>
          </a:p>
          <a:p>
            <a:r>
              <a:rPr lang="zh-TW" altLang="en-US" dirty="0"/>
              <a:t>成立機構</a:t>
            </a:r>
            <a:endParaRPr lang="en-US" altLang="zh-TW" dirty="0"/>
          </a:p>
          <a:p>
            <a:pPr lvl="1"/>
            <a:r>
              <a:rPr lang="en-US" altLang="zh-TW" dirty="0" err="1"/>
              <a:t>FinTech</a:t>
            </a:r>
            <a:r>
              <a:rPr lang="zh-TW" altLang="en-US" dirty="0"/>
              <a:t>督導小組、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/>
              <a:t>辦公室、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/>
              <a:t>諮詢顧問團</a:t>
            </a:r>
            <a:endParaRPr lang="en-US" altLang="zh-TW" dirty="0"/>
          </a:p>
          <a:p>
            <a:r>
              <a:rPr lang="zh-TW" altLang="en-US" dirty="0"/>
              <a:t>提供租稅、補助、擔保融資</a:t>
            </a:r>
            <a:endParaRPr lang="en-US" altLang="zh-TW" dirty="0"/>
          </a:p>
          <a:p>
            <a:pPr lvl="1"/>
            <a:r>
              <a:rPr lang="zh-TW" altLang="en-US" dirty="0"/>
              <a:t>新加坡：新創公司前</a:t>
            </a:r>
            <a:r>
              <a:rPr lang="en-US" altLang="zh-TW" dirty="0"/>
              <a:t>3</a:t>
            </a:r>
            <a:r>
              <a:rPr lang="zh-TW" altLang="en-US" dirty="0"/>
              <a:t>年免稅</a:t>
            </a:r>
            <a:endParaRPr lang="en-US" altLang="zh-TW" dirty="0"/>
          </a:p>
          <a:p>
            <a:pPr lvl="1"/>
            <a:r>
              <a:rPr lang="zh-TW" altLang="en-US" dirty="0"/>
              <a:t>韓國：科技擔保借款、創投資本</a:t>
            </a:r>
            <a:endParaRPr lang="en-US" altLang="zh-TW" dirty="0"/>
          </a:p>
          <a:p>
            <a:pPr lvl="1"/>
            <a:r>
              <a:rPr lang="zh-TW" altLang="en-US" dirty="0"/>
              <a:t>以色列：天使投資減免租稅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0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生物辨識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生物特徵須具備多種特性，才足以作為辨識依據</a:t>
            </a:r>
            <a:endParaRPr lang="en-US" altLang="zh-TW" dirty="0"/>
          </a:p>
          <a:p>
            <a:pPr lvl="1"/>
            <a:r>
              <a:rPr lang="zh-TW" altLang="en-US" dirty="0"/>
              <a:t>唯一性、普遍性、永久性、可測性、方便性、不可欺偽性。</a:t>
            </a:r>
            <a:endParaRPr lang="en-US" altLang="zh-TW" dirty="0"/>
          </a:p>
          <a:p>
            <a:r>
              <a:rPr lang="zh-TW" altLang="en-US" dirty="0"/>
              <a:t>國際趨勢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「特徵、指紋」列入個資法</a:t>
            </a:r>
            <a:endParaRPr lang="en-US" altLang="zh-TW" dirty="0"/>
          </a:p>
          <a:p>
            <a:pPr lvl="1"/>
            <a:r>
              <a:rPr lang="zh-TW" altLang="en-US" dirty="0"/>
              <a:t>本行已有指靜脈</a:t>
            </a:r>
            <a:r>
              <a:rPr lang="en-US" altLang="zh-TW" dirty="0"/>
              <a:t>ATM</a:t>
            </a:r>
            <a:r>
              <a:rPr lang="zh-TW" altLang="en-US" dirty="0"/>
              <a:t>無卡提款、第一銀行推出指紋轉帳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30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8897"/>
              </p:ext>
            </p:extLst>
          </p:nvPr>
        </p:nvGraphicFramePr>
        <p:xfrm>
          <a:off x="972000" y="23488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手指靜脈辨識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語音辨識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指掌紋辨識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虹膜辨識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臉孔辨識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心跳辨識 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(experimental)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加密貨幣</a:t>
            </a:r>
            <a:r>
              <a:rPr lang="en-US" altLang="zh-TW" dirty="0" err="1"/>
              <a:t>Bitcoin</a:t>
            </a:r>
            <a:endParaRPr lang="en-US" altLang="zh-TW" dirty="0"/>
          </a:p>
          <a:p>
            <a:pPr lvl="1"/>
            <a:r>
              <a:rPr lang="zh-TW" altLang="en-US" dirty="0"/>
              <a:t>區塊鏈</a:t>
            </a:r>
            <a:r>
              <a:rPr lang="en-US" altLang="zh-TW" dirty="0"/>
              <a:t>2.0</a:t>
            </a:r>
            <a:r>
              <a:rPr lang="zh-TW" altLang="en-US" dirty="0"/>
              <a:t>，實物資產所有權交易。</a:t>
            </a:r>
            <a:endParaRPr lang="en-US" altLang="zh-TW" dirty="0"/>
          </a:p>
          <a:p>
            <a:pPr lvl="1"/>
            <a:r>
              <a:rPr lang="zh-TW" altLang="en-US" dirty="0"/>
              <a:t>依據美國國會圖書館法律研究中心，對</a:t>
            </a:r>
            <a:r>
              <a:rPr lang="en-US" altLang="zh-TW" dirty="0" err="1"/>
              <a:t>Bitcoin</a:t>
            </a:r>
            <a:r>
              <a:rPr lang="zh-TW" altLang="en-US" dirty="0"/>
              <a:t>之官方立場</a:t>
            </a:r>
            <a:endParaRPr lang="en-US" altLang="zh-TW" dirty="0"/>
          </a:p>
          <a:p>
            <a:pPr lvl="2"/>
            <a:r>
              <a:rPr lang="zh-TW" altLang="en-US" b="1" dirty="0"/>
              <a:t>態度正面</a:t>
            </a:r>
            <a:r>
              <a:rPr lang="en-US" altLang="zh-TW" dirty="0"/>
              <a:t>:</a:t>
            </a:r>
            <a:r>
              <a:rPr lang="zh-TW" altLang="en-US" dirty="0"/>
              <a:t> 奧爾德尼島</a:t>
            </a:r>
            <a:r>
              <a:rPr lang="en-US" altLang="zh-TW" dirty="0"/>
              <a:t>(</a:t>
            </a:r>
            <a:r>
              <a:rPr lang="en-US" altLang="zh-TW" dirty="0" err="1"/>
              <a:t>Alderney</a:t>
            </a:r>
            <a:r>
              <a:rPr lang="en-US" altLang="zh-TW" dirty="0"/>
              <a:t>)</a:t>
            </a:r>
            <a:r>
              <a:rPr lang="zh-TW" altLang="en-US" dirty="0"/>
              <a:t>、比利時、巴西、澳大利亞、克羅埃西亞、芬蘭、德國、土耳其、紐西蘭等</a:t>
            </a:r>
            <a:r>
              <a:rPr lang="en-US" altLang="zh-TW" dirty="0"/>
              <a:t>9</a:t>
            </a:r>
            <a:r>
              <a:rPr lang="zh-TW" altLang="en-US" dirty="0"/>
              <a:t>國或地區。</a:t>
            </a:r>
            <a:endParaRPr lang="en-US" altLang="zh-TW" dirty="0"/>
          </a:p>
          <a:p>
            <a:pPr lvl="2"/>
            <a:r>
              <a:rPr lang="zh-TW" altLang="en-US" b="1" dirty="0"/>
              <a:t>態度保留</a:t>
            </a:r>
            <a:r>
              <a:rPr lang="en-US" altLang="zh-TW" dirty="0"/>
              <a:t>:</a:t>
            </a:r>
            <a:r>
              <a:rPr lang="zh-TW" altLang="en-US" dirty="0"/>
              <a:t> 阿根廷、加拿大、智利、香港、馬來西亞、希臘、印度、印尼、愛爾蘭、以色列、意大利、日本、波蘭、葡萄牙、俄羅斯、新加坡、西班牙、韓國、馬爾他、尼加拉瓜、泰國、台灣等</a:t>
            </a:r>
            <a:r>
              <a:rPr lang="en-US" altLang="zh-TW" dirty="0"/>
              <a:t>22</a:t>
            </a:r>
            <a:r>
              <a:rPr lang="zh-TW" altLang="en-US" dirty="0"/>
              <a:t>國或地區。</a:t>
            </a:r>
            <a:endParaRPr lang="en-US" altLang="zh-TW" dirty="0"/>
          </a:p>
          <a:p>
            <a:pPr lvl="2"/>
            <a:r>
              <a:rPr lang="zh-TW" altLang="en-US" b="1" dirty="0"/>
              <a:t>態度反對</a:t>
            </a:r>
            <a:r>
              <a:rPr lang="en-US" altLang="zh-TW" dirty="0"/>
              <a:t>: </a:t>
            </a:r>
            <a:r>
              <a:rPr lang="zh-TW" altLang="en-US" dirty="0"/>
              <a:t>中國大陸、塞浦路斯、丹麥、愛沙尼亞、歐盟、法國、冰島、荷蘭、英國等</a:t>
            </a:r>
            <a:r>
              <a:rPr lang="en-US" altLang="zh-TW" dirty="0"/>
              <a:t>9</a:t>
            </a:r>
            <a:r>
              <a:rPr lang="zh-TW" altLang="en-US" dirty="0"/>
              <a:t>國或地區。</a:t>
            </a:r>
            <a:endParaRPr lang="en-US" altLang="zh-TW" dirty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中央銀行正研議相關數位通貨議題。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I. </a:t>
            </a:r>
            <a:r>
              <a:rPr lang="zh-TW" altLang="en-US" dirty="0"/>
              <a:t>應用面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電子支付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施政目標</a:t>
            </a:r>
            <a:endParaRPr lang="en-US" altLang="zh-TW" dirty="0"/>
          </a:p>
          <a:p>
            <a:pPr lvl="1"/>
            <a:r>
              <a:rPr lang="zh-TW" altLang="en-US" dirty="0"/>
              <a:t>電子支付占民間消費支出</a:t>
            </a:r>
            <a:r>
              <a:rPr lang="en-US" altLang="zh-TW" dirty="0"/>
              <a:t>26%(</a:t>
            </a:r>
            <a:r>
              <a:rPr lang="zh-TW" altLang="en-US" dirty="0"/>
              <a:t>約</a:t>
            </a:r>
            <a:r>
              <a:rPr lang="en-US" altLang="zh-TW" dirty="0"/>
              <a:t>30</a:t>
            </a:r>
            <a:r>
              <a:rPr lang="zh-TW" altLang="en-US" dirty="0"/>
              <a:t>億筆</a:t>
            </a:r>
            <a:r>
              <a:rPr lang="en-US" altLang="zh-TW" dirty="0"/>
              <a:t>)</a:t>
            </a:r>
            <a:r>
              <a:rPr lang="zh-TW" altLang="en-US" dirty="0"/>
              <a:t>，在</a:t>
            </a:r>
            <a:r>
              <a:rPr lang="en-US" altLang="zh-TW" dirty="0"/>
              <a:t>5</a:t>
            </a:r>
            <a:r>
              <a:rPr lang="zh-TW" altLang="en-US" dirty="0"/>
              <a:t>年內倍增。</a:t>
            </a:r>
            <a:endParaRPr lang="en-US" altLang="zh-TW" dirty="0"/>
          </a:p>
          <a:p>
            <a:pPr lvl="2"/>
            <a:r>
              <a:rPr lang="zh-TW" altLang="en-US" dirty="0"/>
              <a:t>多數亞洲國家的電子支付比率皆高出台灣許多。</a:t>
            </a:r>
            <a:endParaRPr lang="en-US" altLang="zh-TW" dirty="0"/>
          </a:p>
          <a:p>
            <a:pPr lvl="3"/>
            <a:r>
              <a:rPr lang="zh-TW" altLang="en-US" dirty="0"/>
              <a:t>韓國</a:t>
            </a:r>
            <a:r>
              <a:rPr lang="en-US" altLang="zh-TW" dirty="0"/>
              <a:t>77%</a:t>
            </a:r>
            <a:r>
              <a:rPr lang="zh-TW" altLang="en-US" dirty="0"/>
              <a:t>、香港</a:t>
            </a:r>
            <a:r>
              <a:rPr lang="en-US" altLang="zh-TW" dirty="0"/>
              <a:t>65%</a:t>
            </a:r>
            <a:r>
              <a:rPr lang="zh-TW" altLang="en-US" dirty="0"/>
              <a:t>、中國</a:t>
            </a:r>
            <a:r>
              <a:rPr lang="en-US" altLang="zh-TW" dirty="0"/>
              <a:t>56%</a:t>
            </a:r>
            <a:r>
              <a:rPr lang="zh-TW" altLang="en-US" dirty="0"/>
              <a:t>、新加坡</a:t>
            </a:r>
            <a:r>
              <a:rPr lang="en-US" altLang="zh-TW" dirty="0"/>
              <a:t>53%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施政瓶頸</a:t>
            </a:r>
            <a:endParaRPr lang="en-US" altLang="zh-TW" dirty="0"/>
          </a:p>
          <a:p>
            <a:pPr lvl="1"/>
            <a:r>
              <a:rPr lang="zh-TW" altLang="en-US" dirty="0"/>
              <a:t>電子支付工具種類繁多、末端設備未整合</a:t>
            </a:r>
            <a:endParaRPr lang="en-US" altLang="zh-TW" dirty="0"/>
          </a:p>
          <a:p>
            <a:pPr lvl="1"/>
            <a:r>
              <a:rPr lang="zh-TW" altLang="en-US" dirty="0"/>
              <a:t>現金交易便捷、便利商店</a:t>
            </a:r>
            <a:r>
              <a:rPr lang="en-US" altLang="zh-TW" dirty="0"/>
              <a:t>(ATM)</a:t>
            </a:r>
            <a:r>
              <a:rPr lang="zh-TW" altLang="en-US" dirty="0"/>
              <a:t>林立</a:t>
            </a:r>
            <a:endParaRPr lang="en-US" altLang="zh-TW" dirty="0"/>
          </a:p>
          <a:p>
            <a:pPr lvl="1"/>
            <a:r>
              <a:rPr lang="zh-TW" altLang="en-US" dirty="0"/>
              <a:t>市場過度競爭，業者以模仿為主</a:t>
            </a:r>
            <a:endParaRPr lang="en-US" altLang="zh-TW" dirty="0"/>
          </a:p>
          <a:p>
            <a:pPr lvl="1"/>
            <a:r>
              <a:rPr lang="zh-TW" altLang="en-US" dirty="0"/>
              <a:t>安全性疑慮</a:t>
            </a:r>
            <a:endParaRPr lang="en-US" altLang="zh-TW" dirty="0"/>
          </a:p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修訂法規，加速末端整合</a:t>
            </a:r>
            <a:endParaRPr lang="en-US" altLang="zh-TW" dirty="0"/>
          </a:p>
          <a:p>
            <a:pPr lvl="1"/>
            <a:r>
              <a:rPr lang="zh-TW" altLang="en-US" dirty="0"/>
              <a:t>提升公部門、醫療機構及小型商家電子支付服務。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21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銀行業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施政目標</a:t>
            </a:r>
            <a:endParaRPr lang="en-US" altLang="zh-TW" dirty="0"/>
          </a:p>
          <a:p>
            <a:pPr lvl="1"/>
            <a:r>
              <a:rPr lang="zh-TW" altLang="en-US" dirty="0"/>
              <a:t>鼓勵實體</a:t>
            </a:r>
            <a:r>
              <a:rPr lang="en-US" altLang="zh-TW" dirty="0"/>
              <a:t>/</a:t>
            </a:r>
            <a:r>
              <a:rPr lang="zh-TW" altLang="en-US" dirty="0"/>
              <a:t>虛擬卡片之卡號代碼化</a:t>
            </a:r>
            <a:r>
              <a:rPr lang="en-US" altLang="zh-TW" dirty="0"/>
              <a:t>(Token)</a:t>
            </a:r>
            <a:r>
              <a:rPr lang="zh-TW" altLang="en-US" dirty="0"/>
              <a:t>，提升電子支付交易安全。</a:t>
            </a:r>
            <a:endParaRPr lang="en-US" altLang="zh-TW" dirty="0"/>
          </a:p>
          <a:p>
            <a:pPr lvl="1"/>
            <a:r>
              <a:rPr lang="zh-TW" altLang="en-US" dirty="0"/>
              <a:t>專案小組研議網路借貸業務</a:t>
            </a:r>
            <a:r>
              <a:rPr lang="en-US" altLang="zh-TW" dirty="0"/>
              <a:t>(P2P)</a:t>
            </a:r>
            <a:r>
              <a:rPr lang="zh-TW" altLang="en-US" dirty="0"/>
              <a:t>納入金融管理。</a:t>
            </a:r>
            <a:endParaRPr lang="en-US" altLang="zh-TW" dirty="0"/>
          </a:p>
          <a:p>
            <a:pPr lvl="1"/>
            <a:r>
              <a:rPr lang="zh-TW" altLang="en-US" dirty="0"/>
              <a:t>支持金融機構運用金融科技</a:t>
            </a:r>
            <a:r>
              <a:rPr lang="en-US" altLang="zh-TW" dirty="0"/>
              <a:t>(</a:t>
            </a:r>
            <a:r>
              <a:rPr lang="en-US" altLang="zh-TW" dirty="0" err="1"/>
              <a:t>FinTech</a:t>
            </a:r>
            <a:r>
              <a:rPr lang="en-US" altLang="zh-TW" dirty="0"/>
              <a:t>)</a:t>
            </a:r>
            <a:r>
              <a:rPr lang="zh-TW" altLang="en-US" dirty="0"/>
              <a:t>與外部資料</a:t>
            </a:r>
            <a:r>
              <a:rPr lang="en-US" altLang="zh-TW" dirty="0"/>
              <a:t>(open data)</a:t>
            </a:r>
            <a:r>
              <a:rPr lang="zh-TW" altLang="en-US" dirty="0"/>
              <a:t>處理委外服務。</a:t>
            </a:r>
            <a:endParaRPr lang="en-US" altLang="zh-TW" dirty="0"/>
          </a:p>
          <a:p>
            <a:pPr lvl="2"/>
            <a:r>
              <a:rPr lang="en-US" altLang="zh-TW" dirty="0"/>
              <a:t>Kensho.com</a:t>
            </a:r>
            <a:r>
              <a:rPr lang="zh-TW" altLang="en-US" dirty="0"/>
              <a:t> 提供金融機構一進階分析平台。</a:t>
            </a:r>
            <a:endParaRPr lang="en-US" altLang="zh-TW" dirty="0"/>
          </a:p>
          <a:p>
            <a:pPr lvl="2"/>
            <a:r>
              <a:rPr lang="zh-TW" altLang="en-US" dirty="0"/>
              <a:t>日本</a:t>
            </a:r>
            <a:r>
              <a:rPr lang="en-US" altLang="zh-TW" dirty="0"/>
              <a:t>E-Net</a:t>
            </a:r>
            <a:r>
              <a:rPr lang="zh-TW" altLang="en-US" dirty="0"/>
              <a:t>提供新型</a:t>
            </a:r>
            <a:r>
              <a:rPr lang="en-US" altLang="zh-TW" dirty="0"/>
              <a:t>ATM</a:t>
            </a:r>
            <a:r>
              <a:rPr lang="zh-TW" altLang="en-US" dirty="0"/>
              <a:t>，供</a:t>
            </a:r>
            <a:r>
              <a:rPr lang="en-US" altLang="zh-TW" dirty="0"/>
              <a:t>90</a:t>
            </a:r>
            <a:r>
              <a:rPr lang="zh-TW" altLang="en-US" dirty="0"/>
              <a:t>家銀行農會通用，依據金融卡顯示不同介面。</a:t>
            </a:r>
            <a:endParaRPr lang="en-US" altLang="zh-TW" dirty="0"/>
          </a:p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推動實體</a:t>
            </a:r>
            <a:r>
              <a:rPr lang="en-US" altLang="zh-TW" dirty="0"/>
              <a:t>/</a:t>
            </a:r>
            <a:r>
              <a:rPr lang="zh-TW" altLang="en-US" dirty="0"/>
              <a:t>虛擬卡片之卡號代碼化</a:t>
            </a:r>
            <a:r>
              <a:rPr lang="en-US" altLang="zh-TW" dirty="0"/>
              <a:t>(Token)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研議誘因提升電子支付比例。</a:t>
            </a:r>
            <a:endParaRPr lang="en-US" altLang="zh-TW" dirty="0"/>
          </a:p>
          <a:p>
            <a:pPr lvl="2"/>
            <a:r>
              <a:rPr lang="zh-TW" altLang="en-US" dirty="0"/>
              <a:t>整合末端、調整租稅政策。</a:t>
            </a:r>
            <a:endParaRPr lang="en-US" altLang="zh-TW" dirty="0"/>
          </a:p>
          <a:p>
            <a:pPr lvl="1"/>
            <a:r>
              <a:rPr lang="zh-TW" altLang="en-US" dirty="0"/>
              <a:t>網路借貸業務</a:t>
            </a:r>
            <a:r>
              <a:rPr lang="en-US" altLang="zh-TW" dirty="0"/>
              <a:t>(P2P)</a:t>
            </a:r>
            <a:r>
              <a:rPr lang="zh-TW" altLang="en-US" dirty="0"/>
              <a:t>的評估與研議。</a:t>
            </a:r>
            <a:endParaRPr lang="en-US" altLang="zh-TW" dirty="0"/>
          </a:p>
          <a:p>
            <a:pPr lvl="2"/>
            <a:r>
              <a:rPr lang="zh-TW" altLang="en-US" dirty="0"/>
              <a:t>銀行法</a:t>
            </a:r>
            <a:r>
              <a:rPr lang="en-US" altLang="zh-TW" dirty="0"/>
              <a:t>29</a:t>
            </a:r>
            <a:r>
              <a:rPr lang="zh-TW" altLang="en-US" dirty="0"/>
              <a:t>條</a:t>
            </a:r>
            <a:r>
              <a:rPr lang="en-US" altLang="zh-TW" dirty="0"/>
              <a:t>(</a:t>
            </a:r>
            <a:r>
              <a:rPr lang="zh-TW" altLang="en-US" dirty="0"/>
              <a:t>違法吸金</a:t>
            </a:r>
            <a:r>
              <a:rPr lang="en-US" altLang="zh-TW" dirty="0"/>
              <a:t>)</a:t>
            </a:r>
            <a:r>
              <a:rPr lang="zh-TW" altLang="en-US" dirty="0"/>
              <a:t>、詐騙與平台倒閉。</a:t>
            </a:r>
            <a:endParaRPr lang="en-US" altLang="zh-TW" dirty="0"/>
          </a:p>
          <a:p>
            <a:pPr lvl="1"/>
            <a:r>
              <a:rPr lang="zh-TW" altLang="en-US" dirty="0"/>
              <a:t>金管會訂定</a:t>
            </a:r>
            <a:r>
              <a:rPr lang="zh-TW" altLang="en-US" u="sng" dirty="0"/>
              <a:t>金融機構作業委託他人處理內部作業制度及程序辦法</a:t>
            </a:r>
            <a:r>
              <a:rPr lang="zh-TW" altLang="en-US" dirty="0"/>
              <a:t>。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pPr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726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虛實整合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en-US" altLang="zh-TW" dirty="0"/>
              <a:t>Gartner</a:t>
            </a:r>
            <a:r>
              <a:rPr lang="zh-TW" altLang="en-US" dirty="0"/>
              <a:t>指出，</a:t>
            </a:r>
            <a:r>
              <a:rPr lang="en-US" altLang="zh-TW" dirty="0"/>
              <a:t>2009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2012</a:t>
            </a:r>
            <a:r>
              <a:rPr lang="zh-TW" altLang="en-US" dirty="0"/>
              <a:t>全美裁撤逾</a:t>
            </a:r>
            <a:r>
              <a:rPr lang="en-US" altLang="zh-TW" dirty="0"/>
              <a:t>3000</a:t>
            </a:r>
            <a:r>
              <a:rPr lang="zh-TW" altLang="en-US" dirty="0"/>
              <a:t>家分行。</a:t>
            </a:r>
            <a:endParaRPr lang="en-US" altLang="zh-TW" dirty="0"/>
          </a:p>
          <a:p>
            <a:pPr lvl="1"/>
            <a:r>
              <a:rPr lang="zh-TW" altLang="en-US" dirty="0"/>
              <a:t>實體分行仍有存在必要。</a:t>
            </a:r>
            <a:endParaRPr lang="en-US" altLang="zh-TW" dirty="0"/>
          </a:p>
          <a:p>
            <a:pPr lvl="1"/>
            <a:r>
              <a:rPr lang="zh-TW" altLang="en-US" dirty="0"/>
              <a:t>金融科技與雲端技術，拓展了實體分行的服務範疇。</a:t>
            </a:r>
            <a:endParaRPr lang="en-US" altLang="zh-TW" dirty="0"/>
          </a:p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國內尚無數位虛擬分支機構，主因來自機構實體通路充沛，分行超商化。 </a:t>
            </a:r>
            <a:endParaRPr lang="en-US" altLang="zh-TW" dirty="0"/>
          </a:p>
          <a:p>
            <a:pPr lvl="1"/>
            <a:r>
              <a:rPr lang="zh-TW" altLang="en-US" dirty="0"/>
              <a:t>強化國內銀行存放業務科技基礎建設。</a:t>
            </a:r>
            <a:endParaRPr lang="en-US" altLang="zh-TW" dirty="0"/>
          </a:p>
          <a:p>
            <a:pPr lvl="1"/>
            <a:r>
              <a:rPr lang="zh-TW" altLang="en-US" dirty="0"/>
              <a:t>運用雲端技術推展數位無實體零售金融分支機構。</a:t>
            </a:r>
            <a:endParaRPr lang="en-US" altLang="zh-TW" dirty="0"/>
          </a:p>
          <a:p>
            <a:pPr lvl="1"/>
            <a:r>
              <a:rPr lang="zh-TW" altLang="en-US" dirty="0"/>
              <a:t>營業據點優化 。</a:t>
            </a:r>
            <a:endParaRPr lang="en-US" altLang="zh-TW" dirty="0"/>
          </a:p>
          <a:p>
            <a:pPr lvl="2"/>
            <a:r>
              <a:rPr lang="zh-TW" altLang="en-US" dirty="0"/>
              <a:t>建置新一代貸放行為偵測分析模式</a:t>
            </a:r>
            <a:endParaRPr lang="en-US" altLang="zh-TW" dirty="0"/>
          </a:p>
          <a:p>
            <a:pPr lvl="2"/>
            <a:r>
              <a:rPr lang="zh-TW" altLang="en-US" dirty="0"/>
              <a:t>建置「全方面數位虛擬軟體零售銀行業務模式」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6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 </a:t>
            </a:r>
            <a:r>
              <a:rPr lang="zh-TW" altLang="en-US" dirty="0"/>
              <a:t>管理面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8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法規調適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國際趨勢</a:t>
            </a:r>
            <a:endParaRPr lang="en-US" altLang="zh-TW" dirty="0"/>
          </a:p>
          <a:p>
            <a:pPr lvl="1"/>
            <a:r>
              <a:rPr lang="zh-TW" altLang="en-US" dirty="0"/>
              <a:t>芬蘭</a:t>
            </a:r>
            <a:r>
              <a:rPr lang="en-US" altLang="zh-TW" dirty="0"/>
              <a:t>Open Ministry </a:t>
            </a:r>
            <a:r>
              <a:rPr lang="zh-TW" altLang="en-US" dirty="0"/>
              <a:t>，獨立於政治組織的非營利平台，專責處理網民的議案及連署。</a:t>
            </a:r>
            <a:endParaRPr lang="en-US" altLang="zh-TW" dirty="0"/>
          </a:p>
          <a:p>
            <a:pPr lvl="2"/>
            <a:r>
              <a:rPr lang="zh-TW" altLang="en-US" dirty="0"/>
              <a:t>連署議題可呈交國會表決，有機會成為正式法例。</a:t>
            </a:r>
            <a:endParaRPr lang="en-US" altLang="zh-TW" dirty="0"/>
          </a:p>
          <a:p>
            <a:pPr lvl="1"/>
            <a:r>
              <a:rPr lang="zh-TW" altLang="en-US" dirty="0"/>
              <a:t>英國金融監理署</a:t>
            </a:r>
            <a:r>
              <a:rPr lang="en-US" altLang="zh-TW" dirty="0"/>
              <a:t>FCA</a:t>
            </a:r>
            <a:r>
              <a:rPr lang="zh-TW" altLang="en-US" dirty="0"/>
              <a:t>於</a:t>
            </a:r>
            <a:r>
              <a:rPr lang="en-US" altLang="zh-TW" dirty="0"/>
              <a:t>2015.11</a:t>
            </a:r>
            <a:r>
              <a:rPr lang="zh-TW" altLang="en-US" dirty="0"/>
              <a:t>提出「創新試驗場」，適用的新創公司得暫時豁免於相關法規之適用。</a:t>
            </a:r>
            <a:r>
              <a:rPr lang="en-US" altLang="zh-TW" dirty="0"/>
              <a:t>(</a:t>
            </a:r>
            <a:r>
              <a:rPr lang="en-US" altLang="zh-TW" dirty="0" err="1">
                <a:hlinkClick r:id="rId2"/>
              </a:rPr>
              <a:t>goto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虛擬世界法規調適交流平台 </a:t>
            </a:r>
            <a:r>
              <a:rPr lang="en-US" altLang="zh-TW" dirty="0"/>
              <a:t>(?)</a:t>
            </a:r>
          </a:p>
          <a:p>
            <a:pPr lvl="1"/>
            <a:r>
              <a:rPr lang="zh-TW" altLang="en-US" dirty="0"/>
              <a:t>法規鬆綁建言平台</a:t>
            </a:r>
            <a:r>
              <a:rPr lang="en-US" altLang="zh-TW" dirty="0"/>
              <a:t>(??)</a:t>
            </a:r>
          </a:p>
          <a:p>
            <a:pPr lvl="1"/>
            <a:r>
              <a:rPr lang="zh-TW" altLang="en-US" dirty="0"/>
              <a:t>公共政策網路參與平台 </a:t>
            </a:r>
            <a:r>
              <a:rPr lang="en-US" altLang="zh-TW" dirty="0"/>
              <a:t>(???)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37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972000" y="4941168"/>
            <a:ext cx="7200000" cy="1872208"/>
            <a:chOff x="972000" y="4869160"/>
            <a:chExt cx="7200000" cy="187220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2"/>
            <a:stretch/>
          </p:blipFill>
          <p:spPr bwMode="auto">
            <a:xfrm>
              <a:off x="972000" y="4869160"/>
              <a:ext cx="7200000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72000" y="4869160"/>
              <a:ext cx="7200000" cy="187220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3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金管會落實「雙翼監理」原則，一則重視風險，一則自由開放</a:t>
            </a:r>
            <a:r>
              <a:rPr lang="en-US" altLang="zh-TW" dirty="0"/>
              <a:t>(?)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依五大範疇，引導業者健全風險管理。</a:t>
            </a:r>
            <a:endParaRPr lang="en-US" altLang="zh-TW" dirty="0"/>
          </a:p>
          <a:p>
            <a:pPr lvl="2"/>
            <a:r>
              <a:rPr lang="zh-TW" altLang="en-US" dirty="0"/>
              <a:t>資訊治理、網路安全、個資保護、災害應變、委外管理。</a:t>
            </a:r>
            <a:endParaRPr lang="en-US" altLang="zh-TW" dirty="0"/>
          </a:p>
          <a:p>
            <a:pPr lvl="1"/>
            <a:r>
              <a:rPr lang="zh-TW" altLang="en-US" dirty="0"/>
              <a:t>督促各公會參酌國內外新興金融科技相關管理規範或標準，研訂自律規範及管控措施，供金融業者遵循。</a:t>
            </a:r>
            <a:endParaRPr lang="en-US" altLang="zh-TW" dirty="0"/>
          </a:p>
          <a:p>
            <a:pPr lvl="1"/>
            <a:r>
              <a:rPr lang="zh-TW" altLang="en-US" dirty="0"/>
              <a:t>建立金融資安資訊分享與分析中心</a:t>
            </a:r>
            <a:r>
              <a:rPr lang="en-US" altLang="zh-TW" dirty="0"/>
              <a:t>(F-ISAC)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zh-TW" altLang="en-US" dirty="0"/>
              <a:t>連接各業別之金融機構、</a:t>
            </a:r>
            <a:r>
              <a:rPr lang="zh-TW" altLang="en-US" u="sng" dirty="0"/>
              <a:t>臺灣電腦網路危機處理協調中心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840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III.</a:t>
            </a:r>
            <a:r>
              <a:rPr lang="zh-TW" altLang="en-US" dirty="0"/>
              <a:t> 資源面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國內現況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擴大線上金融服務</a:t>
            </a:r>
            <a:endParaRPr lang="en-US" altLang="zh-TW" dirty="0"/>
          </a:p>
          <a:p>
            <a:r>
              <a:rPr lang="zh-TW" altLang="en-US" dirty="0"/>
              <a:t>普及行動支付服務</a:t>
            </a:r>
            <a:endParaRPr lang="en-US" altLang="zh-TW" dirty="0"/>
          </a:p>
          <a:p>
            <a:r>
              <a:rPr lang="zh-TW" altLang="en-US" dirty="0"/>
              <a:t>開放電子支付機構業務、協助電子商務發展</a:t>
            </a:r>
            <a:endParaRPr lang="en-US" altLang="zh-TW" dirty="0"/>
          </a:p>
          <a:p>
            <a:pPr lvl="1"/>
            <a:r>
              <a:rPr lang="zh-TW" altLang="en-US" dirty="0"/>
              <a:t>核准專營電子支付，計</a:t>
            </a:r>
            <a:r>
              <a:rPr lang="en-US" altLang="zh-TW" dirty="0"/>
              <a:t>4</a:t>
            </a:r>
            <a:r>
              <a:rPr lang="zh-TW" altLang="en-US" dirty="0"/>
              <a:t>家業者、</a:t>
            </a:r>
            <a:r>
              <a:rPr lang="en-US" altLang="zh-TW" dirty="0"/>
              <a:t>21</a:t>
            </a:r>
            <a:r>
              <a:rPr lang="zh-TW" altLang="en-US" dirty="0"/>
              <a:t>家銀行 </a:t>
            </a:r>
            <a:r>
              <a:rPr lang="en-US" altLang="zh-TW" dirty="0"/>
              <a:t>(by Jan 2016)</a:t>
            </a:r>
          </a:p>
          <a:p>
            <a:pPr lvl="1"/>
            <a:r>
              <a:rPr lang="en-US" altLang="zh-TW" dirty="0"/>
              <a:t>3rd: </a:t>
            </a:r>
            <a:r>
              <a:rPr lang="zh-TW" altLang="en-US" dirty="0"/>
              <a:t>智付寶</a:t>
            </a:r>
            <a:r>
              <a:rPr lang="en-US" altLang="zh-TW" dirty="0"/>
              <a:t>; 4th:</a:t>
            </a:r>
            <a:r>
              <a:rPr lang="zh-TW" altLang="en-US" dirty="0"/>
              <a:t> 國際連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); 5th: </a:t>
            </a:r>
            <a:r>
              <a:rPr lang="zh-TW" altLang="en-US" dirty="0"/>
              <a:t>台灣第三方支付</a:t>
            </a:r>
            <a:r>
              <a:rPr lang="en-US" altLang="zh-TW" dirty="0"/>
              <a:t>(</a:t>
            </a:r>
            <a:r>
              <a:rPr lang="en-US" altLang="zh-TW" dirty="0" err="1"/>
              <a:t>ezPay</a:t>
            </a:r>
            <a:r>
              <a:rPr lang="en-US" altLang="zh-TW" dirty="0"/>
              <a:t>) </a:t>
            </a:r>
          </a:p>
          <a:p>
            <a:r>
              <a:rPr lang="zh-TW" altLang="en-US" dirty="0"/>
              <a:t>推動金融大數據分析應用</a:t>
            </a:r>
            <a:endParaRPr lang="en-US" altLang="zh-TW" dirty="0"/>
          </a:p>
          <a:p>
            <a:pPr lvl="1"/>
            <a:r>
              <a:rPr lang="zh-TW" altLang="en-US" dirty="0"/>
              <a:t>金管會於</a:t>
            </a:r>
            <a:r>
              <a:rPr lang="en-US" altLang="zh-TW" dirty="0"/>
              <a:t>2015</a:t>
            </a:r>
            <a:r>
              <a:rPr lang="zh-TW" altLang="en-US" dirty="0"/>
              <a:t>年度共推動</a:t>
            </a:r>
            <a:r>
              <a:rPr lang="en-US" altLang="zh-TW" dirty="0"/>
              <a:t>12</a:t>
            </a:r>
            <a:r>
              <a:rPr lang="zh-TW" altLang="en-US" dirty="0"/>
              <a:t>項應用案，開放</a:t>
            </a:r>
            <a:r>
              <a:rPr lang="en-US" altLang="zh-TW" dirty="0"/>
              <a:t>1,032</a:t>
            </a:r>
            <a:r>
              <a:rPr lang="zh-TW" altLang="en-US" dirty="0"/>
              <a:t>項以上資料集。</a:t>
            </a:r>
            <a:endParaRPr lang="en-US" altLang="zh-TW" dirty="0"/>
          </a:p>
          <a:p>
            <a:r>
              <a:rPr lang="zh-TW" altLang="en-US" dirty="0"/>
              <a:t>開放金融業轉投資金融科技業</a:t>
            </a:r>
            <a:endParaRPr lang="en-US" altLang="zh-TW" dirty="0"/>
          </a:p>
          <a:p>
            <a:pPr lvl="1"/>
            <a:r>
              <a:rPr lang="zh-TW" altLang="en-US" dirty="0"/>
              <a:t>資料應用、雲端科技、機械學習、生物辨識、理財顧問、區塊鏈。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8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人才培育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訂定金融機構人才之轉型計畫</a:t>
            </a:r>
            <a:endParaRPr lang="en-US" altLang="zh-TW" dirty="0"/>
          </a:p>
          <a:p>
            <a:pPr lvl="2"/>
            <a:r>
              <a:rPr lang="zh-TW" altLang="en-US" dirty="0"/>
              <a:t>要求金融機構在</a:t>
            </a:r>
            <a:r>
              <a:rPr lang="en-US" altLang="zh-TW" dirty="0"/>
              <a:t>2015</a:t>
            </a:r>
            <a:r>
              <a:rPr lang="zh-TW" altLang="en-US" dirty="0"/>
              <a:t>年底前，提出從業人員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3</a:t>
            </a:r>
            <a:r>
              <a:rPr lang="zh-TW" altLang="en-US" dirty="0"/>
              <a:t>年轉型之因應計畫。包括</a:t>
            </a:r>
            <a:r>
              <a:rPr lang="zh-TW" altLang="en-US" u="sng" dirty="0"/>
              <a:t>專業能力調整</a:t>
            </a:r>
            <a:r>
              <a:rPr lang="zh-TW" altLang="en-US" dirty="0"/>
              <a:t>及</a:t>
            </a:r>
            <a:r>
              <a:rPr lang="zh-TW" altLang="en-US" u="sng" dirty="0"/>
              <a:t>第二專長</a:t>
            </a:r>
            <a:r>
              <a:rPr lang="zh-TW" altLang="en-US" dirty="0"/>
              <a:t>之培養。</a:t>
            </a:r>
            <a:endParaRPr lang="en-US" altLang="zh-TW" dirty="0"/>
          </a:p>
          <a:p>
            <a:pPr lvl="1"/>
            <a:r>
              <a:rPr lang="zh-TW" altLang="en-US" dirty="0"/>
              <a:t>辦理金融人才供需調查，進行完整職能分析與建置並規劃學習地圖。</a:t>
            </a:r>
            <a:endParaRPr lang="en-US" altLang="zh-TW" dirty="0"/>
          </a:p>
          <a:p>
            <a:pPr lvl="1"/>
            <a:r>
              <a:rPr lang="zh-TW" altLang="en-US" dirty="0"/>
              <a:t>金融機構、訓練機構與大專院校三方產學合作 ，推動國際交流事宜。</a:t>
            </a:r>
            <a:endParaRPr lang="en-US" altLang="zh-TW" dirty="0"/>
          </a:p>
          <a:p>
            <a:pPr lvl="1"/>
            <a:r>
              <a:rPr lang="zh-TW" altLang="en-US" dirty="0"/>
              <a:t>金融聯合會成立「</a:t>
            </a:r>
            <a:r>
              <a:rPr lang="zh-TW" altLang="en-US" dirty="0">
                <a:hlinkClick r:id="rId2"/>
              </a:rPr>
              <a:t>金融科技發展基金</a:t>
            </a:r>
            <a:r>
              <a:rPr lang="zh-TW" altLang="en-US" dirty="0"/>
              <a:t>」，期能達成三年培育至少</a:t>
            </a:r>
            <a:r>
              <a:rPr lang="en-US" altLang="zh-TW" dirty="0"/>
              <a:t>2,000</a:t>
            </a:r>
            <a:r>
              <a:rPr lang="zh-TW" altLang="en-US" dirty="0"/>
              <a:t>名以上學生，及</a:t>
            </a:r>
            <a:r>
              <a:rPr lang="en-US" altLang="zh-TW" dirty="0"/>
              <a:t>4,000</a:t>
            </a:r>
            <a:r>
              <a:rPr lang="zh-TW" altLang="en-US" dirty="0"/>
              <a:t>名以上相關產業人員之目標。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創新創業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b="1" dirty="0"/>
              <a:t>短期</a:t>
            </a:r>
            <a:r>
              <a:rPr lang="zh-TW" altLang="en-US" dirty="0"/>
              <a:t>：「金融科技發展基金」委外執行機構推動金融科技創新創業計畫，以科技加值、培育加速、資金補助的資源整合輔導方式，每年至少輔導</a:t>
            </a:r>
            <a:r>
              <a:rPr lang="en-US" altLang="zh-TW" dirty="0"/>
              <a:t>20</a:t>
            </a:r>
            <a:r>
              <a:rPr lang="zh-TW" altLang="en-US" dirty="0"/>
              <a:t>案，</a:t>
            </a:r>
            <a:r>
              <a:rPr lang="en-US" altLang="zh-TW" dirty="0"/>
              <a:t>3</a:t>
            </a:r>
            <a:r>
              <a:rPr lang="zh-TW" altLang="en-US" dirty="0"/>
              <a:t>年至少輔導</a:t>
            </a:r>
            <a:r>
              <a:rPr lang="en-US" altLang="zh-TW" dirty="0"/>
              <a:t>60</a:t>
            </a:r>
            <a:r>
              <a:rPr lang="zh-TW" altLang="en-US" dirty="0"/>
              <a:t>案。</a:t>
            </a:r>
            <a:endParaRPr lang="en-US" altLang="zh-TW" dirty="0"/>
          </a:p>
          <a:p>
            <a:pPr lvl="1"/>
            <a:r>
              <a:rPr lang="zh-TW" altLang="en-US" b="1" dirty="0"/>
              <a:t>中長期</a:t>
            </a:r>
            <a:r>
              <a:rPr lang="zh-TW" altLang="en-US" dirty="0"/>
              <a:t>：整合國內外相關金融科技創新中心資源，建立與全球金融科技創新網絡單一對口的金融科技創新</a:t>
            </a:r>
            <a:r>
              <a:rPr lang="zh-TW" altLang="en-US" u="sng" dirty="0"/>
              <a:t>育成中心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426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IV. </a:t>
            </a:r>
            <a:r>
              <a:rPr lang="zh-TW" altLang="en-US" dirty="0"/>
              <a:t>基礎面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7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區塊鏈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國外趨勢</a:t>
            </a:r>
            <a:endParaRPr lang="en-US" altLang="zh-TW" dirty="0"/>
          </a:p>
          <a:p>
            <a:pPr lvl="1"/>
            <a:r>
              <a:rPr lang="zh-TW" altLang="en-US" dirty="0"/>
              <a:t>私有化區塊鏈技術，用來執行政府的</a:t>
            </a:r>
            <a:r>
              <a:rPr lang="en-US" altLang="zh-TW" dirty="0"/>
              <a:t>KYC</a:t>
            </a:r>
            <a:r>
              <a:rPr lang="zh-TW" altLang="en-US" dirty="0"/>
              <a:t>及反洗錢規管要求。</a:t>
            </a:r>
            <a:endParaRPr lang="en-US" altLang="zh-TW" dirty="0"/>
          </a:p>
          <a:p>
            <a:pPr lvl="1"/>
            <a:r>
              <a:rPr lang="zh-TW" altLang="en-US" dirty="0"/>
              <a:t>解決金融機構間同步交易分錄耗費大量時間之問題。</a:t>
            </a:r>
            <a:endParaRPr lang="en-US" altLang="zh-TW" dirty="0"/>
          </a:p>
          <a:p>
            <a:pPr lvl="1"/>
            <a:r>
              <a:rPr lang="zh-TW" altLang="en-US" dirty="0"/>
              <a:t>智能契約可根據交易雙方商定的條件和語法自動產生契約。</a:t>
            </a:r>
            <a:endParaRPr lang="en-US" altLang="zh-TW" dirty="0"/>
          </a:p>
          <a:p>
            <a:pPr lvl="1"/>
            <a:r>
              <a:rPr lang="zh-TW" altLang="en-US" dirty="0"/>
              <a:t>聯合貸款與群眾募資可採用智能契約自動執行契約條款。</a:t>
            </a:r>
            <a:endParaRPr lang="en-US" altLang="zh-TW" dirty="0"/>
          </a:p>
          <a:p>
            <a:pPr lvl="1"/>
            <a:r>
              <a:rPr lang="en-US" altLang="zh-TW" dirty="0"/>
              <a:t>2015</a:t>
            </a:r>
            <a:r>
              <a:rPr lang="zh-TW" altLang="en-US" dirty="0"/>
              <a:t>年</a:t>
            </a:r>
            <a:r>
              <a:rPr lang="en-US" altLang="zh-TW" dirty="0"/>
              <a:t>NASDAQ</a:t>
            </a:r>
            <a:r>
              <a:rPr lang="zh-TW" altLang="en-US" dirty="0"/>
              <a:t>和</a:t>
            </a:r>
            <a:r>
              <a:rPr lang="en-US" altLang="zh-TW" dirty="0"/>
              <a:t>Chain Corp.</a:t>
            </a:r>
            <a:r>
              <a:rPr lang="zh-TW" altLang="en-US" dirty="0"/>
              <a:t>合作，建立染色硬幣</a:t>
            </a:r>
            <a:r>
              <a:rPr lang="en-US" altLang="zh-TW" dirty="0"/>
              <a:t>(Colored Coins)</a:t>
            </a:r>
            <a:r>
              <a:rPr lang="zh-TW" altLang="en-US" dirty="0"/>
              <a:t> ，建構開放式資產協定，加強其私募市場平台的應用。</a:t>
            </a:r>
            <a:endParaRPr lang="en-US" altLang="zh-TW" dirty="0"/>
          </a:p>
          <a:p>
            <a:pPr lvl="2"/>
            <a:r>
              <a:rPr lang="en-US" altLang="zh-TW" i="1" dirty="0"/>
              <a:t>[Wikipedia]</a:t>
            </a:r>
            <a:r>
              <a:rPr lang="en-US" altLang="zh-TW" dirty="0"/>
              <a:t>: </a:t>
            </a:r>
            <a:r>
              <a:rPr lang="en-US" altLang="zh-TW" dirty="0" err="1"/>
              <a:t>Bitcoin's</a:t>
            </a:r>
            <a:r>
              <a:rPr lang="en-US" altLang="zh-TW" dirty="0"/>
              <a:t> scripting language allows to store small amounts of metadata on the </a:t>
            </a:r>
            <a:r>
              <a:rPr lang="en-US" altLang="zh-TW" dirty="0" err="1"/>
              <a:t>blockchain</a:t>
            </a:r>
            <a:r>
              <a:rPr lang="en-US" altLang="zh-TW" dirty="0"/>
              <a:t>, which can be used to represent asset manipulation instructions.</a:t>
            </a:r>
          </a:p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台灣大學</a:t>
            </a:r>
            <a:r>
              <a:rPr lang="en-US" altLang="zh-TW" dirty="0"/>
              <a:t>2016.03</a:t>
            </a:r>
            <a:r>
              <a:rPr lang="zh-TW" altLang="en-US" dirty="0"/>
              <a:t>籌設「國立臺灣大學金融科技暨區塊鏈中心」</a:t>
            </a:r>
            <a:endParaRPr lang="en-US" altLang="zh-TW" dirty="0"/>
          </a:p>
          <a:p>
            <a:pPr lvl="2"/>
            <a:r>
              <a:rPr lang="zh-TW" altLang="en-US" dirty="0"/>
              <a:t>涵蓋理學院、電資學院、社科院、法律學院、及管理學院等相關領域。</a:t>
            </a:r>
            <a:endParaRPr lang="en-US" altLang="zh-TW" dirty="0"/>
          </a:p>
          <a:p>
            <a:pPr lvl="1"/>
            <a:r>
              <a:rPr lang="zh-TW" altLang="en-US" dirty="0"/>
              <a:t>各周邊單位與相關金融智庫，辦理區塊鏈研討會等課程或競賽。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69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身分認證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施政方針</a:t>
            </a:r>
            <a:endParaRPr lang="en-US" altLang="zh-TW" dirty="0"/>
          </a:p>
          <a:p>
            <a:pPr lvl="1"/>
            <a:r>
              <a:rPr lang="zh-TW" altLang="en-US" dirty="0"/>
              <a:t>短期：研議開放金控體系下設立「身分認證中心」，讓各子公司可透過相互認證，為客戶建立單一登入機制。 </a:t>
            </a:r>
          </a:p>
          <a:p>
            <a:pPr lvl="1"/>
            <a:r>
              <a:rPr lang="zh-TW" altLang="en-US" dirty="0"/>
              <a:t>長期：研議建立身分識別服務中心，由公正專業之第三方機構，提供各類身分識別工具與識別機制之服務。</a:t>
            </a:r>
            <a:endParaRPr lang="en-US" altLang="zh-TW" dirty="0"/>
          </a:p>
          <a:p>
            <a:pPr lvl="2"/>
            <a:r>
              <a:rPr lang="zh-TW" altLang="en-US" dirty="0"/>
              <a:t>包含以</a:t>
            </a:r>
            <a:r>
              <a:rPr lang="en-US" altLang="zh-TW" dirty="0"/>
              <a:t>API</a:t>
            </a:r>
            <a:r>
              <a:rPr lang="zh-TW" altLang="en-US" dirty="0"/>
              <a:t>介接內政部自然人憑證管理中心、臺灣網路認證憑證中心、各金融機構、及其他可提供身分識別資料之諮詢單位。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FinTech</a:t>
            </a:r>
            <a:r>
              <a:rPr lang="zh-TW" altLang="en-US" dirty="0"/>
              <a:t>生態系統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建立參與者為政府、金融機構、科技與人才的生態系統。</a:t>
            </a:r>
            <a:endParaRPr lang="en-US" altLang="zh-TW" dirty="0"/>
          </a:p>
          <a:p>
            <a:r>
              <a:rPr lang="zh-TW" altLang="en-US" dirty="0"/>
              <a:t>成功關鍵有四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943708" y="2276872"/>
            <a:ext cx="5256584" cy="3888432"/>
            <a:chOff x="1331640" y="2348880"/>
            <a:chExt cx="5256584" cy="3888432"/>
          </a:xfrm>
        </p:grpSpPr>
        <p:grpSp>
          <p:nvGrpSpPr>
            <p:cNvPr id="12" name="群組 11"/>
            <p:cNvGrpSpPr/>
            <p:nvPr/>
          </p:nvGrpSpPr>
          <p:grpSpPr>
            <a:xfrm>
              <a:off x="1331640" y="2348880"/>
              <a:ext cx="2448272" cy="1800200"/>
              <a:chOff x="1331640" y="2348880"/>
              <a:chExt cx="2448272" cy="1800200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385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商業環境</a:t>
                  </a: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創造成本優勢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豐沛專業人才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產業群聚整合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基礎建設品質</a:t>
                  </a:r>
                </a:p>
              </p:txBody>
            </p:sp>
          </p:grpSp>
        </p:grpSp>
        <p:grpSp>
          <p:nvGrpSpPr>
            <p:cNvPr id="15" name="群組 14"/>
            <p:cNvGrpSpPr/>
            <p:nvPr/>
          </p:nvGrpSpPr>
          <p:grpSpPr>
            <a:xfrm>
              <a:off x="4139952" y="2348880"/>
              <a:ext cx="2448272" cy="1800200"/>
              <a:chOff x="1331640" y="2348880"/>
              <a:chExt cx="2448272" cy="1800200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5A6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7" name="群組 1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18" name="文字方塊 1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政府支持</a:t>
                  </a: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產業發展政策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經商容易程度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園區用地取得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稅務工作許可</a:t>
                  </a:r>
                </a:p>
              </p:txBody>
            </p:sp>
          </p:grpSp>
        </p:grpSp>
        <p:grpSp>
          <p:nvGrpSpPr>
            <p:cNvPr id="20" name="群組 19"/>
            <p:cNvGrpSpPr/>
            <p:nvPr/>
          </p:nvGrpSpPr>
          <p:grpSpPr>
            <a:xfrm>
              <a:off x="1367644" y="4437112"/>
              <a:ext cx="2448272" cy="1800200"/>
              <a:chOff x="1331640" y="2348880"/>
              <a:chExt cx="2448272" cy="1800200"/>
            </a:xfrm>
          </p:grpSpPr>
          <p:sp>
            <p:nvSpPr>
              <p:cNvPr id="21" name="圓角矩形 20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E96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3" name="文字方塊 22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資本取得</a:t>
                  </a: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政府發展基金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私募創投基金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銀行投資基金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創新育成中心</a:t>
                  </a:r>
                </a:p>
              </p:txBody>
            </p:sp>
          </p:grpSp>
        </p:grpSp>
        <p:grpSp>
          <p:nvGrpSpPr>
            <p:cNvPr id="25" name="群組 24"/>
            <p:cNvGrpSpPr/>
            <p:nvPr/>
          </p:nvGrpSpPr>
          <p:grpSpPr>
            <a:xfrm>
              <a:off x="4139952" y="4437112"/>
              <a:ext cx="2448272" cy="1800200"/>
              <a:chOff x="1331640" y="2348880"/>
              <a:chExt cx="2448272" cy="1800200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EC7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7" name="群組 2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輔導諮詢</a:t>
                  </a: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新創籌資輔導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交易模式建立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監理法規諮詢</a:t>
                  </a:r>
                  <a:endParaRPr lang="en-US" altLang="zh-TW" b="1" dirty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投資風險評估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751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468880" y="2924944"/>
            <a:ext cx="4206240" cy="3474720"/>
            <a:chOff x="2945100" y="2021850"/>
            <a:chExt cx="3253799" cy="2814300"/>
          </a:xfrm>
        </p:grpSpPr>
        <p:grpSp>
          <p:nvGrpSpPr>
            <p:cNvPr id="9" name="Shape 562"/>
            <p:cNvGrpSpPr/>
            <p:nvPr/>
          </p:nvGrpSpPr>
          <p:grpSpPr>
            <a:xfrm>
              <a:off x="3030900" y="2096100"/>
              <a:ext cx="3082200" cy="2665800"/>
              <a:chOff x="2974325" y="1340925"/>
              <a:chExt cx="3082200" cy="2665800"/>
            </a:xfrm>
          </p:grpSpPr>
          <p:sp>
            <p:nvSpPr>
              <p:cNvPr id="10" name="Shape 563"/>
              <p:cNvSpPr/>
              <p:nvPr/>
            </p:nvSpPr>
            <p:spPr>
              <a:xfrm>
                <a:off x="3742550" y="1340925"/>
                <a:ext cx="1541100" cy="13329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564"/>
              <p:cNvSpPr/>
              <p:nvPr/>
            </p:nvSpPr>
            <p:spPr>
              <a:xfrm rot="10800000">
                <a:off x="3742550" y="2673825"/>
                <a:ext cx="1541100" cy="1332900"/>
              </a:xfrm>
              <a:prstGeom prst="triangle">
                <a:avLst>
                  <a:gd name="adj" fmla="val 50000"/>
                </a:avLst>
              </a:prstGeom>
              <a:solidFill>
                <a:srgbClr val="6AA84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565"/>
              <p:cNvSpPr/>
              <p:nvPr/>
            </p:nvSpPr>
            <p:spPr>
              <a:xfrm>
                <a:off x="2974325" y="2673825"/>
                <a:ext cx="1541100" cy="13329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566"/>
              <p:cNvSpPr/>
              <p:nvPr/>
            </p:nvSpPr>
            <p:spPr>
              <a:xfrm>
                <a:off x="4515425" y="2673825"/>
                <a:ext cx="1541100" cy="13329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567"/>
              <p:cNvSpPr txBox="1"/>
              <p:nvPr/>
            </p:nvSpPr>
            <p:spPr>
              <a:xfrm>
                <a:off x="4053500" y="2117059"/>
                <a:ext cx="919200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FFFFFF"/>
                    </a:solidFill>
                    <a:latin typeface="Dosis"/>
                    <a:ea typeface="Dosis"/>
                    <a:cs typeface="Dosis"/>
                    <a:sym typeface="Dosis"/>
                  </a:rPr>
                  <a:t>Feature</a:t>
                </a:r>
              </a:p>
            </p:txBody>
          </p:sp>
          <p:sp>
            <p:nvSpPr>
              <p:cNvPr id="15" name="Shape 568"/>
              <p:cNvSpPr txBox="1"/>
              <p:nvPr/>
            </p:nvSpPr>
            <p:spPr>
              <a:xfrm>
                <a:off x="4053500" y="2902646"/>
                <a:ext cx="919200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FFFFFF"/>
                    </a:solidFill>
                    <a:latin typeface="Dosis"/>
                    <a:ea typeface="Dosis"/>
                    <a:cs typeface="Dosis"/>
                    <a:sym typeface="Dosis"/>
                  </a:rPr>
                  <a:t>Feature</a:t>
                </a:r>
              </a:p>
            </p:txBody>
          </p:sp>
          <p:sp>
            <p:nvSpPr>
              <p:cNvPr id="16" name="Shape 569"/>
              <p:cNvSpPr txBox="1"/>
              <p:nvPr/>
            </p:nvSpPr>
            <p:spPr>
              <a:xfrm>
                <a:off x="3285275" y="3472559"/>
                <a:ext cx="919200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FFFFFF"/>
                    </a:solidFill>
                    <a:latin typeface="Dosis"/>
                    <a:ea typeface="Dosis"/>
                    <a:cs typeface="Dosis"/>
                    <a:sym typeface="Dosis"/>
                  </a:rPr>
                  <a:t>Feature</a:t>
                </a:r>
              </a:p>
            </p:txBody>
          </p:sp>
          <p:sp>
            <p:nvSpPr>
              <p:cNvPr id="17" name="Shape 570"/>
              <p:cNvSpPr txBox="1"/>
              <p:nvPr/>
            </p:nvSpPr>
            <p:spPr>
              <a:xfrm>
                <a:off x="4826375" y="3472559"/>
                <a:ext cx="919200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FFFFFF"/>
                    </a:solidFill>
                    <a:latin typeface="Dosis"/>
                    <a:ea typeface="Dosis"/>
                    <a:cs typeface="Dosis"/>
                    <a:sym typeface="Dosis"/>
                  </a:rPr>
                  <a:t>Feature</a:t>
                </a:r>
              </a:p>
            </p:txBody>
          </p:sp>
        </p:grpSp>
        <p:sp>
          <p:nvSpPr>
            <p:cNvPr id="18" name="Shape 558"/>
            <p:cNvSpPr/>
            <p:nvPr/>
          </p:nvSpPr>
          <p:spPr>
            <a:xfrm>
              <a:off x="2945100" y="2021850"/>
              <a:ext cx="3253799" cy="2814300"/>
            </a:xfrm>
            <a:prstGeom prst="triangle">
              <a:avLst>
                <a:gd name="adj" fmla="val 50000"/>
              </a:avLst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hape 519"/>
          <p:cNvSpPr/>
          <p:nvPr/>
        </p:nvSpPr>
        <p:spPr>
          <a:xfrm>
            <a:off x="6647959" y="1371197"/>
            <a:ext cx="1987800" cy="1722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520"/>
          <p:cNvSpPr/>
          <p:nvPr/>
        </p:nvSpPr>
        <p:spPr>
          <a:xfrm>
            <a:off x="5114916" y="2354772"/>
            <a:ext cx="1987799" cy="1722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521"/>
          <p:cNvSpPr/>
          <p:nvPr/>
        </p:nvSpPr>
        <p:spPr>
          <a:xfrm>
            <a:off x="3571872" y="1369254"/>
            <a:ext cx="1987800" cy="1722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522"/>
          <p:cNvSpPr/>
          <p:nvPr/>
        </p:nvSpPr>
        <p:spPr>
          <a:xfrm>
            <a:off x="508241" y="1371197"/>
            <a:ext cx="1987800" cy="1722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523"/>
          <p:cNvSpPr/>
          <p:nvPr/>
        </p:nvSpPr>
        <p:spPr>
          <a:xfrm>
            <a:off x="2039641" y="2354772"/>
            <a:ext cx="1987800" cy="1722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528"/>
          <p:cNvSpPr/>
          <p:nvPr/>
        </p:nvSpPr>
        <p:spPr>
          <a:xfrm>
            <a:off x="566454" y="1425652"/>
            <a:ext cx="1862100" cy="161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529"/>
          <p:cNvSpPr/>
          <p:nvPr/>
        </p:nvSpPr>
        <p:spPr>
          <a:xfrm>
            <a:off x="2102485" y="2409232"/>
            <a:ext cx="1862100" cy="16133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AA84F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530"/>
          <p:cNvSpPr/>
          <p:nvPr/>
        </p:nvSpPr>
        <p:spPr>
          <a:xfrm>
            <a:off x="3638517" y="1425652"/>
            <a:ext cx="1862100" cy="161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531"/>
          <p:cNvSpPr/>
          <p:nvPr/>
        </p:nvSpPr>
        <p:spPr>
          <a:xfrm>
            <a:off x="5174548" y="2409232"/>
            <a:ext cx="1862100" cy="16133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532"/>
          <p:cNvSpPr/>
          <p:nvPr/>
        </p:nvSpPr>
        <p:spPr>
          <a:xfrm>
            <a:off x="6710579" y="1425652"/>
            <a:ext cx="1862100" cy="1613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E445E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533"/>
          <p:cNvSpPr/>
          <p:nvPr/>
        </p:nvSpPr>
        <p:spPr>
          <a:xfrm>
            <a:off x="7336790" y="1565172"/>
            <a:ext cx="586200" cy="57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4" y="10917"/>
                </a:moveTo>
                <a:lnTo>
                  <a:pt x="114589" y="10917"/>
                </a:lnTo>
                <a:lnTo>
                  <a:pt x="114589" y="2801"/>
                </a:lnTo>
                <a:cubicBezTo>
                  <a:pt x="114589" y="1159"/>
                  <a:pt x="113429" y="0"/>
                  <a:pt x="111787" y="0"/>
                </a:cubicBezTo>
                <a:lnTo>
                  <a:pt x="8212" y="0"/>
                </a:lnTo>
                <a:cubicBezTo>
                  <a:pt x="6570" y="0"/>
                  <a:pt x="5507" y="1159"/>
                  <a:pt x="5507" y="2801"/>
                </a:cubicBezTo>
                <a:lnTo>
                  <a:pt x="5507" y="10917"/>
                </a:lnTo>
                <a:lnTo>
                  <a:pt x="2705" y="10917"/>
                </a:lnTo>
                <a:cubicBezTo>
                  <a:pt x="1159" y="10917"/>
                  <a:pt x="0" y="12077"/>
                  <a:pt x="0" y="13719"/>
                </a:cubicBezTo>
                <a:cubicBezTo>
                  <a:pt x="0" y="15265"/>
                  <a:pt x="1159" y="16425"/>
                  <a:pt x="2705" y="16425"/>
                </a:cubicBezTo>
                <a:lnTo>
                  <a:pt x="5507" y="16425"/>
                </a:lnTo>
                <a:lnTo>
                  <a:pt x="5507" y="117294"/>
                </a:lnTo>
                <a:cubicBezTo>
                  <a:pt x="5507" y="118937"/>
                  <a:pt x="6570" y="120000"/>
                  <a:pt x="8212" y="120000"/>
                </a:cubicBezTo>
                <a:lnTo>
                  <a:pt x="111787" y="120000"/>
                </a:lnTo>
                <a:cubicBezTo>
                  <a:pt x="113429" y="120000"/>
                  <a:pt x="114589" y="118937"/>
                  <a:pt x="114589" y="117294"/>
                </a:cubicBezTo>
                <a:lnTo>
                  <a:pt x="114589" y="16425"/>
                </a:lnTo>
                <a:lnTo>
                  <a:pt x="117294" y="16425"/>
                </a:lnTo>
                <a:cubicBezTo>
                  <a:pt x="118937" y="16425"/>
                  <a:pt x="120000" y="15265"/>
                  <a:pt x="120000" y="13719"/>
                </a:cubicBezTo>
                <a:cubicBezTo>
                  <a:pt x="120000" y="12077"/>
                  <a:pt x="118937" y="10917"/>
                  <a:pt x="117294" y="10917"/>
                </a:cubicBezTo>
                <a:close/>
                <a:moveTo>
                  <a:pt x="65507" y="114589"/>
                </a:moveTo>
                <a:lnTo>
                  <a:pt x="54589" y="114589"/>
                </a:lnTo>
                <a:lnTo>
                  <a:pt x="54589" y="87342"/>
                </a:lnTo>
                <a:lnTo>
                  <a:pt x="65507" y="87342"/>
                </a:lnTo>
                <a:lnTo>
                  <a:pt x="65507" y="114589"/>
                </a:lnTo>
                <a:close/>
                <a:moveTo>
                  <a:pt x="109082" y="114589"/>
                </a:moveTo>
                <a:lnTo>
                  <a:pt x="70917" y="114589"/>
                </a:lnTo>
                <a:lnTo>
                  <a:pt x="70917" y="84541"/>
                </a:lnTo>
                <a:cubicBezTo>
                  <a:pt x="70917" y="82898"/>
                  <a:pt x="69855" y="81835"/>
                  <a:pt x="68212" y="81835"/>
                </a:cubicBezTo>
                <a:lnTo>
                  <a:pt x="51787" y="81835"/>
                </a:lnTo>
                <a:cubicBezTo>
                  <a:pt x="50241" y="81835"/>
                  <a:pt x="49082" y="82898"/>
                  <a:pt x="49082" y="84541"/>
                </a:cubicBezTo>
                <a:lnTo>
                  <a:pt x="49082" y="114589"/>
                </a:lnTo>
                <a:lnTo>
                  <a:pt x="10917" y="114589"/>
                </a:lnTo>
                <a:lnTo>
                  <a:pt x="10917" y="16425"/>
                </a:lnTo>
                <a:lnTo>
                  <a:pt x="109082" y="16425"/>
                </a:lnTo>
                <a:lnTo>
                  <a:pt x="109082" y="114589"/>
                </a:lnTo>
                <a:close/>
                <a:moveTo>
                  <a:pt x="109082" y="10917"/>
                </a:moveTo>
                <a:lnTo>
                  <a:pt x="10917" y="10917"/>
                </a:lnTo>
                <a:lnTo>
                  <a:pt x="10917" y="5507"/>
                </a:lnTo>
                <a:lnTo>
                  <a:pt x="109082" y="5507"/>
                </a:lnTo>
                <a:lnTo>
                  <a:pt x="109082" y="10917"/>
                </a:lnTo>
                <a:close/>
                <a:moveTo>
                  <a:pt x="79130" y="49082"/>
                </a:moveTo>
                <a:lnTo>
                  <a:pt x="95458" y="49082"/>
                </a:lnTo>
                <a:cubicBezTo>
                  <a:pt x="97101" y="49082"/>
                  <a:pt x="98164" y="48019"/>
                  <a:pt x="98164" y="46376"/>
                </a:cubicBezTo>
                <a:lnTo>
                  <a:pt x="98164" y="30048"/>
                </a:lnTo>
                <a:cubicBezTo>
                  <a:pt x="98164" y="28405"/>
                  <a:pt x="97101" y="27342"/>
                  <a:pt x="95458" y="27342"/>
                </a:cubicBezTo>
                <a:lnTo>
                  <a:pt x="79130" y="27342"/>
                </a:lnTo>
                <a:cubicBezTo>
                  <a:pt x="77487" y="27342"/>
                  <a:pt x="76328" y="28405"/>
                  <a:pt x="76328" y="30048"/>
                </a:cubicBezTo>
                <a:lnTo>
                  <a:pt x="76328" y="46376"/>
                </a:lnTo>
                <a:cubicBezTo>
                  <a:pt x="76328" y="48019"/>
                  <a:pt x="77487" y="49082"/>
                  <a:pt x="79130" y="49082"/>
                </a:cubicBezTo>
                <a:close/>
                <a:moveTo>
                  <a:pt x="81835" y="32753"/>
                </a:moveTo>
                <a:lnTo>
                  <a:pt x="92753" y="32753"/>
                </a:lnTo>
                <a:lnTo>
                  <a:pt x="92753" y="43671"/>
                </a:lnTo>
                <a:lnTo>
                  <a:pt x="81835" y="43671"/>
                </a:lnTo>
                <a:lnTo>
                  <a:pt x="81835" y="32753"/>
                </a:lnTo>
                <a:close/>
                <a:moveTo>
                  <a:pt x="24541" y="49082"/>
                </a:moveTo>
                <a:lnTo>
                  <a:pt x="40966" y="49082"/>
                </a:lnTo>
                <a:cubicBezTo>
                  <a:pt x="42512" y="49082"/>
                  <a:pt x="43671" y="48019"/>
                  <a:pt x="43671" y="46376"/>
                </a:cubicBezTo>
                <a:lnTo>
                  <a:pt x="43671" y="30048"/>
                </a:lnTo>
                <a:cubicBezTo>
                  <a:pt x="43671" y="28405"/>
                  <a:pt x="42512" y="27342"/>
                  <a:pt x="40966" y="27342"/>
                </a:cubicBezTo>
                <a:lnTo>
                  <a:pt x="24541" y="27342"/>
                </a:lnTo>
                <a:cubicBezTo>
                  <a:pt x="22898" y="27342"/>
                  <a:pt x="21835" y="28405"/>
                  <a:pt x="21835" y="30048"/>
                </a:cubicBezTo>
                <a:lnTo>
                  <a:pt x="21835" y="46376"/>
                </a:lnTo>
                <a:cubicBezTo>
                  <a:pt x="21835" y="48019"/>
                  <a:pt x="22898" y="49082"/>
                  <a:pt x="24541" y="49082"/>
                </a:cubicBezTo>
                <a:close/>
                <a:moveTo>
                  <a:pt x="27246" y="32753"/>
                </a:moveTo>
                <a:lnTo>
                  <a:pt x="38164" y="32753"/>
                </a:lnTo>
                <a:lnTo>
                  <a:pt x="38164" y="43671"/>
                </a:lnTo>
                <a:lnTo>
                  <a:pt x="27246" y="43671"/>
                </a:lnTo>
                <a:lnTo>
                  <a:pt x="27246" y="32753"/>
                </a:lnTo>
                <a:close/>
                <a:moveTo>
                  <a:pt x="24541" y="76425"/>
                </a:moveTo>
                <a:lnTo>
                  <a:pt x="40966" y="76425"/>
                </a:lnTo>
                <a:cubicBezTo>
                  <a:pt x="42512" y="76425"/>
                  <a:pt x="43671" y="75265"/>
                  <a:pt x="43671" y="73623"/>
                </a:cubicBezTo>
                <a:lnTo>
                  <a:pt x="43671" y="57294"/>
                </a:lnTo>
                <a:cubicBezTo>
                  <a:pt x="43671" y="55652"/>
                  <a:pt x="42512" y="54589"/>
                  <a:pt x="40966" y="54589"/>
                </a:cubicBezTo>
                <a:lnTo>
                  <a:pt x="24541" y="54589"/>
                </a:lnTo>
                <a:cubicBezTo>
                  <a:pt x="22898" y="54589"/>
                  <a:pt x="21835" y="55652"/>
                  <a:pt x="21835" y="57294"/>
                </a:cubicBezTo>
                <a:lnTo>
                  <a:pt x="21835" y="73623"/>
                </a:lnTo>
                <a:cubicBezTo>
                  <a:pt x="21835" y="75265"/>
                  <a:pt x="22898" y="76425"/>
                  <a:pt x="24541" y="76425"/>
                </a:cubicBezTo>
                <a:close/>
                <a:moveTo>
                  <a:pt x="27246" y="60000"/>
                </a:moveTo>
                <a:lnTo>
                  <a:pt x="38164" y="60000"/>
                </a:lnTo>
                <a:lnTo>
                  <a:pt x="38164" y="70917"/>
                </a:lnTo>
                <a:lnTo>
                  <a:pt x="27246" y="70917"/>
                </a:lnTo>
                <a:lnTo>
                  <a:pt x="27246" y="60000"/>
                </a:lnTo>
                <a:close/>
                <a:moveTo>
                  <a:pt x="79130" y="76425"/>
                </a:moveTo>
                <a:lnTo>
                  <a:pt x="95458" y="76425"/>
                </a:lnTo>
                <a:cubicBezTo>
                  <a:pt x="97101" y="76425"/>
                  <a:pt x="98164" y="75265"/>
                  <a:pt x="98164" y="73623"/>
                </a:cubicBezTo>
                <a:lnTo>
                  <a:pt x="98164" y="57294"/>
                </a:lnTo>
                <a:cubicBezTo>
                  <a:pt x="98164" y="55652"/>
                  <a:pt x="97101" y="54589"/>
                  <a:pt x="95458" y="54589"/>
                </a:cubicBezTo>
                <a:lnTo>
                  <a:pt x="79130" y="54589"/>
                </a:lnTo>
                <a:cubicBezTo>
                  <a:pt x="77487" y="54589"/>
                  <a:pt x="76328" y="55652"/>
                  <a:pt x="76328" y="57294"/>
                </a:cubicBezTo>
                <a:lnTo>
                  <a:pt x="76328" y="73623"/>
                </a:lnTo>
                <a:cubicBezTo>
                  <a:pt x="76328" y="75265"/>
                  <a:pt x="77487" y="76425"/>
                  <a:pt x="79130" y="76425"/>
                </a:cubicBezTo>
                <a:close/>
                <a:moveTo>
                  <a:pt x="81835" y="60000"/>
                </a:moveTo>
                <a:lnTo>
                  <a:pt x="92753" y="60000"/>
                </a:lnTo>
                <a:lnTo>
                  <a:pt x="92753" y="70917"/>
                </a:lnTo>
                <a:lnTo>
                  <a:pt x="81835" y="70917"/>
                </a:lnTo>
                <a:lnTo>
                  <a:pt x="81835" y="60000"/>
                </a:lnTo>
                <a:close/>
                <a:moveTo>
                  <a:pt x="24541" y="103671"/>
                </a:moveTo>
                <a:lnTo>
                  <a:pt x="40966" y="103671"/>
                </a:lnTo>
                <a:cubicBezTo>
                  <a:pt x="42512" y="103671"/>
                  <a:pt x="43671" y="102608"/>
                  <a:pt x="43671" y="100966"/>
                </a:cubicBezTo>
                <a:lnTo>
                  <a:pt x="43671" y="84541"/>
                </a:lnTo>
                <a:cubicBezTo>
                  <a:pt x="43671" y="82898"/>
                  <a:pt x="42512" y="81835"/>
                  <a:pt x="40966" y="81835"/>
                </a:cubicBezTo>
                <a:lnTo>
                  <a:pt x="24541" y="81835"/>
                </a:lnTo>
                <a:cubicBezTo>
                  <a:pt x="22898" y="81835"/>
                  <a:pt x="21835" y="82898"/>
                  <a:pt x="21835" y="84541"/>
                </a:cubicBezTo>
                <a:lnTo>
                  <a:pt x="21835" y="100966"/>
                </a:lnTo>
                <a:cubicBezTo>
                  <a:pt x="21835" y="102608"/>
                  <a:pt x="22898" y="103671"/>
                  <a:pt x="24541" y="103671"/>
                </a:cubicBezTo>
                <a:close/>
                <a:moveTo>
                  <a:pt x="27246" y="87342"/>
                </a:moveTo>
                <a:lnTo>
                  <a:pt x="38164" y="87342"/>
                </a:lnTo>
                <a:lnTo>
                  <a:pt x="38164" y="98164"/>
                </a:lnTo>
                <a:lnTo>
                  <a:pt x="27246" y="98164"/>
                </a:lnTo>
                <a:lnTo>
                  <a:pt x="27246" y="87342"/>
                </a:lnTo>
                <a:close/>
                <a:moveTo>
                  <a:pt x="51787" y="49082"/>
                </a:moveTo>
                <a:lnTo>
                  <a:pt x="68212" y="49082"/>
                </a:lnTo>
                <a:cubicBezTo>
                  <a:pt x="69855" y="49082"/>
                  <a:pt x="70917" y="48019"/>
                  <a:pt x="70917" y="46376"/>
                </a:cubicBezTo>
                <a:lnTo>
                  <a:pt x="70917" y="30048"/>
                </a:lnTo>
                <a:cubicBezTo>
                  <a:pt x="70917" y="28405"/>
                  <a:pt x="69855" y="27342"/>
                  <a:pt x="68212" y="27342"/>
                </a:cubicBezTo>
                <a:lnTo>
                  <a:pt x="51787" y="27342"/>
                </a:lnTo>
                <a:cubicBezTo>
                  <a:pt x="50241" y="27342"/>
                  <a:pt x="49082" y="28405"/>
                  <a:pt x="49082" y="30048"/>
                </a:cubicBezTo>
                <a:lnTo>
                  <a:pt x="49082" y="46376"/>
                </a:lnTo>
                <a:cubicBezTo>
                  <a:pt x="49082" y="48019"/>
                  <a:pt x="50241" y="49082"/>
                  <a:pt x="51787" y="49082"/>
                </a:cubicBezTo>
                <a:close/>
                <a:moveTo>
                  <a:pt x="54589" y="32753"/>
                </a:moveTo>
                <a:lnTo>
                  <a:pt x="65507" y="32753"/>
                </a:lnTo>
                <a:lnTo>
                  <a:pt x="65507" y="43671"/>
                </a:lnTo>
                <a:lnTo>
                  <a:pt x="54589" y="43671"/>
                </a:lnTo>
                <a:lnTo>
                  <a:pt x="54589" y="32753"/>
                </a:lnTo>
                <a:close/>
                <a:moveTo>
                  <a:pt x="79130" y="103671"/>
                </a:moveTo>
                <a:lnTo>
                  <a:pt x="95458" y="103671"/>
                </a:lnTo>
                <a:cubicBezTo>
                  <a:pt x="97101" y="103671"/>
                  <a:pt x="98164" y="102608"/>
                  <a:pt x="98164" y="100966"/>
                </a:cubicBezTo>
                <a:lnTo>
                  <a:pt x="98164" y="84541"/>
                </a:lnTo>
                <a:cubicBezTo>
                  <a:pt x="98164" y="82898"/>
                  <a:pt x="97101" y="81835"/>
                  <a:pt x="95458" y="81835"/>
                </a:cubicBezTo>
                <a:lnTo>
                  <a:pt x="79130" y="81835"/>
                </a:lnTo>
                <a:cubicBezTo>
                  <a:pt x="77487" y="81835"/>
                  <a:pt x="76328" y="82898"/>
                  <a:pt x="76328" y="84541"/>
                </a:cubicBezTo>
                <a:lnTo>
                  <a:pt x="76328" y="100966"/>
                </a:lnTo>
                <a:cubicBezTo>
                  <a:pt x="76328" y="102608"/>
                  <a:pt x="77487" y="103671"/>
                  <a:pt x="79130" y="103671"/>
                </a:cubicBezTo>
                <a:close/>
                <a:moveTo>
                  <a:pt x="81835" y="87342"/>
                </a:moveTo>
                <a:lnTo>
                  <a:pt x="92753" y="87342"/>
                </a:lnTo>
                <a:lnTo>
                  <a:pt x="92753" y="98164"/>
                </a:lnTo>
                <a:lnTo>
                  <a:pt x="81835" y="98164"/>
                </a:lnTo>
                <a:lnTo>
                  <a:pt x="81835" y="87342"/>
                </a:lnTo>
                <a:close/>
                <a:moveTo>
                  <a:pt x="51787" y="76425"/>
                </a:moveTo>
                <a:lnTo>
                  <a:pt x="68212" y="76425"/>
                </a:lnTo>
                <a:cubicBezTo>
                  <a:pt x="69855" y="76425"/>
                  <a:pt x="70917" y="75265"/>
                  <a:pt x="70917" y="73623"/>
                </a:cubicBezTo>
                <a:lnTo>
                  <a:pt x="70917" y="57294"/>
                </a:lnTo>
                <a:cubicBezTo>
                  <a:pt x="70917" y="55652"/>
                  <a:pt x="69855" y="54589"/>
                  <a:pt x="68212" y="54589"/>
                </a:cubicBezTo>
                <a:lnTo>
                  <a:pt x="51787" y="54589"/>
                </a:lnTo>
                <a:cubicBezTo>
                  <a:pt x="50241" y="54589"/>
                  <a:pt x="49082" y="55652"/>
                  <a:pt x="49082" y="57294"/>
                </a:cubicBezTo>
                <a:lnTo>
                  <a:pt x="49082" y="73623"/>
                </a:lnTo>
                <a:cubicBezTo>
                  <a:pt x="49082" y="75265"/>
                  <a:pt x="50241" y="76425"/>
                  <a:pt x="51787" y="76425"/>
                </a:cubicBezTo>
                <a:close/>
                <a:moveTo>
                  <a:pt x="54589" y="60000"/>
                </a:moveTo>
                <a:lnTo>
                  <a:pt x="65507" y="60000"/>
                </a:lnTo>
                <a:lnTo>
                  <a:pt x="65507" y="70917"/>
                </a:lnTo>
                <a:lnTo>
                  <a:pt x="54589" y="70917"/>
                </a:lnTo>
                <a:lnTo>
                  <a:pt x="54589" y="6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534"/>
          <p:cNvSpPr/>
          <p:nvPr/>
        </p:nvSpPr>
        <p:spPr>
          <a:xfrm>
            <a:off x="4283959" y="1565172"/>
            <a:ext cx="571200" cy="57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1800"/>
                </a:moveTo>
                <a:lnTo>
                  <a:pt x="98243" y="21800"/>
                </a:lnTo>
                <a:lnTo>
                  <a:pt x="90024" y="0"/>
                </a:lnTo>
                <a:lnTo>
                  <a:pt x="81804" y="21800"/>
                </a:lnTo>
                <a:lnTo>
                  <a:pt x="59951" y="21800"/>
                </a:lnTo>
                <a:lnTo>
                  <a:pt x="77743" y="35401"/>
                </a:lnTo>
                <a:lnTo>
                  <a:pt x="69524" y="59903"/>
                </a:lnTo>
                <a:lnTo>
                  <a:pt x="90024" y="44855"/>
                </a:lnTo>
                <a:lnTo>
                  <a:pt x="110523" y="59903"/>
                </a:lnTo>
                <a:lnTo>
                  <a:pt x="102304" y="35401"/>
                </a:lnTo>
                <a:lnTo>
                  <a:pt x="120000" y="21800"/>
                </a:lnTo>
                <a:close/>
                <a:moveTo>
                  <a:pt x="93311" y="40514"/>
                </a:moveTo>
                <a:lnTo>
                  <a:pt x="90024" y="38102"/>
                </a:lnTo>
                <a:lnTo>
                  <a:pt x="86736" y="40514"/>
                </a:lnTo>
                <a:lnTo>
                  <a:pt x="80161" y="45434"/>
                </a:lnTo>
                <a:lnTo>
                  <a:pt x="82965" y="37234"/>
                </a:lnTo>
                <a:lnTo>
                  <a:pt x="84319" y="33762"/>
                </a:lnTo>
                <a:lnTo>
                  <a:pt x="81321" y="31254"/>
                </a:lnTo>
                <a:lnTo>
                  <a:pt x="76099" y="27491"/>
                </a:lnTo>
                <a:lnTo>
                  <a:pt x="85672" y="27491"/>
                </a:lnTo>
                <a:lnTo>
                  <a:pt x="87026" y="23922"/>
                </a:lnTo>
                <a:lnTo>
                  <a:pt x="90024" y="15723"/>
                </a:lnTo>
                <a:lnTo>
                  <a:pt x="93021" y="23922"/>
                </a:lnTo>
                <a:lnTo>
                  <a:pt x="94375" y="27491"/>
                </a:lnTo>
                <a:lnTo>
                  <a:pt x="103948" y="27491"/>
                </a:lnTo>
                <a:lnTo>
                  <a:pt x="98726" y="31254"/>
                </a:lnTo>
                <a:lnTo>
                  <a:pt x="95729" y="33762"/>
                </a:lnTo>
                <a:lnTo>
                  <a:pt x="96792" y="37234"/>
                </a:lnTo>
                <a:lnTo>
                  <a:pt x="99597" y="45434"/>
                </a:lnTo>
                <a:lnTo>
                  <a:pt x="93311" y="40514"/>
                </a:lnTo>
                <a:close/>
                <a:moveTo>
                  <a:pt x="52119" y="68006"/>
                </a:moveTo>
                <a:lnTo>
                  <a:pt x="40902" y="38102"/>
                </a:lnTo>
                <a:lnTo>
                  <a:pt x="29685" y="68006"/>
                </a:lnTo>
                <a:lnTo>
                  <a:pt x="0" y="68006"/>
                </a:lnTo>
                <a:lnTo>
                  <a:pt x="24270" y="86527"/>
                </a:lnTo>
                <a:lnTo>
                  <a:pt x="13053" y="120000"/>
                </a:lnTo>
                <a:lnTo>
                  <a:pt x="40902" y="99646"/>
                </a:lnTo>
                <a:lnTo>
                  <a:pt x="68751" y="120000"/>
                </a:lnTo>
                <a:lnTo>
                  <a:pt x="57534" y="86527"/>
                </a:lnTo>
                <a:lnTo>
                  <a:pt x="81804" y="68006"/>
                </a:lnTo>
                <a:lnTo>
                  <a:pt x="52119" y="68006"/>
                </a:lnTo>
                <a:close/>
                <a:moveTo>
                  <a:pt x="52312" y="88167"/>
                </a:moveTo>
                <a:lnTo>
                  <a:pt x="58114" y="105337"/>
                </a:lnTo>
                <a:lnTo>
                  <a:pt x="43900" y="95016"/>
                </a:lnTo>
                <a:lnTo>
                  <a:pt x="40902" y="92508"/>
                </a:lnTo>
                <a:lnTo>
                  <a:pt x="37614" y="95016"/>
                </a:lnTo>
                <a:lnTo>
                  <a:pt x="23400" y="105337"/>
                </a:lnTo>
                <a:lnTo>
                  <a:pt x="29202" y="88167"/>
                </a:lnTo>
                <a:lnTo>
                  <a:pt x="30556" y="84405"/>
                </a:lnTo>
                <a:lnTo>
                  <a:pt x="27558" y="81897"/>
                </a:lnTo>
                <a:lnTo>
                  <a:pt x="16051" y="73215"/>
                </a:lnTo>
                <a:lnTo>
                  <a:pt x="33553" y="73215"/>
                </a:lnTo>
                <a:lnTo>
                  <a:pt x="34907" y="69646"/>
                </a:lnTo>
                <a:lnTo>
                  <a:pt x="40902" y="53633"/>
                </a:lnTo>
                <a:lnTo>
                  <a:pt x="46897" y="69646"/>
                </a:lnTo>
                <a:lnTo>
                  <a:pt x="48251" y="73215"/>
                </a:lnTo>
                <a:lnTo>
                  <a:pt x="65753" y="73215"/>
                </a:lnTo>
                <a:lnTo>
                  <a:pt x="54246" y="81897"/>
                </a:lnTo>
                <a:lnTo>
                  <a:pt x="51248" y="84405"/>
                </a:lnTo>
                <a:lnTo>
                  <a:pt x="52312" y="881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535"/>
          <p:cNvSpPr/>
          <p:nvPr/>
        </p:nvSpPr>
        <p:spPr>
          <a:xfrm>
            <a:off x="2717116" y="2586748"/>
            <a:ext cx="571200" cy="57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98" y="81259"/>
                </a:moveTo>
                <a:lnTo>
                  <a:pt x="29202" y="78450"/>
                </a:lnTo>
                <a:cubicBezTo>
                  <a:pt x="29685" y="77966"/>
                  <a:pt x="29975" y="77384"/>
                  <a:pt x="29975" y="76610"/>
                </a:cubicBezTo>
                <a:cubicBezTo>
                  <a:pt x="29975" y="74963"/>
                  <a:pt x="28912" y="73801"/>
                  <a:pt x="27268" y="73801"/>
                </a:cubicBezTo>
                <a:cubicBezTo>
                  <a:pt x="26398" y="73801"/>
                  <a:pt x="25914" y="74092"/>
                  <a:pt x="25334" y="74673"/>
                </a:cubicBezTo>
                <a:lnTo>
                  <a:pt x="22626" y="77384"/>
                </a:lnTo>
                <a:cubicBezTo>
                  <a:pt x="22046" y="77966"/>
                  <a:pt x="21756" y="78450"/>
                  <a:pt x="21756" y="79322"/>
                </a:cubicBezTo>
                <a:cubicBezTo>
                  <a:pt x="21756" y="80968"/>
                  <a:pt x="22917" y="82033"/>
                  <a:pt x="24560" y="82033"/>
                </a:cubicBezTo>
                <a:cubicBezTo>
                  <a:pt x="25334" y="82033"/>
                  <a:pt x="25914" y="81743"/>
                  <a:pt x="26398" y="81259"/>
                </a:cubicBezTo>
                <a:close/>
                <a:moveTo>
                  <a:pt x="43609" y="79322"/>
                </a:moveTo>
                <a:cubicBezTo>
                  <a:pt x="43609" y="77675"/>
                  <a:pt x="42546" y="76610"/>
                  <a:pt x="40902" y="76610"/>
                </a:cubicBezTo>
                <a:cubicBezTo>
                  <a:pt x="40032" y="76610"/>
                  <a:pt x="39548" y="76803"/>
                  <a:pt x="38968" y="77384"/>
                </a:cubicBezTo>
                <a:lnTo>
                  <a:pt x="11700" y="104697"/>
                </a:lnTo>
                <a:cubicBezTo>
                  <a:pt x="11120" y="105278"/>
                  <a:pt x="10829" y="105859"/>
                  <a:pt x="10829" y="106634"/>
                </a:cubicBezTo>
                <a:cubicBezTo>
                  <a:pt x="10829" y="108280"/>
                  <a:pt x="11990" y="109346"/>
                  <a:pt x="13634" y="109346"/>
                </a:cubicBezTo>
                <a:cubicBezTo>
                  <a:pt x="14407" y="109346"/>
                  <a:pt x="14987" y="109152"/>
                  <a:pt x="15471" y="108571"/>
                </a:cubicBezTo>
                <a:lnTo>
                  <a:pt x="42836" y="81259"/>
                </a:lnTo>
                <a:cubicBezTo>
                  <a:pt x="43319" y="80677"/>
                  <a:pt x="43609" y="80096"/>
                  <a:pt x="43609" y="79322"/>
                </a:cubicBezTo>
                <a:close/>
                <a:moveTo>
                  <a:pt x="43609" y="90266"/>
                </a:moveTo>
                <a:cubicBezTo>
                  <a:pt x="42836" y="90266"/>
                  <a:pt x="42256" y="90556"/>
                  <a:pt x="41676" y="91041"/>
                </a:cubicBezTo>
                <a:lnTo>
                  <a:pt x="33553" y="99273"/>
                </a:lnTo>
                <a:cubicBezTo>
                  <a:pt x="32973" y="99854"/>
                  <a:pt x="32683" y="100338"/>
                  <a:pt x="32683" y="101210"/>
                </a:cubicBezTo>
                <a:cubicBezTo>
                  <a:pt x="32683" y="102857"/>
                  <a:pt x="33843" y="103922"/>
                  <a:pt x="35390" y="103922"/>
                </a:cubicBezTo>
                <a:cubicBezTo>
                  <a:pt x="36261" y="103922"/>
                  <a:pt x="36841" y="103631"/>
                  <a:pt x="37324" y="103050"/>
                </a:cubicBezTo>
                <a:lnTo>
                  <a:pt x="45543" y="94915"/>
                </a:lnTo>
                <a:cubicBezTo>
                  <a:pt x="46124" y="94334"/>
                  <a:pt x="46317" y="93753"/>
                  <a:pt x="46317" y="92978"/>
                </a:cubicBezTo>
                <a:cubicBezTo>
                  <a:pt x="46317" y="91331"/>
                  <a:pt x="45253" y="90266"/>
                  <a:pt x="43609" y="90266"/>
                </a:cubicBezTo>
                <a:close/>
                <a:moveTo>
                  <a:pt x="120000" y="2808"/>
                </a:moveTo>
                <a:cubicBezTo>
                  <a:pt x="120000" y="1162"/>
                  <a:pt x="118936" y="0"/>
                  <a:pt x="117292" y="0"/>
                </a:cubicBezTo>
                <a:cubicBezTo>
                  <a:pt x="116712" y="0"/>
                  <a:pt x="116518" y="0"/>
                  <a:pt x="116228" y="290"/>
                </a:cubicBezTo>
                <a:lnTo>
                  <a:pt x="116228" y="290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cubicBezTo>
                  <a:pt x="773" y="50072"/>
                  <a:pt x="0" y="50847"/>
                  <a:pt x="0" y="52009"/>
                </a:cubicBezTo>
                <a:cubicBezTo>
                  <a:pt x="0" y="53365"/>
                  <a:pt x="773" y="54140"/>
                  <a:pt x="1837" y="54430"/>
                </a:cubicBezTo>
                <a:lnTo>
                  <a:pt x="1837" y="54430"/>
                </a:lnTo>
                <a:lnTo>
                  <a:pt x="46897" y="73026"/>
                </a:lnTo>
                <a:lnTo>
                  <a:pt x="65463" y="118159"/>
                </a:lnTo>
                <a:lnTo>
                  <a:pt x="65463" y="118159"/>
                </a:lnTo>
                <a:cubicBezTo>
                  <a:pt x="65753" y="119225"/>
                  <a:pt x="66817" y="120000"/>
                  <a:pt x="67880" y="120000"/>
                </a:cubicBezTo>
                <a:cubicBezTo>
                  <a:pt x="69041" y="120000"/>
                  <a:pt x="69814" y="119515"/>
                  <a:pt x="70394" y="118353"/>
                </a:cubicBezTo>
                <a:lnTo>
                  <a:pt x="70394" y="118353"/>
                </a:lnTo>
                <a:lnTo>
                  <a:pt x="70394" y="118353"/>
                </a:lnTo>
                <a:lnTo>
                  <a:pt x="70394" y="118353"/>
                </a:lnTo>
                <a:lnTo>
                  <a:pt x="119516" y="3583"/>
                </a:lnTo>
                <a:lnTo>
                  <a:pt x="119516" y="3583"/>
                </a:lnTo>
                <a:cubicBezTo>
                  <a:pt x="120000" y="3583"/>
                  <a:pt x="120000" y="3292"/>
                  <a:pt x="120000" y="2808"/>
                </a:cubicBezTo>
                <a:close/>
                <a:moveTo>
                  <a:pt x="9766" y="52009"/>
                </a:moveTo>
                <a:lnTo>
                  <a:pt x="105302" y="10944"/>
                </a:lnTo>
                <a:lnTo>
                  <a:pt x="48251" y="68087"/>
                </a:lnTo>
                <a:lnTo>
                  <a:pt x="9766" y="52009"/>
                </a:lnTo>
                <a:close/>
                <a:moveTo>
                  <a:pt x="68170" y="110508"/>
                </a:moveTo>
                <a:lnTo>
                  <a:pt x="52312" y="71670"/>
                </a:lnTo>
                <a:lnTo>
                  <a:pt x="109363" y="14527"/>
                </a:lnTo>
                <a:lnTo>
                  <a:pt x="68170" y="1105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536"/>
          <p:cNvSpPr/>
          <p:nvPr/>
        </p:nvSpPr>
        <p:spPr>
          <a:xfrm>
            <a:off x="1190056" y="1565172"/>
            <a:ext cx="571200" cy="50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239" y="87815"/>
                </a:moveTo>
                <a:cubicBezTo>
                  <a:pt x="100239" y="87815"/>
                  <a:pt x="90167" y="85150"/>
                  <a:pt x="90167" y="73960"/>
                </a:cubicBezTo>
                <a:cubicBezTo>
                  <a:pt x="90167" y="64049"/>
                  <a:pt x="95059" y="60746"/>
                  <a:pt x="96690" y="58294"/>
                </a:cubicBezTo>
                <a:cubicBezTo>
                  <a:pt x="96690" y="58294"/>
                  <a:pt x="99952" y="55310"/>
                  <a:pt x="97745" y="45399"/>
                </a:cubicBezTo>
                <a:cubicBezTo>
                  <a:pt x="101294" y="39964"/>
                  <a:pt x="102350" y="30373"/>
                  <a:pt x="98321" y="20142"/>
                </a:cubicBezTo>
                <a:cubicBezTo>
                  <a:pt x="95827" y="13854"/>
                  <a:pt x="92853" y="10230"/>
                  <a:pt x="89400" y="8099"/>
                </a:cubicBezTo>
                <a:cubicBezTo>
                  <a:pt x="86906" y="6607"/>
                  <a:pt x="84220" y="5968"/>
                  <a:pt x="81534" y="5968"/>
                </a:cubicBezTo>
                <a:cubicBezTo>
                  <a:pt x="77505" y="5968"/>
                  <a:pt x="73669" y="7246"/>
                  <a:pt x="71270" y="8419"/>
                </a:cubicBezTo>
                <a:cubicBezTo>
                  <a:pt x="72038" y="9911"/>
                  <a:pt x="72613" y="11403"/>
                  <a:pt x="73093" y="13214"/>
                </a:cubicBezTo>
                <a:cubicBezTo>
                  <a:pt x="73093" y="13534"/>
                  <a:pt x="73381" y="13854"/>
                  <a:pt x="73381" y="13854"/>
                </a:cubicBezTo>
                <a:cubicBezTo>
                  <a:pt x="75011" y="12895"/>
                  <a:pt x="77985" y="12042"/>
                  <a:pt x="81534" y="12042"/>
                </a:cubicBezTo>
                <a:cubicBezTo>
                  <a:pt x="83645" y="12042"/>
                  <a:pt x="85563" y="12362"/>
                  <a:pt x="86906" y="13214"/>
                </a:cubicBezTo>
                <a:cubicBezTo>
                  <a:pt x="88537" y="14174"/>
                  <a:pt x="91031" y="16198"/>
                  <a:pt x="93429" y="22273"/>
                </a:cubicBezTo>
                <a:cubicBezTo>
                  <a:pt x="96690" y="30692"/>
                  <a:pt x="95827" y="37833"/>
                  <a:pt x="93429" y="41456"/>
                </a:cubicBezTo>
                <a:cubicBezTo>
                  <a:pt x="92374" y="42948"/>
                  <a:pt x="92086" y="44760"/>
                  <a:pt x="92661" y="46571"/>
                </a:cubicBezTo>
                <a:cubicBezTo>
                  <a:pt x="93717" y="51687"/>
                  <a:pt x="92853" y="53818"/>
                  <a:pt x="92853" y="54138"/>
                </a:cubicBezTo>
                <a:cubicBezTo>
                  <a:pt x="92661" y="54458"/>
                  <a:pt x="92661" y="54458"/>
                  <a:pt x="92661" y="54777"/>
                </a:cubicBezTo>
                <a:cubicBezTo>
                  <a:pt x="92661" y="54991"/>
                  <a:pt x="92086" y="55310"/>
                  <a:pt x="91798" y="55630"/>
                </a:cubicBezTo>
                <a:cubicBezTo>
                  <a:pt x="89400" y="58294"/>
                  <a:pt x="85083" y="63730"/>
                  <a:pt x="85083" y="73960"/>
                </a:cubicBezTo>
                <a:cubicBezTo>
                  <a:pt x="85083" y="86323"/>
                  <a:pt x="94004" y="91971"/>
                  <a:pt x="98896" y="93570"/>
                </a:cubicBezTo>
                <a:cubicBezTo>
                  <a:pt x="105899" y="96234"/>
                  <a:pt x="112901" y="99857"/>
                  <a:pt x="114244" y="108277"/>
                </a:cubicBezTo>
                <a:lnTo>
                  <a:pt x="97266" y="108277"/>
                </a:lnTo>
                <a:cubicBezTo>
                  <a:pt x="97745" y="110088"/>
                  <a:pt x="98033" y="112220"/>
                  <a:pt x="98321" y="114245"/>
                </a:cubicBezTo>
                <a:lnTo>
                  <a:pt x="117505" y="114245"/>
                </a:lnTo>
                <a:cubicBezTo>
                  <a:pt x="120000" y="114245"/>
                  <a:pt x="120000" y="111580"/>
                  <a:pt x="120000" y="111580"/>
                </a:cubicBezTo>
                <a:cubicBezTo>
                  <a:pt x="120000" y="95381"/>
                  <a:pt x="106666" y="90266"/>
                  <a:pt x="100239" y="87815"/>
                </a:cubicBezTo>
                <a:close/>
                <a:moveTo>
                  <a:pt x="71270" y="90799"/>
                </a:moveTo>
                <a:cubicBezTo>
                  <a:pt x="71270" y="90799"/>
                  <a:pt x="60143" y="88134"/>
                  <a:pt x="60143" y="75452"/>
                </a:cubicBezTo>
                <a:cubicBezTo>
                  <a:pt x="60143" y="64369"/>
                  <a:pt x="64748" y="60746"/>
                  <a:pt x="66378" y="58081"/>
                </a:cubicBezTo>
                <a:cubicBezTo>
                  <a:pt x="66378" y="58081"/>
                  <a:pt x="69928" y="54777"/>
                  <a:pt x="67434" y="43587"/>
                </a:cubicBezTo>
                <a:cubicBezTo>
                  <a:pt x="71462" y="37619"/>
                  <a:pt x="72326" y="26749"/>
                  <a:pt x="67721" y="15666"/>
                </a:cubicBezTo>
                <a:cubicBezTo>
                  <a:pt x="65035" y="8419"/>
                  <a:pt x="62541" y="4476"/>
                  <a:pt x="58800" y="2344"/>
                </a:cubicBezTo>
                <a:cubicBezTo>
                  <a:pt x="56115" y="639"/>
                  <a:pt x="53141" y="0"/>
                  <a:pt x="50167" y="0"/>
                </a:cubicBezTo>
                <a:cubicBezTo>
                  <a:pt x="44700" y="0"/>
                  <a:pt x="39328" y="2131"/>
                  <a:pt x="37122" y="3623"/>
                </a:cubicBezTo>
                <a:cubicBezTo>
                  <a:pt x="30887" y="6607"/>
                  <a:pt x="26858" y="9271"/>
                  <a:pt x="23021" y="19822"/>
                </a:cubicBezTo>
                <a:cubicBezTo>
                  <a:pt x="19760" y="28241"/>
                  <a:pt x="23597" y="38152"/>
                  <a:pt x="25803" y="42948"/>
                </a:cubicBezTo>
                <a:cubicBezTo>
                  <a:pt x="23309" y="54138"/>
                  <a:pt x="26570" y="57761"/>
                  <a:pt x="26570" y="57761"/>
                </a:cubicBezTo>
                <a:cubicBezTo>
                  <a:pt x="28201" y="60426"/>
                  <a:pt x="32805" y="64369"/>
                  <a:pt x="32805" y="75133"/>
                </a:cubicBezTo>
                <a:cubicBezTo>
                  <a:pt x="32805" y="87815"/>
                  <a:pt x="21678" y="90479"/>
                  <a:pt x="21678" y="90479"/>
                </a:cubicBezTo>
                <a:cubicBezTo>
                  <a:pt x="14676" y="93250"/>
                  <a:pt x="0" y="98898"/>
                  <a:pt x="0" y="117015"/>
                </a:cubicBezTo>
                <a:cubicBezTo>
                  <a:pt x="0" y="117015"/>
                  <a:pt x="0" y="120000"/>
                  <a:pt x="2781" y="120000"/>
                </a:cubicBezTo>
                <a:lnTo>
                  <a:pt x="89400" y="120000"/>
                </a:lnTo>
                <a:cubicBezTo>
                  <a:pt x="92086" y="120000"/>
                  <a:pt x="92086" y="117015"/>
                  <a:pt x="92086" y="117015"/>
                </a:cubicBezTo>
                <a:cubicBezTo>
                  <a:pt x="92853" y="99218"/>
                  <a:pt x="78273" y="93570"/>
                  <a:pt x="71270" y="90799"/>
                </a:cubicBezTo>
                <a:close/>
                <a:moveTo>
                  <a:pt x="6522" y="114245"/>
                </a:moveTo>
                <a:cubicBezTo>
                  <a:pt x="7865" y="104014"/>
                  <a:pt x="16019" y="99857"/>
                  <a:pt x="24172" y="96554"/>
                </a:cubicBezTo>
                <a:cubicBezTo>
                  <a:pt x="29544" y="95062"/>
                  <a:pt x="39040" y="88667"/>
                  <a:pt x="39040" y="75452"/>
                </a:cubicBezTo>
                <a:cubicBezTo>
                  <a:pt x="39040" y="64049"/>
                  <a:pt x="34724" y="58294"/>
                  <a:pt x="32517" y="55310"/>
                </a:cubicBezTo>
                <a:lnTo>
                  <a:pt x="31750" y="54458"/>
                </a:lnTo>
                <a:cubicBezTo>
                  <a:pt x="31750" y="54458"/>
                  <a:pt x="31750" y="54138"/>
                  <a:pt x="31462" y="54138"/>
                </a:cubicBezTo>
                <a:cubicBezTo>
                  <a:pt x="31175" y="53818"/>
                  <a:pt x="30119" y="51154"/>
                  <a:pt x="31750" y="44547"/>
                </a:cubicBezTo>
                <a:cubicBezTo>
                  <a:pt x="31942" y="43268"/>
                  <a:pt x="31942" y="41776"/>
                  <a:pt x="31462" y="40603"/>
                </a:cubicBezTo>
                <a:cubicBezTo>
                  <a:pt x="30119" y="37300"/>
                  <a:pt x="26570" y="28561"/>
                  <a:pt x="28968" y="21953"/>
                </a:cubicBezTo>
                <a:cubicBezTo>
                  <a:pt x="32230" y="13214"/>
                  <a:pt x="35203" y="11403"/>
                  <a:pt x="40383" y="9058"/>
                </a:cubicBezTo>
                <a:cubicBezTo>
                  <a:pt x="40671" y="9058"/>
                  <a:pt x="40959" y="8738"/>
                  <a:pt x="41151" y="8738"/>
                </a:cubicBezTo>
                <a:cubicBezTo>
                  <a:pt x="42589" y="7779"/>
                  <a:pt x="46906" y="5968"/>
                  <a:pt x="51223" y="5968"/>
                </a:cubicBezTo>
                <a:cubicBezTo>
                  <a:pt x="53621" y="5968"/>
                  <a:pt x="55827" y="6607"/>
                  <a:pt x="57458" y="7460"/>
                </a:cubicBezTo>
                <a:cubicBezTo>
                  <a:pt x="59280" y="8738"/>
                  <a:pt x="61199" y="10763"/>
                  <a:pt x="63884" y="17690"/>
                </a:cubicBezTo>
                <a:cubicBezTo>
                  <a:pt x="67721" y="27708"/>
                  <a:pt x="66666" y="35808"/>
                  <a:pt x="64172" y="39964"/>
                </a:cubicBezTo>
                <a:cubicBezTo>
                  <a:pt x="63405" y="41456"/>
                  <a:pt x="62829" y="43268"/>
                  <a:pt x="63405" y="45079"/>
                </a:cubicBezTo>
                <a:cubicBezTo>
                  <a:pt x="64748" y="51154"/>
                  <a:pt x="63693" y="53499"/>
                  <a:pt x="63693" y="54138"/>
                </a:cubicBezTo>
                <a:lnTo>
                  <a:pt x="63117" y="54777"/>
                </a:lnTo>
                <a:lnTo>
                  <a:pt x="62350" y="55630"/>
                </a:lnTo>
                <a:cubicBezTo>
                  <a:pt x="60143" y="58614"/>
                  <a:pt x="55827" y="64369"/>
                  <a:pt x="55827" y="75772"/>
                </a:cubicBezTo>
                <a:cubicBezTo>
                  <a:pt x="55827" y="89307"/>
                  <a:pt x="65323" y="95381"/>
                  <a:pt x="70695" y="96873"/>
                </a:cubicBezTo>
                <a:cubicBezTo>
                  <a:pt x="78561" y="99857"/>
                  <a:pt x="86906" y="104014"/>
                  <a:pt x="88249" y="114564"/>
                </a:cubicBezTo>
                <a:lnTo>
                  <a:pt x="6522" y="114564"/>
                </a:lnTo>
                <a:lnTo>
                  <a:pt x="6522" y="1142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537"/>
          <p:cNvSpPr/>
          <p:nvPr/>
        </p:nvSpPr>
        <p:spPr>
          <a:xfrm>
            <a:off x="5823228" y="2586748"/>
            <a:ext cx="571200" cy="57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82" y="73623"/>
                </a:moveTo>
                <a:lnTo>
                  <a:pt x="62755" y="73623"/>
                </a:lnTo>
                <a:lnTo>
                  <a:pt x="62755" y="84541"/>
                </a:lnTo>
                <a:lnTo>
                  <a:pt x="73682" y="84541"/>
                </a:lnTo>
                <a:lnTo>
                  <a:pt x="73682" y="73623"/>
                </a:lnTo>
                <a:close/>
                <a:moveTo>
                  <a:pt x="73682" y="54589"/>
                </a:moveTo>
                <a:lnTo>
                  <a:pt x="62755" y="54589"/>
                </a:lnTo>
                <a:lnTo>
                  <a:pt x="62755" y="65507"/>
                </a:lnTo>
                <a:lnTo>
                  <a:pt x="73682" y="65507"/>
                </a:lnTo>
                <a:lnTo>
                  <a:pt x="73682" y="54589"/>
                </a:lnTo>
                <a:close/>
                <a:moveTo>
                  <a:pt x="73682" y="92753"/>
                </a:moveTo>
                <a:lnTo>
                  <a:pt x="62755" y="92753"/>
                </a:lnTo>
                <a:lnTo>
                  <a:pt x="62755" y="103671"/>
                </a:lnTo>
                <a:lnTo>
                  <a:pt x="73682" y="103671"/>
                </a:lnTo>
                <a:lnTo>
                  <a:pt x="73682" y="92753"/>
                </a:lnTo>
                <a:close/>
                <a:moveTo>
                  <a:pt x="90024" y="54589"/>
                </a:moveTo>
                <a:lnTo>
                  <a:pt x="79097" y="54589"/>
                </a:lnTo>
                <a:lnTo>
                  <a:pt x="79097" y="65507"/>
                </a:lnTo>
                <a:lnTo>
                  <a:pt x="90024" y="65507"/>
                </a:lnTo>
                <a:lnTo>
                  <a:pt x="90024" y="54589"/>
                </a:lnTo>
                <a:close/>
                <a:moveTo>
                  <a:pt x="106365" y="54589"/>
                </a:moveTo>
                <a:lnTo>
                  <a:pt x="95439" y="54589"/>
                </a:lnTo>
                <a:lnTo>
                  <a:pt x="95439" y="65507"/>
                </a:lnTo>
                <a:lnTo>
                  <a:pt x="106365" y="65507"/>
                </a:lnTo>
                <a:lnTo>
                  <a:pt x="106365" y="54589"/>
                </a:lnTo>
                <a:close/>
                <a:moveTo>
                  <a:pt x="90024" y="73623"/>
                </a:moveTo>
                <a:lnTo>
                  <a:pt x="79097" y="73623"/>
                </a:lnTo>
                <a:lnTo>
                  <a:pt x="79097" y="84541"/>
                </a:lnTo>
                <a:lnTo>
                  <a:pt x="90024" y="84541"/>
                </a:lnTo>
                <a:lnTo>
                  <a:pt x="90024" y="73623"/>
                </a:lnTo>
                <a:close/>
                <a:moveTo>
                  <a:pt x="106365" y="73623"/>
                </a:moveTo>
                <a:lnTo>
                  <a:pt x="95439" y="73623"/>
                </a:lnTo>
                <a:lnTo>
                  <a:pt x="95439" y="84541"/>
                </a:lnTo>
                <a:lnTo>
                  <a:pt x="106365" y="84541"/>
                </a:lnTo>
                <a:lnTo>
                  <a:pt x="106365" y="73623"/>
                </a:lnTo>
                <a:close/>
                <a:moveTo>
                  <a:pt x="57244" y="73623"/>
                </a:moveTo>
                <a:lnTo>
                  <a:pt x="46317" y="73623"/>
                </a:lnTo>
                <a:lnTo>
                  <a:pt x="46317" y="84541"/>
                </a:lnTo>
                <a:lnTo>
                  <a:pt x="57244" y="84541"/>
                </a:lnTo>
                <a:lnTo>
                  <a:pt x="57244" y="73623"/>
                </a:lnTo>
                <a:close/>
                <a:moveTo>
                  <a:pt x="57244" y="54589"/>
                </a:moveTo>
                <a:lnTo>
                  <a:pt x="46317" y="54589"/>
                </a:lnTo>
                <a:lnTo>
                  <a:pt x="46317" y="65507"/>
                </a:lnTo>
                <a:lnTo>
                  <a:pt x="57244" y="65507"/>
                </a:lnTo>
                <a:lnTo>
                  <a:pt x="57244" y="54589"/>
                </a:lnTo>
                <a:close/>
                <a:moveTo>
                  <a:pt x="57244" y="92753"/>
                </a:moveTo>
                <a:lnTo>
                  <a:pt x="46317" y="92753"/>
                </a:lnTo>
                <a:lnTo>
                  <a:pt x="46317" y="103671"/>
                </a:lnTo>
                <a:lnTo>
                  <a:pt x="57244" y="103671"/>
                </a:lnTo>
                <a:lnTo>
                  <a:pt x="57244" y="92753"/>
                </a:lnTo>
                <a:close/>
                <a:moveTo>
                  <a:pt x="24560" y="73623"/>
                </a:moveTo>
                <a:lnTo>
                  <a:pt x="13634" y="73623"/>
                </a:lnTo>
                <a:lnTo>
                  <a:pt x="13634" y="84541"/>
                </a:lnTo>
                <a:lnTo>
                  <a:pt x="24560" y="84541"/>
                </a:lnTo>
                <a:lnTo>
                  <a:pt x="24560" y="73623"/>
                </a:lnTo>
                <a:close/>
                <a:moveTo>
                  <a:pt x="24560" y="54589"/>
                </a:moveTo>
                <a:lnTo>
                  <a:pt x="13634" y="54589"/>
                </a:lnTo>
                <a:lnTo>
                  <a:pt x="13634" y="65507"/>
                </a:lnTo>
                <a:lnTo>
                  <a:pt x="24560" y="65507"/>
                </a:lnTo>
                <a:lnTo>
                  <a:pt x="24560" y="54589"/>
                </a:lnTo>
                <a:close/>
                <a:moveTo>
                  <a:pt x="109073" y="10917"/>
                </a:moveTo>
                <a:lnTo>
                  <a:pt x="98243" y="10917"/>
                </a:lnTo>
                <a:lnTo>
                  <a:pt x="98243" y="2801"/>
                </a:lnTo>
                <a:cubicBezTo>
                  <a:pt x="98243" y="1159"/>
                  <a:pt x="97082" y="0"/>
                  <a:pt x="95439" y="0"/>
                </a:cubicBezTo>
                <a:cubicBezTo>
                  <a:pt x="93795" y="0"/>
                  <a:pt x="92731" y="1159"/>
                  <a:pt x="92731" y="2801"/>
                </a:cubicBezTo>
                <a:lnTo>
                  <a:pt x="92731" y="10917"/>
                </a:lnTo>
                <a:lnTo>
                  <a:pt x="27268" y="10917"/>
                </a:lnTo>
                <a:lnTo>
                  <a:pt x="27268" y="2801"/>
                </a:lnTo>
                <a:cubicBezTo>
                  <a:pt x="27268" y="1159"/>
                  <a:pt x="26107" y="0"/>
                  <a:pt x="24560" y="0"/>
                </a:cubicBezTo>
                <a:cubicBezTo>
                  <a:pt x="22917" y="0"/>
                  <a:pt x="21756" y="1159"/>
                  <a:pt x="21756" y="2801"/>
                </a:cubicBezTo>
                <a:lnTo>
                  <a:pt x="21756" y="10917"/>
                </a:lnTo>
                <a:lnTo>
                  <a:pt x="10829" y="10917"/>
                </a:lnTo>
                <a:cubicBezTo>
                  <a:pt x="4834" y="10917"/>
                  <a:pt x="0" y="15845"/>
                  <a:pt x="0" y="21835"/>
                </a:cubicBezTo>
                <a:lnTo>
                  <a:pt x="0" y="109082"/>
                </a:lnTo>
                <a:cubicBezTo>
                  <a:pt x="0" y="115072"/>
                  <a:pt x="4834" y="120000"/>
                  <a:pt x="10829" y="120000"/>
                </a:cubicBezTo>
                <a:lnTo>
                  <a:pt x="109073" y="120000"/>
                </a:lnTo>
                <a:cubicBezTo>
                  <a:pt x="115165" y="120000"/>
                  <a:pt x="120000" y="115072"/>
                  <a:pt x="120000" y="109082"/>
                </a:cubicBezTo>
                <a:lnTo>
                  <a:pt x="120000" y="21835"/>
                </a:lnTo>
                <a:cubicBezTo>
                  <a:pt x="120000" y="15845"/>
                  <a:pt x="115165" y="10917"/>
                  <a:pt x="109073" y="10917"/>
                </a:cubicBezTo>
                <a:close/>
                <a:moveTo>
                  <a:pt x="114585" y="109082"/>
                </a:moveTo>
                <a:cubicBezTo>
                  <a:pt x="114585" y="112077"/>
                  <a:pt x="112070" y="114589"/>
                  <a:pt x="109073" y="114589"/>
                </a:cubicBezTo>
                <a:lnTo>
                  <a:pt x="10829" y="114589"/>
                </a:lnTo>
                <a:cubicBezTo>
                  <a:pt x="7832" y="114589"/>
                  <a:pt x="5414" y="112077"/>
                  <a:pt x="5414" y="109082"/>
                </a:cubicBezTo>
                <a:lnTo>
                  <a:pt x="5414" y="43671"/>
                </a:lnTo>
                <a:lnTo>
                  <a:pt x="114585" y="43671"/>
                </a:lnTo>
                <a:lnTo>
                  <a:pt x="114585" y="109082"/>
                </a:lnTo>
                <a:close/>
                <a:moveTo>
                  <a:pt x="114585" y="38260"/>
                </a:moveTo>
                <a:lnTo>
                  <a:pt x="5414" y="38260"/>
                </a:lnTo>
                <a:lnTo>
                  <a:pt x="5414" y="21835"/>
                </a:lnTo>
                <a:cubicBezTo>
                  <a:pt x="5414" y="18840"/>
                  <a:pt x="7832" y="16425"/>
                  <a:pt x="10829" y="16425"/>
                </a:cubicBezTo>
                <a:lnTo>
                  <a:pt x="21756" y="16425"/>
                </a:lnTo>
                <a:lnTo>
                  <a:pt x="21756" y="24541"/>
                </a:lnTo>
                <a:cubicBezTo>
                  <a:pt x="21756" y="26183"/>
                  <a:pt x="22917" y="27342"/>
                  <a:pt x="24560" y="27342"/>
                </a:cubicBezTo>
                <a:cubicBezTo>
                  <a:pt x="26107" y="27342"/>
                  <a:pt x="27268" y="26183"/>
                  <a:pt x="27268" y="24541"/>
                </a:cubicBezTo>
                <a:lnTo>
                  <a:pt x="27268" y="16425"/>
                </a:lnTo>
                <a:lnTo>
                  <a:pt x="92731" y="16425"/>
                </a:lnTo>
                <a:lnTo>
                  <a:pt x="92731" y="24541"/>
                </a:lnTo>
                <a:cubicBezTo>
                  <a:pt x="92731" y="26183"/>
                  <a:pt x="93795" y="27342"/>
                  <a:pt x="95439" y="27342"/>
                </a:cubicBezTo>
                <a:cubicBezTo>
                  <a:pt x="97082" y="27342"/>
                  <a:pt x="98243" y="26183"/>
                  <a:pt x="98243" y="24541"/>
                </a:cubicBezTo>
                <a:lnTo>
                  <a:pt x="98243" y="16425"/>
                </a:lnTo>
                <a:lnTo>
                  <a:pt x="109073" y="16425"/>
                </a:lnTo>
                <a:cubicBezTo>
                  <a:pt x="112070" y="16425"/>
                  <a:pt x="114585" y="18840"/>
                  <a:pt x="114585" y="21835"/>
                </a:cubicBezTo>
                <a:lnTo>
                  <a:pt x="114585" y="38260"/>
                </a:lnTo>
                <a:close/>
                <a:moveTo>
                  <a:pt x="24560" y="92753"/>
                </a:moveTo>
                <a:lnTo>
                  <a:pt x="13634" y="92753"/>
                </a:lnTo>
                <a:lnTo>
                  <a:pt x="13634" y="103671"/>
                </a:lnTo>
                <a:lnTo>
                  <a:pt x="24560" y="103671"/>
                </a:lnTo>
                <a:lnTo>
                  <a:pt x="24560" y="92753"/>
                </a:lnTo>
                <a:close/>
                <a:moveTo>
                  <a:pt x="40902" y="54589"/>
                </a:moveTo>
                <a:lnTo>
                  <a:pt x="29975" y="54589"/>
                </a:lnTo>
                <a:lnTo>
                  <a:pt x="29975" y="65507"/>
                </a:lnTo>
                <a:lnTo>
                  <a:pt x="40902" y="65507"/>
                </a:lnTo>
                <a:lnTo>
                  <a:pt x="40902" y="54589"/>
                </a:lnTo>
                <a:close/>
                <a:moveTo>
                  <a:pt x="40902" y="92753"/>
                </a:moveTo>
                <a:lnTo>
                  <a:pt x="29975" y="92753"/>
                </a:lnTo>
                <a:lnTo>
                  <a:pt x="29975" y="103671"/>
                </a:lnTo>
                <a:lnTo>
                  <a:pt x="40902" y="103671"/>
                </a:lnTo>
                <a:lnTo>
                  <a:pt x="40902" y="92753"/>
                </a:lnTo>
                <a:close/>
                <a:moveTo>
                  <a:pt x="40902" y="73623"/>
                </a:moveTo>
                <a:lnTo>
                  <a:pt x="29975" y="73623"/>
                </a:lnTo>
                <a:lnTo>
                  <a:pt x="29975" y="84541"/>
                </a:lnTo>
                <a:lnTo>
                  <a:pt x="40902" y="84541"/>
                </a:lnTo>
                <a:lnTo>
                  <a:pt x="40902" y="73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Shape 538"/>
          <p:cNvGrpSpPr/>
          <p:nvPr/>
        </p:nvGrpSpPr>
        <p:grpSpPr>
          <a:xfrm>
            <a:off x="854292" y="2128832"/>
            <a:ext cx="1295699" cy="757941"/>
            <a:chOff x="856725" y="2014209"/>
            <a:chExt cx="1295699" cy="757941"/>
          </a:xfrm>
        </p:grpSpPr>
        <p:sp>
          <p:nvSpPr>
            <p:cNvPr id="48" name="Shape 539"/>
            <p:cNvSpPr txBox="1"/>
            <p:nvPr/>
          </p:nvSpPr>
          <p:spPr>
            <a:xfrm>
              <a:off x="856725" y="2378550"/>
              <a:ext cx="1295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consectetur.</a:t>
              </a:r>
            </a:p>
          </p:txBody>
        </p:sp>
        <p:sp>
          <p:nvSpPr>
            <p:cNvPr id="49" name="Shape 540"/>
            <p:cNvSpPr txBox="1"/>
            <p:nvPr/>
          </p:nvSpPr>
          <p:spPr>
            <a:xfrm>
              <a:off x="1044975" y="2014209"/>
              <a:ext cx="91919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Feature</a:t>
              </a:r>
            </a:p>
          </p:txBody>
        </p:sp>
      </p:grpSp>
      <p:grpSp>
        <p:nvGrpSpPr>
          <p:cNvPr id="36" name="Shape 541"/>
          <p:cNvGrpSpPr/>
          <p:nvPr/>
        </p:nvGrpSpPr>
        <p:grpSpPr>
          <a:xfrm>
            <a:off x="2354867" y="3112282"/>
            <a:ext cx="1295700" cy="757941"/>
            <a:chOff x="856725" y="1938009"/>
            <a:chExt cx="1295699" cy="757941"/>
          </a:xfrm>
        </p:grpSpPr>
        <p:sp>
          <p:nvSpPr>
            <p:cNvPr id="46" name="Shape 542"/>
            <p:cNvSpPr txBox="1"/>
            <p:nvPr/>
          </p:nvSpPr>
          <p:spPr>
            <a:xfrm>
              <a:off x="856725" y="2302350"/>
              <a:ext cx="1295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consectetur.</a:t>
              </a:r>
            </a:p>
          </p:txBody>
        </p:sp>
        <p:sp>
          <p:nvSpPr>
            <p:cNvPr id="47" name="Shape 543"/>
            <p:cNvSpPr txBox="1"/>
            <p:nvPr/>
          </p:nvSpPr>
          <p:spPr>
            <a:xfrm>
              <a:off x="1044975" y="1938009"/>
              <a:ext cx="91919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Feature</a:t>
              </a:r>
            </a:p>
          </p:txBody>
        </p:sp>
      </p:grpSp>
      <p:grpSp>
        <p:nvGrpSpPr>
          <p:cNvPr id="37" name="Shape 544"/>
          <p:cNvGrpSpPr/>
          <p:nvPr/>
        </p:nvGrpSpPr>
        <p:grpSpPr>
          <a:xfrm>
            <a:off x="3907917" y="2136382"/>
            <a:ext cx="1295700" cy="757941"/>
            <a:chOff x="856725" y="1938009"/>
            <a:chExt cx="1295699" cy="757941"/>
          </a:xfrm>
        </p:grpSpPr>
        <p:sp>
          <p:nvSpPr>
            <p:cNvPr id="44" name="Shape 545"/>
            <p:cNvSpPr txBox="1"/>
            <p:nvPr/>
          </p:nvSpPr>
          <p:spPr>
            <a:xfrm>
              <a:off x="856725" y="2302350"/>
              <a:ext cx="1295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consectetur.</a:t>
              </a:r>
            </a:p>
          </p:txBody>
        </p:sp>
        <p:sp>
          <p:nvSpPr>
            <p:cNvPr id="45" name="Shape 546"/>
            <p:cNvSpPr txBox="1"/>
            <p:nvPr/>
          </p:nvSpPr>
          <p:spPr>
            <a:xfrm>
              <a:off x="1044975" y="1938009"/>
              <a:ext cx="91919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Feature</a:t>
              </a:r>
            </a:p>
          </p:txBody>
        </p:sp>
      </p:grpSp>
      <p:grpSp>
        <p:nvGrpSpPr>
          <p:cNvPr id="38" name="Shape 547"/>
          <p:cNvGrpSpPr/>
          <p:nvPr/>
        </p:nvGrpSpPr>
        <p:grpSpPr>
          <a:xfrm>
            <a:off x="5460967" y="3179393"/>
            <a:ext cx="1295700" cy="757941"/>
            <a:chOff x="856725" y="1938009"/>
            <a:chExt cx="1295699" cy="757941"/>
          </a:xfrm>
        </p:grpSpPr>
        <p:sp>
          <p:nvSpPr>
            <p:cNvPr id="42" name="Shape 548"/>
            <p:cNvSpPr txBox="1"/>
            <p:nvPr/>
          </p:nvSpPr>
          <p:spPr>
            <a:xfrm>
              <a:off x="856725" y="2302350"/>
              <a:ext cx="1295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consectetur.</a:t>
              </a:r>
            </a:p>
          </p:txBody>
        </p:sp>
        <p:sp>
          <p:nvSpPr>
            <p:cNvPr id="43" name="Shape 549"/>
            <p:cNvSpPr txBox="1"/>
            <p:nvPr/>
          </p:nvSpPr>
          <p:spPr>
            <a:xfrm>
              <a:off x="1044975" y="1938009"/>
              <a:ext cx="91919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Feature</a:t>
              </a:r>
            </a:p>
          </p:txBody>
        </p:sp>
      </p:grpSp>
      <p:grpSp>
        <p:nvGrpSpPr>
          <p:cNvPr id="39" name="Shape 550"/>
          <p:cNvGrpSpPr/>
          <p:nvPr/>
        </p:nvGrpSpPr>
        <p:grpSpPr>
          <a:xfrm>
            <a:off x="7014017" y="2164841"/>
            <a:ext cx="1295700" cy="757941"/>
            <a:chOff x="856725" y="1938009"/>
            <a:chExt cx="1295699" cy="757941"/>
          </a:xfrm>
        </p:grpSpPr>
        <p:sp>
          <p:nvSpPr>
            <p:cNvPr id="40" name="Shape 551"/>
            <p:cNvSpPr txBox="1"/>
            <p:nvPr/>
          </p:nvSpPr>
          <p:spPr>
            <a:xfrm>
              <a:off x="856725" y="2302350"/>
              <a:ext cx="1295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consectetur.</a:t>
              </a:r>
            </a:p>
          </p:txBody>
        </p:sp>
        <p:sp>
          <p:nvSpPr>
            <p:cNvPr id="41" name="Shape 552"/>
            <p:cNvSpPr txBox="1"/>
            <p:nvPr/>
          </p:nvSpPr>
          <p:spPr>
            <a:xfrm>
              <a:off x="1044975" y="1938009"/>
              <a:ext cx="91919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53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4" name="Shape 1839"/>
          <p:cNvGrpSpPr/>
          <p:nvPr/>
        </p:nvGrpSpPr>
        <p:grpSpPr>
          <a:xfrm>
            <a:off x="787350" y="1423137"/>
            <a:ext cx="2382349" cy="4011725"/>
            <a:chOff x="720625" y="606800"/>
            <a:chExt cx="2382349" cy="4011725"/>
          </a:xfrm>
        </p:grpSpPr>
        <p:pic>
          <p:nvPicPr>
            <p:cNvPr id="29" name="Shape 1840" descr="iphone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0625" y="606800"/>
              <a:ext cx="2382349" cy="401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41" descr="screen.png"/>
            <p:cNvPicPr preferRelativeResize="0"/>
            <p:nvPr/>
          </p:nvPicPr>
          <p:blipFill rotWithShape="1">
            <a:blip r:embed="rId3">
              <a:alphaModFix/>
            </a:blip>
            <a:srcRect l="15015" t="13698" r="13652" b="20382"/>
            <a:stretch/>
          </p:blipFill>
          <p:spPr>
            <a:xfrm>
              <a:off x="1091344" y="1404600"/>
              <a:ext cx="1657250" cy="257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2" descr="iphone-glow.png"/>
            <p:cNvPicPr preferRelativeResize="0"/>
            <p:nvPr/>
          </p:nvPicPr>
          <p:blipFill rotWithShape="1">
            <a:blip r:embed="rId4">
              <a:alphaModFix/>
            </a:blip>
            <a:srcRect l="18989" t="13337" r="24105" b="16130"/>
            <a:stretch/>
          </p:blipFill>
          <p:spPr>
            <a:xfrm>
              <a:off x="1091349" y="808400"/>
              <a:ext cx="1738075" cy="362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Shape 1843"/>
          <p:cNvSpPr txBox="1"/>
          <p:nvPr/>
        </p:nvSpPr>
        <p:spPr>
          <a:xfrm>
            <a:off x="4045950" y="2178912"/>
            <a:ext cx="43107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Integer non est in enim placerat varius. Maecenas tempus massa eget ex consequat, ut rhoncus urna dignissim.</a:t>
            </a:r>
          </a:p>
        </p:txBody>
      </p:sp>
      <p:sp>
        <p:nvSpPr>
          <p:cNvPr id="6" name="Shape 1844"/>
          <p:cNvSpPr txBox="1"/>
          <p:nvPr/>
        </p:nvSpPr>
        <p:spPr>
          <a:xfrm>
            <a:off x="4045950" y="1961737"/>
            <a:ext cx="14763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1200" b="1">
                <a:latin typeface="Dosis"/>
                <a:ea typeface="Dosis"/>
                <a:cs typeface="Dosis"/>
                <a:sym typeface="Dosis"/>
              </a:rPr>
              <a:t>This is a feature</a:t>
            </a:r>
          </a:p>
        </p:txBody>
      </p:sp>
      <p:sp>
        <p:nvSpPr>
          <p:cNvPr id="7" name="Shape 1845"/>
          <p:cNvSpPr txBox="1"/>
          <p:nvPr/>
        </p:nvSpPr>
        <p:spPr>
          <a:xfrm>
            <a:off x="4045950" y="3015587"/>
            <a:ext cx="43107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Integer non est in enim placerat varius. Maecenas tempus massa eget ex consequat, ut rhoncus urna dignissim.</a:t>
            </a:r>
          </a:p>
        </p:txBody>
      </p:sp>
      <p:sp>
        <p:nvSpPr>
          <p:cNvPr id="8" name="Shape 1846"/>
          <p:cNvSpPr txBox="1"/>
          <p:nvPr/>
        </p:nvSpPr>
        <p:spPr>
          <a:xfrm>
            <a:off x="4045950" y="2798399"/>
            <a:ext cx="14763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This is a feature</a:t>
            </a:r>
          </a:p>
        </p:txBody>
      </p:sp>
      <p:sp>
        <p:nvSpPr>
          <p:cNvPr id="9" name="Shape 1847"/>
          <p:cNvSpPr txBox="1"/>
          <p:nvPr/>
        </p:nvSpPr>
        <p:spPr>
          <a:xfrm>
            <a:off x="4045950" y="3852262"/>
            <a:ext cx="43107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Integer non est in enim placerat varius. Maecenas tempus massa eget ex consequat, ut rhoncus urna dignissim.</a:t>
            </a:r>
          </a:p>
        </p:txBody>
      </p:sp>
      <p:sp>
        <p:nvSpPr>
          <p:cNvPr id="10" name="Shape 1848"/>
          <p:cNvSpPr txBox="1"/>
          <p:nvPr/>
        </p:nvSpPr>
        <p:spPr>
          <a:xfrm>
            <a:off x="4045950" y="3635087"/>
            <a:ext cx="14763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This is a feature</a:t>
            </a:r>
          </a:p>
        </p:txBody>
      </p:sp>
      <p:sp>
        <p:nvSpPr>
          <p:cNvPr id="11" name="Shape 1849"/>
          <p:cNvSpPr txBox="1"/>
          <p:nvPr/>
        </p:nvSpPr>
        <p:spPr>
          <a:xfrm>
            <a:off x="4045950" y="4716237"/>
            <a:ext cx="43107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Integer non est in enim placerat varius. Maecenas tempus massa eget ex consequat, ut rhoncus urna dignissim.</a:t>
            </a:r>
          </a:p>
        </p:txBody>
      </p:sp>
      <p:sp>
        <p:nvSpPr>
          <p:cNvPr id="12" name="Shape 1850"/>
          <p:cNvSpPr txBox="1"/>
          <p:nvPr/>
        </p:nvSpPr>
        <p:spPr>
          <a:xfrm>
            <a:off x="4045950" y="4499049"/>
            <a:ext cx="14763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This is a feature</a:t>
            </a:r>
          </a:p>
        </p:txBody>
      </p:sp>
      <p:grpSp>
        <p:nvGrpSpPr>
          <p:cNvPr id="13" name="Shape 1851"/>
          <p:cNvGrpSpPr/>
          <p:nvPr/>
        </p:nvGrpSpPr>
        <p:grpSpPr>
          <a:xfrm>
            <a:off x="3375596" y="2051612"/>
            <a:ext cx="582707" cy="586116"/>
            <a:chOff x="3440246" y="1295900"/>
            <a:chExt cx="582707" cy="586116"/>
          </a:xfrm>
        </p:grpSpPr>
        <p:sp>
          <p:nvSpPr>
            <p:cNvPr id="26" name="Shape 1852"/>
            <p:cNvSpPr/>
            <p:nvPr/>
          </p:nvSpPr>
          <p:spPr>
            <a:xfrm>
              <a:off x="3450253" y="1309317"/>
              <a:ext cx="572700" cy="572699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853"/>
            <p:cNvSpPr/>
            <p:nvPr/>
          </p:nvSpPr>
          <p:spPr>
            <a:xfrm>
              <a:off x="3440246" y="1295900"/>
              <a:ext cx="548700" cy="5487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854"/>
            <p:cNvSpPr/>
            <p:nvPr/>
          </p:nvSpPr>
          <p:spPr>
            <a:xfrm>
              <a:off x="3520499" y="1428500"/>
              <a:ext cx="388200" cy="28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73" y="0"/>
                  </a:moveTo>
                  <a:lnTo>
                    <a:pt x="10829" y="0"/>
                  </a:lnTo>
                  <a:cubicBezTo>
                    <a:pt x="4834" y="0"/>
                    <a:pt x="0" y="6769"/>
                    <a:pt x="0" y="15000"/>
                  </a:cubicBezTo>
                  <a:lnTo>
                    <a:pt x="0" y="105000"/>
                  </a:lnTo>
                  <a:cubicBezTo>
                    <a:pt x="0" y="113230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3230"/>
                    <a:pt x="120000" y="105000"/>
                  </a:cubicBezTo>
                  <a:lnTo>
                    <a:pt x="120000" y="15000"/>
                  </a:lnTo>
                  <a:cubicBezTo>
                    <a:pt x="120000" y="6769"/>
                    <a:pt x="115165" y="0"/>
                    <a:pt x="109073" y="0"/>
                  </a:cubicBezTo>
                  <a:close/>
                  <a:moveTo>
                    <a:pt x="10829" y="7566"/>
                  </a:moveTo>
                  <a:lnTo>
                    <a:pt x="109073" y="7566"/>
                  </a:lnTo>
                  <a:cubicBezTo>
                    <a:pt x="109653" y="7566"/>
                    <a:pt x="110523" y="7566"/>
                    <a:pt x="111007" y="7964"/>
                  </a:cubicBezTo>
                  <a:lnTo>
                    <a:pt x="63819" y="72743"/>
                  </a:lnTo>
                  <a:cubicBezTo>
                    <a:pt x="62755" y="74203"/>
                    <a:pt x="61595" y="75000"/>
                    <a:pt x="59951" y="75000"/>
                  </a:cubicBezTo>
                  <a:cubicBezTo>
                    <a:pt x="58597" y="75000"/>
                    <a:pt x="57244" y="74203"/>
                    <a:pt x="56180" y="72743"/>
                  </a:cubicBezTo>
                  <a:lnTo>
                    <a:pt x="8992" y="7964"/>
                  </a:lnTo>
                  <a:cubicBezTo>
                    <a:pt x="9476" y="7566"/>
                    <a:pt x="10346" y="7566"/>
                    <a:pt x="10829" y="7566"/>
                  </a:cubicBezTo>
                  <a:close/>
                  <a:moveTo>
                    <a:pt x="5414" y="105000"/>
                  </a:moveTo>
                  <a:lnTo>
                    <a:pt x="5414" y="15000"/>
                  </a:lnTo>
                  <a:lnTo>
                    <a:pt x="5414" y="13938"/>
                  </a:lnTo>
                  <a:lnTo>
                    <a:pt x="38968" y="60000"/>
                  </a:lnTo>
                  <a:lnTo>
                    <a:pt x="5414" y="106061"/>
                  </a:lnTo>
                  <a:lnTo>
                    <a:pt x="5414" y="105000"/>
                  </a:lnTo>
                  <a:close/>
                  <a:moveTo>
                    <a:pt x="109073" y="112433"/>
                  </a:moveTo>
                  <a:lnTo>
                    <a:pt x="10829" y="112433"/>
                  </a:lnTo>
                  <a:cubicBezTo>
                    <a:pt x="10346" y="112433"/>
                    <a:pt x="9476" y="112433"/>
                    <a:pt x="8992" y="112035"/>
                  </a:cubicBezTo>
                  <a:lnTo>
                    <a:pt x="43029" y="65309"/>
                  </a:lnTo>
                  <a:lnTo>
                    <a:pt x="52312" y="77920"/>
                  </a:lnTo>
                  <a:cubicBezTo>
                    <a:pt x="54536" y="80973"/>
                    <a:pt x="57244" y="82168"/>
                    <a:pt x="59951" y="82168"/>
                  </a:cubicBezTo>
                  <a:cubicBezTo>
                    <a:pt x="62755" y="82168"/>
                    <a:pt x="65463" y="80575"/>
                    <a:pt x="67590" y="77920"/>
                  </a:cubicBezTo>
                  <a:lnTo>
                    <a:pt x="76873" y="65309"/>
                  </a:lnTo>
                  <a:lnTo>
                    <a:pt x="111007" y="112035"/>
                  </a:lnTo>
                  <a:cubicBezTo>
                    <a:pt x="110523" y="112433"/>
                    <a:pt x="109653" y="112433"/>
                    <a:pt x="109073" y="112433"/>
                  </a:cubicBezTo>
                  <a:close/>
                  <a:moveTo>
                    <a:pt x="114585" y="105000"/>
                  </a:moveTo>
                  <a:lnTo>
                    <a:pt x="114585" y="106061"/>
                  </a:lnTo>
                  <a:lnTo>
                    <a:pt x="81031" y="60000"/>
                  </a:lnTo>
                  <a:lnTo>
                    <a:pt x="114585" y="13938"/>
                  </a:lnTo>
                  <a:lnTo>
                    <a:pt x="114585" y="15000"/>
                  </a:lnTo>
                  <a:lnTo>
                    <a:pt x="114585" y="10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Shape 1855"/>
          <p:cNvGrpSpPr/>
          <p:nvPr/>
        </p:nvGrpSpPr>
        <p:grpSpPr>
          <a:xfrm>
            <a:off x="3380596" y="2891624"/>
            <a:ext cx="582707" cy="579405"/>
            <a:chOff x="3445246" y="2135912"/>
            <a:chExt cx="582707" cy="579405"/>
          </a:xfrm>
        </p:grpSpPr>
        <p:sp>
          <p:nvSpPr>
            <p:cNvPr id="23" name="Shape 1856"/>
            <p:cNvSpPr/>
            <p:nvPr/>
          </p:nvSpPr>
          <p:spPr>
            <a:xfrm>
              <a:off x="3455253" y="21426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857"/>
            <p:cNvSpPr/>
            <p:nvPr/>
          </p:nvSpPr>
          <p:spPr>
            <a:xfrm>
              <a:off x="3445246" y="2135912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1858"/>
            <p:cNvSpPr/>
            <p:nvPr/>
          </p:nvSpPr>
          <p:spPr>
            <a:xfrm>
              <a:off x="3539276" y="2198573"/>
              <a:ext cx="3591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5507"/>
                  </a:moveTo>
                  <a:cubicBezTo>
                    <a:pt x="43346" y="65507"/>
                    <a:pt x="40039" y="73623"/>
                    <a:pt x="40039" y="81835"/>
                  </a:cubicBezTo>
                  <a:cubicBezTo>
                    <a:pt x="40039" y="90048"/>
                    <a:pt x="43346" y="109082"/>
                    <a:pt x="46771" y="114589"/>
                  </a:cubicBezTo>
                  <a:cubicBezTo>
                    <a:pt x="50078" y="120000"/>
                    <a:pt x="53385" y="120000"/>
                    <a:pt x="53385" y="120000"/>
                  </a:cubicBezTo>
                  <a:lnTo>
                    <a:pt x="66732" y="120000"/>
                  </a:lnTo>
                  <a:cubicBezTo>
                    <a:pt x="66732" y="120000"/>
                    <a:pt x="70039" y="120000"/>
                    <a:pt x="73346" y="114589"/>
                  </a:cubicBezTo>
                  <a:cubicBezTo>
                    <a:pt x="76771" y="109082"/>
                    <a:pt x="80078" y="90048"/>
                    <a:pt x="80078" y="81835"/>
                  </a:cubicBezTo>
                  <a:cubicBezTo>
                    <a:pt x="80078" y="73623"/>
                    <a:pt x="76771" y="65507"/>
                    <a:pt x="60000" y="65507"/>
                  </a:cubicBezTo>
                  <a:close/>
                  <a:moveTo>
                    <a:pt x="67440" y="112077"/>
                  </a:moveTo>
                  <a:cubicBezTo>
                    <a:pt x="66377" y="113429"/>
                    <a:pt x="65669" y="114299"/>
                    <a:pt x="65433" y="114589"/>
                  </a:cubicBezTo>
                  <a:lnTo>
                    <a:pt x="54685" y="114589"/>
                  </a:lnTo>
                  <a:cubicBezTo>
                    <a:pt x="54330" y="114299"/>
                    <a:pt x="53740" y="113429"/>
                    <a:pt x="52677" y="112077"/>
                  </a:cubicBezTo>
                  <a:cubicBezTo>
                    <a:pt x="50433" y="108019"/>
                    <a:pt x="46771" y="90338"/>
                    <a:pt x="46771" y="81835"/>
                  </a:cubicBezTo>
                  <a:cubicBezTo>
                    <a:pt x="46771" y="73623"/>
                    <a:pt x="50078" y="70917"/>
                    <a:pt x="60000" y="70917"/>
                  </a:cubicBezTo>
                  <a:cubicBezTo>
                    <a:pt x="70039" y="70917"/>
                    <a:pt x="73346" y="73623"/>
                    <a:pt x="73346" y="81835"/>
                  </a:cubicBezTo>
                  <a:cubicBezTo>
                    <a:pt x="73346" y="90338"/>
                    <a:pt x="69685" y="108019"/>
                    <a:pt x="67440" y="112077"/>
                  </a:cubicBezTo>
                  <a:close/>
                  <a:moveTo>
                    <a:pt x="60000" y="0"/>
                  </a:moveTo>
                  <a:cubicBezTo>
                    <a:pt x="27047" y="0"/>
                    <a:pt x="0" y="22125"/>
                    <a:pt x="0" y="49082"/>
                  </a:cubicBezTo>
                  <a:cubicBezTo>
                    <a:pt x="0" y="68792"/>
                    <a:pt x="14055" y="85700"/>
                    <a:pt x="34370" y="93526"/>
                  </a:cubicBezTo>
                  <a:cubicBezTo>
                    <a:pt x="34015" y="91400"/>
                    <a:pt x="33661" y="89178"/>
                    <a:pt x="33661" y="87053"/>
                  </a:cubicBezTo>
                  <a:cubicBezTo>
                    <a:pt x="17716" y="79420"/>
                    <a:pt x="6732" y="65507"/>
                    <a:pt x="6732" y="49082"/>
                  </a:cubicBezTo>
                  <a:cubicBezTo>
                    <a:pt x="6732" y="25120"/>
                    <a:pt x="30708" y="5507"/>
                    <a:pt x="60000" y="5507"/>
                  </a:cubicBezTo>
                  <a:cubicBezTo>
                    <a:pt x="89409" y="5507"/>
                    <a:pt x="113385" y="25120"/>
                    <a:pt x="113385" y="49082"/>
                  </a:cubicBezTo>
                  <a:cubicBezTo>
                    <a:pt x="113385" y="65217"/>
                    <a:pt x="102401" y="79420"/>
                    <a:pt x="86338" y="87053"/>
                  </a:cubicBezTo>
                  <a:cubicBezTo>
                    <a:pt x="86338" y="88888"/>
                    <a:pt x="86102" y="91111"/>
                    <a:pt x="85748" y="93526"/>
                  </a:cubicBezTo>
                  <a:cubicBezTo>
                    <a:pt x="106062" y="85700"/>
                    <a:pt x="120000" y="68792"/>
                    <a:pt x="120000" y="49371"/>
                  </a:cubicBezTo>
                  <a:cubicBezTo>
                    <a:pt x="120000" y="22125"/>
                    <a:pt x="93070" y="0"/>
                    <a:pt x="60000" y="0"/>
                  </a:cubicBezTo>
                  <a:close/>
                  <a:moveTo>
                    <a:pt x="96732" y="49082"/>
                  </a:moveTo>
                  <a:cubicBezTo>
                    <a:pt x="96732" y="32463"/>
                    <a:pt x="80433" y="19130"/>
                    <a:pt x="60000" y="19130"/>
                  </a:cubicBezTo>
                  <a:cubicBezTo>
                    <a:pt x="39685" y="19130"/>
                    <a:pt x="23385" y="32463"/>
                    <a:pt x="23385" y="49082"/>
                  </a:cubicBezTo>
                  <a:cubicBezTo>
                    <a:pt x="23385" y="58164"/>
                    <a:pt x="28110" y="65990"/>
                    <a:pt x="35669" y="71497"/>
                  </a:cubicBezTo>
                  <a:cubicBezTo>
                    <a:pt x="36732" y="69565"/>
                    <a:pt x="37677" y="68212"/>
                    <a:pt x="39094" y="66570"/>
                  </a:cubicBezTo>
                  <a:cubicBezTo>
                    <a:pt x="33425" y="62222"/>
                    <a:pt x="30000" y="55942"/>
                    <a:pt x="30000" y="49082"/>
                  </a:cubicBezTo>
                  <a:cubicBezTo>
                    <a:pt x="30000" y="35458"/>
                    <a:pt x="43346" y="24541"/>
                    <a:pt x="60000" y="24541"/>
                  </a:cubicBezTo>
                  <a:cubicBezTo>
                    <a:pt x="76771" y="24541"/>
                    <a:pt x="90000" y="35458"/>
                    <a:pt x="90000" y="49082"/>
                  </a:cubicBezTo>
                  <a:cubicBezTo>
                    <a:pt x="90000" y="56231"/>
                    <a:pt x="86338" y="62512"/>
                    <a:pt x="80669" y="66859"/>
                  </a:cubicBezTo>
                  <a:cubicBezTo>
                    <a:pt x="82086" y="68212"/>
                    <a:pt x="83385" y="69855"/>
                    <a:pt x="84094" y="71497"/>
                  </a:cubicBezTo>
                  <a:cubicBezTo>
                    <a:pt x="91771" y="65990"/>
                    <a:pt x="96732" y="58164"/>
                    <a:pt x="96732" y="49082"/>
                  </a:cubicBezTo>
                  <a:close/>
                  <a:moveTo>
                    <a:pt x="73346" y="49082"/>
                  </a:moveTo>
                  <a:cubicBezTo>
                    <a:pt x="73346" y="43091"/>
                    <a:pt x="67440" y="38260"/>
                    <a:pt x="60000" y="38260"/>
                  </a:cubicBezTo>
                  <a:cubicBezTo>
                    <a:pt x="52677" y="38260"/>
                    <a:pt x="46771" y="43091"/>
                    <a:pt x="46771" y="49082"/>
                  </a:cubicBezTo>
                  <a:cubicBezTo>
                    <a:pt x="46771" y="55169"/>
                    <a:pt x="52677" y="60000"/>
                    <a:pt x="60000" y="60000"/>
                  </a:cubicBezTo>
                  <a:cubicBezTo>
                    <a:pt x="67440" y="60000"/>
                    <a:pt x="73346" y="55169"/>
                    <a:pt x="73346" y="49082"/>
                  </a:cubicBezTo>
                  <a:close/>
                  <a:moveTo>
                    <a:pt x="53385" y="49082"/>
                  </a:moveTo>
                  <a:cubicBezTo>
                    <a:pt x="53385" y="46086"/>
                    <a:pt x="56338" y="43671"/>
                    <a:pt x="60000" y="43671"/>
                  </a:cubicBezTo>
                  <a:cubicBezTo>
                    <a:pt x="63661" y="43671"/>
                    <a:pt x="66732" y="46086"/>
                    <a:pt x="66732" y="49082"/>
                  </a:cubicBezTo>
                  <a:cubicBezTo>
                    <a:pt x="66732" y="52077"/>
                    <a:pt x="63661" y="54589"/>
                    <a:pt x="60000" y="54589"/>
                  </a:cubicBezTo>
                  <a:cubicBezTo>
                    <a:pt x="56338" y="54589"/>
                    <a:pt x="53385" y="52077"/>
                    <a:pt x="53385" y="49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1859"/>
          <p:cNvGrpSpPr/>
          <p:nvPr/>
        </p:nvGrpSpPr>
        <p:grpSpPr>
          <a:xfrm>
            <a:off x="3390596" y="4595629"/>
            <a:ext cx="582707" cy="572700"/>
            <a:chOff x="3455246" y="3839917"/>
            <a:chExt cx="582707" cy="572700"/>
          </a:xfrm>
        </p:grpSpPr>
        <p:sp>
          <p:nvSpPr>
            <p:cNvPr id="20" name="Shape 1860"/>
            <p:cNvSpPr/>
            <p:nvPr/>
          </p:nvSpPr>
          <p:spPr>
            <a:xfrm>
              <a:off x="3465253" y="38399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861"/>
            <p:cNvSpPr/>
            <p:nvPr/>
          </p:nvSpPr>
          <p:spPr>
            <a:xfrm>
              <a:off x="3455246" y="3839925"/>
              <a:ext cx="548700" cy="5487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862"/>
            <p:cNvSpPr/>
            <p:nvPr/>
          </p:nvSpPr>
          <p:spPr>
            <a:xfrm>
              <a:off x="3552867" y="3933481"/>
              <a:ext cx="359100" cy="35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63" y="0"/>
                    <a:pt x="0" y="26763"/>
                    <a:pt x="0" y="60000"/>
                  </a:cubicBezTo>
                  <a:cubicBezTo>
                    <a:pt x="0" y="93333"/>
                    <a:pt x="26763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6763"/>
                    <a:pt x="93236" y="0"/>
                    <a:pt x="60000" y="0"/>
                  </a:cubicBezTo>
                  <a:close/>
                  <a:moveTo>
                    <a:pt x="90048" y="14492"/>
                  </a:moveTo>
                  <a:lnTo>
                    <a:pt x="90048" y="16425"/>
                  </a:lnTo>
                  <a:cubicBezTo>
                    <a:pt x="90048" y="22125"/>
                    <a:pt x="89468" y="27536"/>
                    <a:pt x="88405" y="33043"/>
                  </a:cubicBezTo>
                  <a:cubicBezTo>
                    <a:pt x="84541" y="33816"/>
                    <a:pt x="81835" y="37101"/>
                    <a:pt x="81835" y="40966"/>
                  </a:cubicBezTo>
                  <a:cubicBezTo>
                    <a:pt x="81835" y="43091"/>
                    <a:pt x="82608" y="45314"/>
                    <a:pt x="84251" y="46666"/>
                  </a:cubicBezTo>
                  <a:cubicBezTo>
                    <a:pt x="82415" y="51014"/>
                    <a:pt x="80483" y="55362"/>
                    <a:pt x="77777" y="59516"/>
                  </a:cubicBezTo>
                  <a:cubicBezTo>
                    <a:pt x="67632" y="48019"/>
                    <a:pt x="60579" y="33623"/>
                    <a:pt x="58067" y="17487"/>
                  </a:cubicBezTo>
                  <a:cubicBezTo>
                    <a:pt x="64347" y="13719"/>
                    <a:pt x="71207" y="10724"/>
                    <a:pt x="78260" y="8792"/>
                  </a:cubicBezTo>
                  <a:cubicBezTo>
                    <a:pt x="82415" y="10144"/>
                    <a:pt x="86473" y="12077"/>
                    <a:pt x="90048" y="14492"/>
                  </a:cubicBezTo>
                  <a:close/>
                  <a:moveTo>
                    <a:pt x="78550" y="68212"/>
                  </a:moveTo>
                  <a:cubicBezTo>
                    <a:pt x="83478" y="72850"/>
                    <a:pt x="88599" y="76908"/>
                    <a:pt x="94396" y="80193"/>
                  </a:cubicBezTo>
                  <a:cubicBezTo>
                    <a:pt x="88599" y="81256"/>
                    <a:pt x="82608" y="81835"/>
                    <a:pt x="76328" y="81835"/>
                  </a:cubicBezTo>
                  <a:cubicBezTo>
                    <a:pt x="73623" y="81835"/>
                    <a:pt x="70917" y="81545"/>
                    <a:pt x="68212" y="81545"/>
                  </a:cubicBezTo>
                  <a:cubicBezTo>
                    <a:pt x="68212" y="81062"/>
                    <a:pt x="68212" y="80483"/>
                    <a:pt x="67922" y="79903"/>
                  </a:cubicBezTo>
                  <a:cubicBezTo>
                    <a:pt x="71690" y="76425"/>
                    <a:pt x="75265" y="72270"/>
                    <a:pt x="78550" y="68212"/>
                  </a:cubicBezTo>
                  <a:close/>
                  <a:moveTo>
                    <a:pt x="60000" y="5507"/>
                  </a:moveTo>
                  <a:cubicBezTo>
                    <a:pt x="62995" y="5507"/>
                    <a:pt x="65990" y="5797"/>
                    <a:pt x="68985" y="6280"/>
                  </a:cubicBezTo>
                  <a:cubicBezTo>
                    <a:pt x="65217" y="7922"/>
                    <a:pt x="61352" y="9565"/>
                    <a:pt x="57584" y="11497"/>
                  </a:cubicBezTo>
                  <a:cubicBezTo>
                    <a:pt x="57294" y="9565"/>
                    <a:pt x="57294" y="7439"/>
                    <a:pt x="57294" y="5507"/>
                  </a:cubicBezTo>
                  <a:lnTo>
                    <a:pt x="60000" y="5507"/>
                  </a:lnTo>
                  <a:close/>
                  <a:moveTo>
                    <a:pt x="74782" y="64154"/>
                  </a:moveTo>
                  <a:cubicBezTo>
                    <a:pt x="71690" y="68212"/>
                    <a:pt x="68502" y="71787"/>
                    <a:pt x="64927" y="75265"/>
                  </a:cubicBezTo>
                  <a:cubicBezTo>
                    <a:pt x="63574" y="74202"/>
                    <a:pt x="61932" y="73623"/>
                    <a:pt x="60000" y="73623"/>
                  </a:cubicBezTo>
                  <a:cubicBezTo>
                    <a:pt x="56425" y="73623"/>
                    <a:pt x="53429" y="75845"/>
                    <a:pt x="52367" y="79130"/>
                  </a:cubicBezTo>
                  <a:cubicBezTo>
                    <a:pt x="41449" y="76425"/>
                    <a:pt x="31111" y="72270"/>
                    <a:pt x="21835" y="66570"/>
                  </a:cubicBezTo>
                  <a:cubicBezTo>
                    <a:pt x="24251" y="57294"/>
                    <a:pt x="28405" y="48599"/>
                    <a:pt x="33526" y="40966"/>
                  </a:cubicBezTo>
                  <a:cubicBezTo>
                    <a:pt x="34106" y="40966"/>
                    <a:pt x="34685" y="41256"/>
                    <a:pt x="35458" y="41256"/>
                  </a:cubicBezTo>
                  <a:cubicBezTo>
                    <a:pt x="40096" y="41256"/>
                    <a:pt x="43671" y="37681"/>
                    <a:pt x="43671" y="33043"/>
                  </a:cubicBezTo>
                  <a:cubicBezTo>
                    <a:pt x="43671" y="31980"/>
                    <a:pt x="43381" y="30821"/>
                    <a:pt x="43091" y="29758"/>
                  </a:cubicBezTo>
                  <a:cubicBezTo>
                    <a:pt x="46376" y="26473"/>
                    <a:pt x="49661" y="23768"/>
                    <a:pt x="53236" y="21062"/>
                  </a:cubicBezTo>
                  <a:cubicBezTo>
                    <a:pt x="56231" y="37391"/>
                    <a:pt x="63864" y="52077"/>
                    <a:pt x="74782" y="64154"/>
                  </a:cubicBezTo>
                  <a:close/>
                  <a:moveTo>
                    <a:pt x="13623" y="88695"/>
                  </a:moveTo>
                  <a:cubicBezTo>
                    <a:pt x="8792" y="80483"/>
                    <a:pt x="5700" y="71207"/>
                    <a:pt x="5507" y="61159"/>
                  </a:cubicBezTo>
                  <a:cubicBezTo>
                    <a:pt x="8792" y="63864"/>
                    <a:pt x="11980" y="66570"/>
                    <a:pt x="15555" y="68792"/>
                  </a:cubicBezTo>
                  <a:cubicBezTo>
                    <a:pt x="14202" y="74782"/>
                    <a:pt x="13623" y="80772"/>
                    <a:pt x="13623" y="87342"/>
                  </a:cubicBezTo>
                  <a:lnTo>
                    <a:pt x="13623" y="88695"/>
                  </a:lnTo>
                  <a:close/>
                  <a:moveTo>
                    <a:pt x="17198" y="63285"/>
                  </a:moveTo>
                  <a:cubicBezTo>
                    <a:pt x="13140" y="60579"/>
                    <a:pt x="9565" y="57584"/>
                    <a:pt x="5990" y="54299"/>
                  </a:cubicBezTo>
                  <a:cubicBezTo>
                    <a:pt x="8792" y="29758"/>
                    <a:pt x="27826" y="10144"/>
                    <a:pt x="52077" y="6280"/>
                  </a:cubicBezTo>
                  <a:cubicBezTo>
                    <a:pt x="52077" y="9275"/>
                    <a:pt x="52367" y="12077"/>
                    <a:pt x="52657" y="15072"/>
                  </a:cubicBezTo>
                  <a:cubicBezTo>
                    <a:pt x="48019" y="18357"/>
                    <a:pt x="43671" y="21835"/>
                    <a:pt x="39516" y="25700"/>
                  </a:cubicBezTo>
                  <a:cubicBezTo>
                    <a:pt x="38454" y="25120"/>
                    <a:pt x="37101" y="24541"/>
                    <a:pt x="35748" y="24541"/>
                  </a:cubicBezTo>
                  <a:cubicBezTo>
                    <a:pt x="31111" y="24541"/>
                    <a:pt x="27536" y="28115"/>
                    <a:pt x="27536" y="32753"/>
                  </a:cubicBezTo>
                  <a:cubicBezTo>
                    <a:pt x="27536" y="34685"/>
                    <a:pt x="28405" y="36328"/>
                    <a:pt x="29468" y="37971"/>
                  </a:cubicBezTo>
                  <a:cubicBezTo>
                    <a:pt x="23768" y="45603"/>
                    <a:pt x="19613" y="54009"/>
                    <a:pt x="17198" y="63285"/>
                  </a:cubicBezTo>
                  <a:close/>
                  <a:moveTo>
                    <a:pt x="19613" y="96618"/>
                  </a:moveTo>
                  <a:cubicBezTo>
                    <a:pt x="19420" y="93526"/>
                    <a:pt x="19130" y="90338"/>
                    <a:pt x="19130" y="87342"/>
                  </a:cubicBezTo>
                  <a:cubicBezTo>
                    <a:pt x="19130" y="82125"/>
                    <a:pt x="19613" y="76908"/>
                    <a:pt x="20772" y="72077"/>
                  </a:cubicBezTo>
                  <a:cubicBezTo>
                    <a:pt x="30531" y="77777"/>
                    <a:pt x="41159" y="82125"/>
                    <a:pt x="52367" y="84541"/>
                  </a:cubicBezTo>
                  <a:cubicBezTo>
                    <a:pt x="52367" y="84830"/>
                    <a:pt x="52367" y="84830"/>
                    <a:pt x="52657" y="85120"/>
                  </a:cubicBezTo>
                  <a:cubicBezTo>
                    <a:pt x="43091" y="91400"/>
                    <a:pt x="32173" y="95458"/>
                    <a:pt x="20483" y="97391"/>
                  </a:cubicBezTo>
                  <a:cubicBezTo>
                    <a:pt x="19903" y="97101"/>
                    <a:pt x="19903" y="96811"/>
                    <a:pt x="19613" y="96618"/>
                  </a:cubicBezTo>
                  <a:close/>
                  <a:moveTo>
                    <a:pt x="60000" y="114589"/>
                  </a:moveTo>
                  <a:cubicBezTo>
                    <a:pt x="46666" y="114589"/>
                    <a:pt x="34685" y="109661"/>
                    <a:pt x="25120" y="101739"/>
                  </a:cubicBezTo>
                  <a:cubicBezTo>
                    <a:pt x="36521" y="99613"/>
                    <a:pt x="46956" y="95169"/>
                    <a:pt x="56231" y="88888"/>
                  </a:cubicBezTo>
                  <a:cubicBezTo>
                    <a:pt x="57294" y="89468"/>
                    <a:pt x="58647" y="89758"/>
                    <a:pt x="60000" y="89758"/>
                  </a:cubicBezTo>
                  <a:cubicBezTo>
                    <a:pt x="62705" y="89758"/>
                    <a:pt x="64927" y="88405"/>
                    <a:pt x="66570" y="86473"/>
                  </a:cubicBezTo>
                  <a:cubicBezTo>
                    <a:pt x="69855" y="86763"/>
                    <a:pt x="73140" y="87053"/>
                    <a:pt x="76328" y="87053"/>
                  </a:cubicBezTo>
                  <a:cubicBezTo>
                    <a:pt x="85120" y="87053"/>
                    <a:pt x="93526" y="85893"/>
                    <a:pt x="101739" y="84057"/>
                  </a:cubicBezTo>
                  <a:cubicBezTo>
                    <a:pt x="103671" y="84830"/>
                    <a:pt x="105507" y="85893"/>
                    <a:pt x="107439" y="86473"/>
                  </a:cubicBezTo>
                  <a:cubicBezTo>
                    <a:pt x="98164" y="103381"/>
                    <a:pt x="80483" y="114589"/>
                    <a:pt x="60000" y="114589"/>
                  </a:cubicBezTo>
                  <a:close/>
                  <a:moveTo>
                    <a:pt x="102318" y="78550"/>
                  </a:moveTo>
                  <a:cubicBezTo>
                    <a:pt x="94685" y="74782"/>
                    <a:pt x="87536" y="69565"/>
                    <a:pt x="81545" y="63574"/>
                  </a:cubicBezTo>
                  <a:cubicBezTo>
                    <a:pt x="84541" y="58937"/>
                    <a:pt x="87053" y="54009"/>
                    <a:pt x="89178" y="49082"/>
                  </a:cubicBezTo>
                  <a:lnTo>
                    <a:pt x="90048" y="49082"/>
                  </a:lnTo>
                  <a:cubicBezTo>
                    <a:pt x="94685" y="49082"/>
                    <a:pt x="98164" y="45603"/>
                    <a:pt x="98164" y="40966"/>
                  </a:cubicBezTo>
                  <a:cubicBezTo>
                    <a:pt x="98164" y="37681"/>
                    <a:pt x="96231" y="34975"/>
                    <a:pt x="93526" y="33623"/>
                  </a:cubicBezTo>
                  <a:cubicBezTo>
                    <a:pt x="94685" y="28695"/>
                    <a:pt x="95169" y="23768"/>
                    <a:pt x="95169" y="18550"/>
                  </a:cubicBezTo>
                  <a:cubicBezTo>
                    <a:pt x="106956" y="28695"/>
                    <a:pt x="114299" y="43381"/>
                    <a:pt x="114299" y="60000"/>
                  </a:cubicBezTo>
                  <a:cubicBezTo>
                    <a:pt x="114299" y="65507"/>
                    <a:pt x="113429" y="70434"/>
                    <a:pt x="112077" y="75265"/>
                  </a:cubicBezTo>
                  <a:cubicBezTo>
                    <a:pt x="109082" y="76618"/>
                    <a:pt x="105797" y="77777"/>
                    <a:pt x="102318" y="78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Shape 1863"/>
          <p:cNvGrpSpPr/>
          <p:nvPr/>
        </p:nvGrpSpPr>
        <p:grpSpPr>
          <a:xfrm>
            <a:off x="3385596" y="3731629"/>
            <a:ext cx="582707" cy="572699"/>
            <a:chOff x="3450246" y="2975917"/>
            <a:chExt cx="582707" cy="572699"/>
          </a:xfrm>
        </p:grpSpPr>
        <p:sp>
          <p:nvSpPr>
            <p:cNvPr id="17" name="Shape 1864"/>
            <p:cNvSpPr/>
            <p:nvPr/>
          </p:nvSpPr>
          <p:spPr>
            <a:xfrm>
              <a:off x="3460253" y="2975917"/>
              <a:ext cx="572700" cy="572699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65"/>
            <p:cNvSpPr/>
            <p:nvPr/>
          </p:nvSpPr>
          <p:spPr>
            <a:xfrm>
              <a:off x="3450246" y="2975925"/>
              <a:ext cx="548700" cy="548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866"/>
            <p:cNvSpPr/>
            <p:nvPr/>
          </p:nvSpPr>
          <p:spPr>
            <a:xfrm>
              <a:off x="3559999" y="3070719"/>
              <a:ext cx="319200" cy="3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6425"/>
                  </a:moveTo>
                  <a:cubicBezTo>
                    <a:pt x="120000" y="7439"/>
                    <a:pt x="92952" y="0"/>
                    <a:pt x="60000" y="0"/>
                  </a:cubicBezTo>
                  <a:cubicBezTo>
                    <a:pt x="26929" y="0"/>
                    <a:pt x="0" y="7439"/>
                    <a:pt x="0" y="16425"/>
                  </a:cubicBezTo>
                  <a:lnTo>
                    <a:pt x="0" y="38260"/>
                  </a:lnTo>
                  <a:cubicBezTo>
                    <a:pt x="0" y="40096"/>
                    <a:pt x="1299" y="42028"/>
                    <a:pt x="3307" y="43671"/>
                  </a:cubicBezTo>
                  <a:cubicBezTo>
                    <a:pt x="944" y="45314"/>
                    <a:pt x="0" y="47246"/>
                    <a:pt x="0" y="49082"/>
                  </a:cubicBezTo>
                  <a:lnTo>
                    <a:pt x="0" y="70917"/>
                  </a:lnTo>
                  <a:cubicBezTo>
                    <a:pt x="0" y="72850"/>
                    <a:pt x="1299" y="74782"/>
                    <a:pt x="3307" y="76425"/>
                  </a:cubicBezTo>
                  <a:cubicBezTo>
                    <a:pt x="944" y="78067"/>
                    <a:pt x="0" y="79903"/>
                    <a:pt x="0" y="81835"/>
                  </a:cubicBezTo>
                  <a:lnTo>
                    <a:pt x="0" y="103671"/>
                  </a:lnTo>
                  <a:cubicBezTo>
                    <a:pt x="0" y="112657"/>
                    <a:pt x="26929" y="120000"/>
                    <a:pt x="60000" y="120000"/>
                  </a:cubicBezTo>
                  <a:cubicBezTo>
                    <a:pt x="92952" y="120000"/>
                    <a:pt x="120000" y="112657"/>
                    <a:pt x="120000" y="103671"/>
                  </a:cubicBezTo>
                  <a:lnTo>
                    <a:pt x="120000" y="81835"/>
                  </a:lnTo>
                  <a:cubicBezTo>
                    <a:pt x="120000" y="79903"/>
                    <a:pt x="118582" y="78067"/>
                    <a:pt x="116692" y="76425"/>
                  </a:cubicBezTo>
                  <a:cubicBezTo>
                    <a:pt x="118937" y="74782"/>
                    <a:pt x="120000" y="72850"/>
                    <a:pt x="120000" y="70917"/>
                  </a:cubicBezTo>
                  <a:lnTo>
                    <a:pt x="120000" y="49082"/>
                  </a:lnTo>
                  <a:cubicBezTo>
                    <a:pt x="120000" y="47246"/>
                    <a:pt x="118582" y="45314"/>
                    <a:pt x="116692" y="43671"/>
                  </a:cubicBezTo>
                  <a:cubicBezTo>
                    <a:pt x="118937" y="42028"/>
                    <a:pt x="120000" y="40096"/>
                    <a:pt x="120000" y="38260"/>
                  </a:cubicBezTo>
                  <a:lnTo>
                    <a:pt x="120000" y="16425"/>
                  </a:lnTo>
                  <a:close/>
                  <a:moveTo>
                    <a:pt x="113267" y="103671"/>
                  </a:moveTo>
                  <a:cubicBezTo>
                    <a:pt x="113267" y="109661"/>
                    <a:pt x="89291" y="114589"/>
                    <a:pt x="60000" y="114589"/>
                  </a:cubicBezTo>
                  <a:cubicBezTo>
                    <a:pt x="30590" y="114589"/>
                    <a:pt x="6614" y="109661"/>
                    <a:pt x="6614" y="103671"/>
                  </a:cubicBezTo>
                  <a:lnTo>
                    <a:pt x="6614" y="89178"/>
                  </a:lnTo>
                  <a:cubicBezTo>
                    <a:pt x="16653" y="94396"/>
                    <a:pt x="36614" y="98164"/>
                    <a:pt x="60000" y="98164"/>
                  </a:cubicBezTo>
                  <a:cubicBezTo>
                    <a:pt x="83267" y="98164"/>
                    <a:pt x="103346" y="94685"/>
                    <a:pt x="113267" y="89178"/>
                  </a:cubicBezTo>
                  <a:lnTo>
                    <a:pt x="113267" y="103671"/>
                  </a:lnTo>
                  <a:close/>
                  <a:moveTo>
                    <a:pt x="60000" y="92753"/>
                  </a:moveTo>
                  <a:cubicBezTo>
                    <a:pt x="30590" y="92753"/>
                    <a:pt x="6614" y="87826"/>
                    <a:pt x="6614" y="81835"/>
                  </a:cubicBezTo>
                  <a:cubicBezTo>
                    <a:pt x="6614" y="81062"/>
                    <a:pt x="7322" y="79903"/>
                    <a:pt x="8267" y="79130"/>
                  </a:cubicBezTo>
                  <a:cubicBezTo>
                    <a:pt x="18661" y="84057"/>
                    <a:pt x="38031" y="87342"/>
                    <a:pt x="60000" y="87342"/>
                  </a:cubicBezTo>
                  <a:cubicBezTo>
                    <a:pt x="81968" y="87342"/>
                    <a:pt x="101338" y="84057"/>
                    <a:pt x="111614" y="79130"/>
                  </a:cubicBezTo>
                  <a:cubicBezTo>
                    <a:pt x="112677" y="79903"/>
                    <a:pt x="113267" y="80772"/>
                    <a:pt x="113267" y="81835"/>
                  </a:cubicBezTo>
                  <a:cubicBezTo>
                    <a:pt x="113267" y="87826"/>
                    <a:pt x="89291" y="92753"/>
                    <a:pt x="60000" y="92753"/>
                  </a:cubicBezTo>
                  <a:close/>
                  <a:moveTo>
                    <a:pt x="113267" y="70917"/>
                  </a:moveTo>
                  <a:cubicBezTo>
                    <a:pt x="113267" y="76908"/>
                    <a:pt x="89291" y="81835"/>
                    <a:pt x="60000" y="81835"/>
                  </a:cubicBezTo>
                  <a:cubicBezTo>
                    <a:pt x="30590" y="81835"/>
                    <a:pt x="6614" y="76908"/>
                    <a:pt x="6614" y="70917"/>
                  </a:cubicBezTo>
                  <a:lnTo>
                    <a:pt x="6614" y="56521"/>
                  </a:lnTo>
                  <a:cubicBezTo>
                    <a:pt x="16653" y="61642"/>
                    <a:pt x="36614" y="65507"/>
                    <a:pt x="60000" y="65507"/>
                  </a:cubicBezTo>
                  <a:cubicBezTo>
                    <a:pt x="83267" y="65507"/>
                    <a:pt x="103346" y="61932"/>
                    <a:pt x="113267" y="56521"/>
                  </a:cubicBezTo>
                  <a:lnTo>
                    <a:pt x="113267" y="70917"/>
                  </a:lnTo>
                  <a:close/>
                  <a:moveTo>
                    <a:pt x="60000" y="60000"/>
                  </a:moveTo>
                  <a:cubicBezTo>
                    <a:pt x="30590" y="60000"/>
                    <a:pt x="6614" y="55169"/>
                    <a:pt x="6614" y="49082"/>
                  </a:cubicBezTo>
                  <a:cubicBezTo>
                    <a:pt x="6614" y="48309"/>
                    <a:pt x="7322" y="47246"/>
                    <a:pt x="8267" y="46376"/>
                  </a:cubicBezTo>
                  <a:cubicBezTo>
                    <a:pt x="18661" y="51304"/>
                    <a:pt x="38031" y="54589"/>
                    <a:pt x="60000" y="54589"/>
                  </a:cubicBezTo>
                  <a:cubicBezTo>
                    <a:pt x="81968" y="54589"/>
                    <a:pt x="101338" y="51304"/>
                    <a:pt x="111614" y="46376"/>
                  </a:cubicBezTo>
                  <a:cubicBezTo>
                    <a:pt x="112677" y="47246"/>
                    <a:pt x="113267" y="48019"/>
                    <a:pt x="113267" y="49082"/>
                  </a:cubicBezTo>
                  <a:cubicBezTo>
                    <a:pt x="113267" y="55169"/>
                    <a:pt x="89291" y="60000"/>
                    <a:pt x="60000" y="60000"/>
                  </a:cubicBezTo>
                  <a:close/>
                  <a:moveTo>
                    <a:pt x="113267" y="38260"/>
                  </a:moveTo>
                  <a:cubicBezTo>
                    <a:pt x="113267" y="44251"/>
                    <a:pt x="89291" y="49082"/>
                    <a:pt x="60000" y="49082"/>
                  </a:cubicBezTo>
                  <a:cubicBezTo>
                    <a:pt x="30590" y="49082"/>
                    <a:pt x="6614" y="44251"/>
                    <a:pt x="6614" y="38260"/>
                  </a:cubicBezTo>
                  <a:lnTo>
                    <a:pt x="6614" y="23768"/>
                  </a:lnTo>
                  <a:cubicBezTo>
                    <a:pt x="16653" y="28985"/>
                    <a:pt x="36614" y="32753"/>
                    <a:pt x="60000" y="32753"/>
                  </a:cubicBezTo>
                  <a:cubicBezTo>
                    <a:pt x="83267" y="32753"/>
                    <a:pt x="103346" y="29178"/>
                    <a:pt x="113267" y="23768"/>
                  </a:cubicBezTo>
                  <a:lnTo>
                    <a:pt x="113267" y="38260"/>
                  </a:lnTo>
                  <a:close/>
                  <a:moveTo>
                    <a:pt x="60000" y="27342"/>
                  </a:moveTo>
                  <a:cubicBezTo>
                    <a:pt x="30590" y="27342"/>
                    <a:pt x="6614" y="22415"/>
                    <a:pt x="6614" y="16425"/>
                  </a:cubicBezTo>
                  <a:cubicBezTo>
                    <a:pt x="6614" y="10434"/>
                    <a:pt x="30590" y="5507"/>
                    <a:pt x="60000" y="5507"/>
                  </a:cubicBezTo>
                  <a:cubicBezTo>
                    <a:pt x="89291" y="5507"/>
                    <a:pt x="113267" y="10434"/>
                    <a:pt x="113267" y="16425"/>
                  </a:cubicBezTo>
                  <a:cubicBezTo>
                    <a:pt x="113267" y="22415"/>
                    <a:pt x="89291" y="27342"/>
                    <a:pt x="60000" y="273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395536" y="1196752"/>
            <a:ext cx="8352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4" name="Shape 2034"/>
          <p:cNvGrpSpPr/>
          <p:nvPr/>
        </p:nvGrpSpPr>
        <p:grpSpPr>
          <a:xfrm>
            <a:off x="758004" y="1575400"/>
            <a:ext cx="7627992" cy="3707200"/>
            <a:chOff x="701767" y="673646"/>
            <a:chExt cx="7627992" cy="3707200"/>
          </a:xfrm>
        </p:grpSpPr>
        <p:sp>
          <p:nvSpPr>
            <p:cNvPr id="5" name="Shape 2035"/>
            <p:cNvSpPr/>
            <p:nvPr/>
          </p:nvSpPr>
          <p:spPr>
            <a:xfrm>
              <a:off x="701767" y="673656"/>
              <a:ext cx="3048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27" y="58164"/>
                  </a:moveTo>
                  <a:lnTo>
                    <a:pt x="98164" y="37101"/>
                  </a:lnTo>
                  <a:lnTo>
                    <a:pt x="98164" y="8212"/>
                  </a:lnTo>
                  <a:cubicBezTo>
                    <a:pt x="98164" y="6570"/>
                    <a:pt x="97101" y="5507"/>
                    <a:pt x="95458" y="5507"/>
                  </a:cubicBezTo>
                  <a:lnTo>
                    <a:pt x="79130" y="5507"/>
                  </a:lnTo>
                  <a:cubicBezTo>
                    <a:pt x="77487" y="5507"/>
                    <a:pt x="76328" y="6570"/>
                    <a:pt x="76328" y="8212"/>
                  </a:cubicBezTo>
                  <a:lnTo>
                    <a:pt x="76328" y="15265"/>
                  </a:lnTo>
                  <a:lnTo>
                    <a:pt x="61932" y="869"/>
                  </a:lnTo>
                  <a:cubicBezTo>
                    <a:pt x="61352" y="289"/>
                    <a:pt x="60869" y="0"/>
                    <a:pt x="60000" y="0"/>
                  </a:cubicBezTo>
                  <a:cubicBezTo>
                    <a:pt x="59227" y="0"/>
                    <a:pt x="58647" y="289"/>
                    <a:pt x="58067" y="869"/>
                  </a:cubicBezTo>
                  <a:lnTo>
                    <a:pt x="869" y="58164"/>
                  </a:lnTo>
                  <a:cubicBezTo>
                    <a:pt x="289" y="58647"/>
                    <a:pt x="0" y="59227"/>
                    <a:pt x="0" y="60000"/>
                  </a:cubicBezTo>
                  <a:cubicBezTo>
                    <a:pt x="0" y="61642"/>
                    <a:pt x="1159" y="62801"/>
                    <a:pt x="2705" y="62801"/>
                  </a:cubicBezTo>
                  <a:cubicBezTo>
                    <a:pt x="3574" y="62801"/>
                    <a:pt x="4154" y="62512"/>
                    <a:pt x="4637" y="61932"/>
                  </a:cubicBezTo>
                  <a:lnTo>
                    <a:pt x="16425" y="50241"/>
                  </a:lnTo>
                  <a:lnTo>
                    <a:pt x="16425" y="117294"/>
                  </a:lnTo>
                  <a:cubicBezTo>
                    <a:pt x="16425" y="118937"/>
                    <a:pt x="17487" y="120000"/>
                    <a:pt x="19130" y="120000"/>
                  </a:cubicBezTo>
                  <a:lnTo>
                    <a:pt x="100869" y="120000"/>
                  </a:lnTo>
                  <a:cubicBezTo>
                    <a:pt x="102512" y="120000"/>
                    <a:pt x="103671" y="118937"/>
                    <a:pt x="103671" y="117294"/>
                  </a:cubicBezTo>
                  <a:lnTo>
                    <a:pt x="103671" y="50241"/>
                  </a:lnTo>
                  <a:lnTo>
                    <a:pt x="115362" y="61932"/>
                  </a:lnTo>
                  <a:cubicBezTo>
                    <a:pt x="115942" y="62512"/>
                    <a:pt x="116425" y="62801"/>
                    <a:pt x="117294" y="62801"/>
                  </a:cubicBezTo>
                  <a:cubicBezTo>
                    <a:pt x="118937" y="62801"/>
                    <a:pt x="120000" y="61642"/>
                    <a:pt x="120000" y="60000"/>
                  </a:cubicBezTo>
                  <a:cubicBezTo>
                    <a:pt x="120000" y="59227"/>
                    <a:pt x="119710" y="58647"/>
                    <a:pt x="119227" y="58164"/>
                  </a:cubicBezTo>
                  <a:close/>
                  <a:moveTo>
                    <a:pt x="81835" y="10917"/>
                  </a:moveTo>
                  <a:lnTo>
                    <a:pt x="92753" y="10917"/>
                  </a:lnTo>
                  <a:lnTo>
                    <a:pt x="92753" y="31690"/>
                  </a:lnTo>
                  <a:lnTo>
                    <a:pt x="81835" y="20772"/>
                  </a:lnTo>
                  <a:lnTo>
                    <a:pt x="81835" y="10917"/>
                  </a:lnTo>
                  <a:close/>
                  <a:moveTo>
                    <a:pt x="43671" y="114589"/>
                  </a:moveTo>
                  <a:lnTo>
                    <a:pt x="21835" y="114589"/>
                  </a:lnTo>
                  <a:lnTo>
                    <a:pt x="21835" y="109082"/>
                  </a:lnTo>
                  <a:lnTo>
                    <a:pt x="43671" y="109082"/>
                  </a:lnTo>
                  <a:lnTo>
                    <a:pt x="43671" y="114589"/>
                  </a:lnTo>
                  <a:close/>
                  <a:moveTo>
                    <a:pt x="70917" y="114589"/>
                  </a:moveTo>
                  <a:lnTo>
                    <a:pt x="49082" y="114589"/>
                  </a:lnTo>
                  <a:lnTo>
                    <a:pt x="49082" y="70917"/>
                  </a:lnTo>
                  <a:lnTo>
                    <a:pt x="70917" y="70917"/>
                  </a:lnTo>
                  <a:lnTo>
                    <a:pt x="70917" y="114589"/>
                  </a:lnTo>
                  <a:close/>
                  <a:moveTo>
                    <a:pt x="98164" y="114589"/>
                  </a:moveTo>
                  <a:lnTo>
                    <a:pt x="76328" y="114589"/>
                  </a:lnTo>
                  <a:lnTo>
                    <a:pt x="76328" y="109082"/>
                  </a:lnTo>
                  <a:lnTo>
                    <a:pt x="98164" y="109082"/>
                  </a:lnTo>
                  <a:lnTo>
                    <a:pt x="98164" y="114589"/>
                  </a:lnTo>
                  <a:close/>
                  <a:moveTo>
                    <a:pt x="98164" y="103671"/>
                  </a:moveTo>
                  <a:lnTo>
                    <a:pt x="76328" y="103671"/>
                  </a:lnTo>
                  <a:lnTo>
                    <a:pt x="76328" y="68212"/>
                  </a:lnTo>
                  <a:cubicBezTo>
                    <a:pt x="76328" y="66570"/>
                    <a:pt x="75265" y="65507"/>
                    <a:pt x="73623" y="65507"/>
                  </a:cubicBezTo>
                  <a:lnTo>
                    <a:pt x="46376" y="65507"/>
                  </a:lnTo>
                  <a:cubicBezTo>
                    <a:pt x="44734" y="65507"/>
                    <a:pt x="43671" y="66570"/>
                    <a:pt x="43671" y="68212"/>
                  </a:cubicBezTo>
                  <a:lnTo>
                    <a:pt x="43671" y="103671"/>
                  </a:lnTo>
                  <a:lnTo>
                    <a:pt x="21835" y="103671"/>
                  </a:lnTo>
                  <a:lnTo>
                    <a:pt x="21835" y="44734"/>
                  </a:lnTo>
                  <a:lnTo>
                    <a:pt x="60000" y="6570"/>
                  </a:lnTo>
                  <a:lnTo>
                    <a:pt x="98164" y="44734"/>
                  </a:lnTo>
                  <a:lnTo>
                    <a:pt x="98164" y="103671"/>
                  </a:lnTo>
                  <a:close/>
                  <a:moveTo>
                    <a:pt x="62705" y="98164"/>
                  </a:moveTo>
                  <a:cubicBezTo>
                    <a:pt x="64347" y="98164"/>
                    <a:pt x="65507" y="97101"/>
                    <a:pt x="65507" y="95458"/>
                  </a:cubicBezTo>
                  <a:cubicBezTo>
                    <a:pt x="65507" y="93816"/>
                    <a:pt x="64347" y="92753"/>
                    <a:pt x="62705" y="92753"/>
                  </a:cubicBezTo>
                  <a:cubicBezTo>
                    <a:pt x="61062" y="92753"/>
                    <a:pt x="60000" y="93816"/>
                    <a:pt x="60000" y="95458"/>
                  </a:cubicBezTo>
                  <a:cubicBezTo>
                    <a:pt x="60000" y="97101"/>
                    <a:pt x="61062" y="98164"/>
                    <a:pt x="62705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36"/>
            <p:cNvSpPr/>
            <p:nvPr/>
          </p:nvSpPr>
          <p:spPr>
            <a:xfrm>
              <a:off x="1271469" y="673656"/>
              <a:ext cx="2970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69" y="57294"/>
                  </a:moveTo>
                  <a:cubicBezTo>
                    <a:pt x="99227" y="57294"/>
                    <a:pt x="98164" y="58357"/>
                    <a:pt x="98164" y="60000"/>
                  </a:cubicBezTo>
                  <a:cubicBezTo>
                    <a:pt x="98164" y="61642"/>
                    <a:pt x="99227" y="62801"/>
                    <a:pt x="100869" y="62801"/>
                  </a:cubicBezTo>
                  <a:cubicBezTo>
                    <a:pt x="102512" y="62801"/>
                    <a:pt x="103574" y="61642"/>
                    <a:pt x="103574" y="60000"/>
                  </a:cubicBezTo>
                  <a:cubicBezTo>
                    <a:pt x="103574" y="58357"/>
                    <a:pt x="102512" y="57294"/>
                    <a:pt x="100869" y="57294"/>
                  </a:cubicBezTo>
                  <a:close/>
                  <a:moveTo>
                    <a:pt x="40869" y="93043"/>
                  </a:moveTo>
                  <a:cubicBezTo>
                    <a:pt x="39516" y="92173"/>
                    <a:pt x="37874" y="92753"/>
                    <a:pt x="37101" y="94106"/>
                  </a:cubicBezTo>
                  <a:cubicBezTo>
                    <a:pt x="36231" y="95458"/>
                    <a:pt x="36811" y="97101"/>
                    <a:pt x="38164" y="97971"/>
                  </a:cubicBezTo>
                  <a:cubicBezTo>
                    <a:pt x="39516" y="98743"/>
                    <a:pt x="41159" y="98164"/>
                    <a:pt x="42028" y="96811"/>
                  </a:cubicBezTo>
                  <a:cubicBezTo>
                    <a:pt x="42512" y="95458"/>
                    <a:pt x="42222" y="93816"/>
                    <a:pt x="40869" y="93043"/>
                  </a:cubicBezTo>
                  <a:close/>
                  <a:moveTo>
                    <a:pt x="23188" y="78067"/>
                  </a:moveTo>
                  <a:cubicBezTo>
                    <a:pt x="21835" y="78840"/>
                    <a:pt x="21545" y="80483"/>
                    <a:pt x="22028" y="81835"/>
                  </a:cubicBezTo>
                  <a:cubicBezTo>
                    <a:pt x="22898" y="83188"/>
                    <a:pt x="24541" y="83478"/>
                    <a:pt x="25893" y="82898"/>
                  </a:cubicBezTo>
                  <a:cubicBezTo>
                    <a:pt x="27246" y="82125"/>
                    <a:pt x="27536" y="80483"/>
                    <a:pt x="26956" y="79130"/>
                  </a:cubicBezTo>
                  <a:cubicBezTo>
                    <a:pt x="26183" y="77777"/>
                    <a:pt x="24541" y="77487"/>
                    <a:pt x="23188" y="78067"/>
                  </a:cubicBezTo>
                  <a:close/>
                  <a:moveTo>
                    <a:pt x="38164" y="22125"/>
                  </a:moveTo>
                  <a:cubicBezTo>
                    <a:pt x="36811" y="22995"/>
                    <a:pt x="36521" y="24541"/>
                    <a:pt x="37101" y="25990"/>
                  </a:cubicBezTo>
                  <a:cubicBezTo>
                    <a:pt x="37874" y="27342"/>
                    <a:pt x="39516" y="27536"/>
                    <a:pt x="40869" y="27053"/>
                  </a:cubicBezTo>
                  <a:cubicBezTo>
                    <a:pt x="42222" y="26183"/>
                    <a:pt x="42512" y="24541"/>
                    <a:pt x="42028" y="23188"/>
                  </a:cubicBezTo>
                  <a:cubicBezTo>
                    <a:pt x="41159" y="21835"/>
                    <a:pt x="39516" y="21545"/>
                    <a:pt x="38164" y="22125"/>
                  </a:cubicBezTo>
                  <a:close/>
                  <a:moveTo>
                    <a:pt x="19033" y="57294"/>
                  </a:moveTo>
                  <a:cubicBezTo>
                    <a:pt x="17487" y="57294"/>
                    <a:pt x="16328" y="58357"/>
                    <a:pt x="16328" y="60000"/>
                  </a:cubicBezTo>
                  <a:cubicBezTo>
                    <a:pt x="16328" y="61642"/>
                    <a:pt x="17487" y="62801"/>
                    <a:pt x="19033" y="62801"/>
                  </a:cubicBezTo>
                  <a:cubicBezTo>
                    <a:pt x="20676" y="62801"/>
                    <a:pt x="21835" y="61642"/>
                    <a:pt x="21835" y="60000"/>
                  </a:cubicBezTo>
                  <a:cubicBezTo>
                    <a:pt x="21835" y="58357"/>
                    <a:pt x="20676" y="57294"/>
                    <a:pt x="19033" y="57294"/>
                  </a:cubicBezTo>
                  <a:close/>
                  <a:moveTo>
                    <a:pt x="79033" y="27053"/>
                  </a:moveTo>
                  <a:cubicBezTo>
                    <a:pt x="80386" y="27826"/>
                    <a:pt x="82028" y="27342"/>
                    <a:pt x="82898" y="25990"/>
                  </a:cubicBezTo>
                  <a:cubicBezTo>
                    <a:pt x="83671" y="24541"/>
                    <a:pt x="83188" y="22995"/>
                    <a:pt x="81835" y="22125"/>
                  </a:cubicBezTo>
                  <a:cubicBezTo>
                    <a:pt x="80386" y="21352"/>
                    <a:pt x="78840" y="21835"/>
                    <a:pt x="77971" y="23188"/>
                  </a:cubicBezTo>
                  <a:cubicBezTo>
                    <a:pt x="77391" y="24541"/>
                    <a:pt x="77681" y="26183"/>
                    <a:pt x="79033" y="27053"/>
                  </a:cubicBezTo>
                  <a:close/>
                  <a:moveTo>
                    <a:pt x="25893" y="37101"/>
                  </a:moveTo>
                  <a:cubicBezTo>
                    <a:pt x="24541" y="36328"/>
                    <a:pt x="22898" y="36811"/>
                    <a:pt x="22028" y="38260"/>
                  </a:cubicBezTo>
                  <a:cubicBezTo>
                    <a:pt x="21256" y="39613"/>
                    <a:pt x="21835" y="41256"/>
                    <a:pt x="23188" y="42028"/>
                  </a:cubicBezTo>
                  <a:cubicBezTo>
                    <a:pt x="24541" y="42898"/>
                    <a:pt x="26183" y="42318"/>
                    <a:pt x="26956" y="40966"/>
                  </a:cubicBezTo>
                  <a:cubicBezTo>
                    <a:pt x="27826" y="39613"/>
                    <a:pt x="27246" y="37971"/>
                    <a:pt x="25893" y="37101"/>
                  </a:cubicBezTo>
                  <a:close/>
                  <a:moveTo>
                    <a:pt x="96811" y="78067"/>
                  </a:moveTo>
                  <a:cubicBezTo>
                    <a:pt x="95458" y="77198"/>
                    <a:pt x="93816" y="77777"/>
                    <a:pt x="92946" y="79130"/>
                  </a:cubicBezTo>
                  <a:cubicBezTo>
                    <a:pt x="92173" y="80483"/>
                    <a:pt x="92657" y="82125"/>
                    <a:pt x="94106" y="82898"/>
                  </a:cubicBezTo>
                  <a:cubicBezTo>
                    <a:pt x="95458" y="83768"/>
                    <a:pt x="97101" y="83188"/>
                    <a:pt x="97874" y="81835"/>
                  </a:cubicBezTo>
                  <a:cubicBezTo>
                    <a:pt x="98454" y="80483"/>
                    <a:pt x="98164" y="78840"/>
                    <a:pt x="96811" y="78067"/>
                  </a:cubicBezTo>
                  <a:close/>
                  <a:moveTo>
                    <a:pt x="60000" y="98164"/>
                  </a:moveTo>
                  <a:cubicBezTo>
                    <a:pt x="58357" y="98164"/>
                    <a:pt x="57294" y="99323"/>
                    <a:pt x="57294" y="100966"/>
                  </a:cubicBezTo>
                  <a:cubicBezTo>
                    <a:pt x="57294" y="102608"/>
                    <a:pt x="58357" y="103671"/>
                    <a:pt x="60000" y="103671"/>
                  </a:cubicBezTo>
                  <a:cubicBezTo>
                    <a:pt x="61642" y="103671"/>
                    <a:pt x="62705" y="102608"/>
                    <a:pt x="62705" y="100966"/>
                  </a:cubicBezTo>
                  <a:cubicBezTo>
                    <a:pt x="62705" y="99323"/>
                    <a:pt x="61642" y="98164"/>
                    <a:pt x="60000" y="98164"/>
                  </a:cubicBezTo>
                  <a:close/>
                  <a:moveTo>
                    <a:pt x="94106" y="37101"/>
                  </a:moveTo>
                  <a:cubicBezTo>
                    <a:pt x="92657" y="37971"/>
                    <a:pt x="92463" y="39613"/>
                    <a:pt x="92946" y="40966"/>
                  </a:cubicBezTo>
                  <a:cubicBezTo>
                    <a:pt x="93816" y="42318"/>
                    <a:pt x="95458" y="42608"/>
                    <a:pt x="96811" y="42028"/>
                  </a:cubicBezTo>
                  <a:cubicBezTo>
                    <a:pt x="98164" y="41256"/>
                    <a:pt x="98454" y="39613"/>
                    <a:pt x="97874" y="38260"/>
                  </a:cubicBezTo>
                  <a:cubicBezTo>
                    <a:pt x="97101" y="36811"/>
                    <a:pt x="95458" y="36618"/>
                    <a:pt x="94106" y="37101"/>
                  </a:cubicBezTo>
                  <a:close/>
                  <a:moveTo>
                    <a:pt x="84541" y="57294"/>
                  </a:moveTo>
                  <a:lnTo>
                    <a:pt x="70628" y="57294"/>
                  </a:lnTo>
                  <a:cubicBezTo>
                    <a:pt x="69565" y="53526"/>
                    <a:pt x="66570" y="50531"/>
                    <a:pt x="62705" y="49371"/>
                  </a:cubicBezTo>
                  <a:lnTo>
                    <a:pt x="62705" y="19130"/>
                  </a:lnTo>
                  <a:cubicBezTo>
                    <a:pt x="62705" y="17487"/>
                    <a:pt x="61642" y="16425"/>
                    <a:pt x="60000" y="16425"/>
                  </a:cubicBezTo>
                  <a:cubicBezTo>
                    <a:pt x="58357" y="16425"/>
                    <a:pt x="57294" y="17487"/>
                    <a:pt x="57294" y="19130"/>
                  </a:cubicBezTo>
                  <a:lnTo>
                    <a:pt x="57294" y="49371"/>
                  </a:lnTo>
                  <a:cubicBezTo>
                    <a:pt x="52657" y="50531"/>
                    <a:pt x="49082" y="54879"/>
                    <a:pt x="49082" y="60000"/>
                  </a:cubicBezTo>
                  <a:cubicBezTo>
                    <a:pt x="49082" y="65990"/>
                    <a:pt x="54009" y="70917"/>
                    <a:pt x="60000" y="70917"/>
                  </a:cubicBezTo>
                  <a:cubicBezTo>
                    <a:pt x="65120" y="70917"/>
                    <a:pt x="69275" y="67439"/>
                    <a:pt x="70628" y="62801"/>
                  </a:cubicBezTo>
                  <a:lnTo>
                    <a:pt x="84541" y="62801"/>
                  </a:lnTo>
                  <a:cubicBezTo>
                    <a:pt x="86183" y="62801"/>
                    <a:pt x="87246" y="61642"/>
                    <a:pt x="87246" y="60000"/>
                  </a:cubicBezTo>
                  <a:cubicBezTo>
                    <a:pt x="87246" y="58357"/>
                    <a:pt x="86183" y="57294"/>
                    <a:pt x="84541" y="57294"/>
                  </a:cubicBezTo>
                  <a:close/>
                  <a:moveTo>
                    <a:pt x="60000" y="65507"/>
                  </a:moveTo>
                  <a:cubicBezTo>
                    <a:pt x="57004" y="65507"/>
                    <a:pt x="54492" y="62995"/>
                    <a:pt x="54492" y="60000"/>
                  </a:cubicBezTo>
                  <a:cubicBezTo>
                    <a:pt x="54492" y="57004"/>
                    <a:pt x="57004" y="54589"/>
                    <a:pt x="60000" y="54589"/>
                  </a:cubicBezTo>
                  <a:cubicBezTo>
                    <a:pt x="62995" y="54589"/>
                    <a:pt x="65410" y="57004"/>
                    <a:pt x="65410" y="60000"/>
                  </a:cubicBezTo>
                  <a:cubicBezTo>
                    <a:pt x="65410" y="62995"/>
                    <a:pt x="62995" y="65507"/>
                    <a:pt x="60000" y="65507"/>
                  </a:cubicBezTo>
                  <a:close/>
                  <a:moveTo>
                    <a:pt x="79033" y="93043"/>
                  </a:moveTo>
                  <a:cubicBezTo>
                    <a:pt x="77681" y="93816"/>
                    <a:pt x="77391" y="95458"/>
                    <a:pt x="77971" y="96811"/>
                  </a:cubicBezTo>
                  <a:cubicBezTo>
                    <a:pt x="78840" y="98164"/>
                    <a:pt x="80386" y="98454"/>
                    <a:pt x="81835" y="97971"/>
                  </a:cubicBezTo>
                  <a:cubicBezTo>
                    <a:pt x="83188" y="97101"/>
                    <a:pt x="83381" y="95458"/>
                    <a:pt x="82898" y="94106"/>
                  </a:cubicBezTo>
                  <a:cubicBezTo>
                    <a:pt x="82028" y="92753"/>
                    <a:pt x="80386" y="92173"/>
                    <a:pt x="79033" y="93043"/>
                  </a:cubicBezTo>
                  <a:close/>
                  <a:moveTo>
                    <a:pt x="60000" y="0"/>
                  </a:moveTo>
                  <a:cubicBezTo>
                    <a:pt x="26666" y="0"/>
                    <a:pt x="0" y="27053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7053"/>
                    <a:pt x="93236" y="0"/>
                    <a:pt x="60000" y="0"/>
                  </a:cubicBezTo>
                  <a:close/>
                  <a:moveTo>
                    <a:pt x="60000" y="114589"/>
                  </a:moveTo>
                  <a:cubicBezTo>
                    <a:pt x="29951" y="114589"/>
                    <a:pt x="5410" y="90048"/>
                    <a:pt x="5410" y="60000"/>
                  </a:cubicBezTo>
                  <a:cubicBezTo>
                    <a:pt x="5410" y="30048"/>
                    <a:pt x="29951" y="5507"/>
                    <a:pt x="60000" y="5507"/>
                  </a:cubicBezTo>
                  <a:cubicBezTo>
                    <a:pt x="89951" y="5507"/>
                    <a:pt x="114492" y="30048"/>
                    <a:pt x="114492" y="60000"/>
                  </a:cubicBezTo>
                  <a:cubicBezTo>
                    <a:pt x="114492" y="90048"/>
                    <a:pt x="89951" y="114589"/>
                    <a:pt x="60000" y="1145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2037"/>
            <p:cNvSpPr/>
            <p:nvPr/>
          </p:nvSpPr>
          <p:spPr>
            <a:xfrm>
              <a:off x="1841173" y="673656"/>
              <a:ext cx="2970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51" y="10917"/>
                  </a:moveTo>
                  <a:cubicBezTo>
                    <a:pt x="32973" y="10917"/>
                    <a:pt x="10829" y="33043"/>
                    <a:pt x="10829" y="60000"/>
                  </a:cubicBezTo>
                  <a:cubicBezTo>
                    <a:pt x="10829" y="87053"/>
                    <a:pt x="32973" y="109082"/>
                    <a:pt x="59951" y="109082"/>
                  </a:cubicBezTo>
                  <a:cubicBezTo>
                    <a:pt x="87026" y="109082"/>
                    <a:pt x="109073" y="87053"/>
                    <a:pt x="109073" y="60000"/>
                  </a:cubicBezTo>
                  <a:cubicBezTo>
                    <a:pt x="109073" y="33043"/>
                    <a:pt x="87026" y="10917"/>
                    <a:pt x="59951" y="10917"/>
                  </a:cubicBezTo>
                  <a:close/>
                  <a:moveTo>
                    <a:pt x="59951" y="103671"/>
                  </a:moveTo>
                  <a:cubicBezTo>
                    <a:pt x="35970" y="103671"/>
                    <a:pt x="16341" y="84057"/>
                    <a:pt x="16341" y="60000"/>
                  </a:cubicBezTo>
                  <a:cubicBezTo>
                    <a:pt x="16341" y="36038"/>
                    <a:pt x="35970" y="16425"/>
                    <a:pt x="59951" y="16425"/>
                  </a:cubicBezTo>
                  <a:cubicBezTo>
                    <a:pt x="84029" y="16425"/>
                    <a:pt x="103658" y="36038"/>
                    <a:pt x="103658" y="60000"/>
                  </a:cubicBezTo>
                  <a:cubicBezTo>
                    <a:pt x="103658" y="84057"/>
                    <a:pt x="84029" y="103671"/>
                    <a:pt x="59951" y="103671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7053"/>
                    <a:pt x="0" y="60000"/>
                  </a:cubicBezTo>
                  <a:cubicBezTo>
                    <a:pt x="0" y="93333"/>
                    <a:pt x="26688" y="120000"/>
                    <a:pt x="59951" y="120000"/>
                  </a:cubicBezTo>
                  <a:cubicBezTo>
                    <a:pt x="93311" y="120000"/>
                    <a:pt x="120000" y="93333"/>
                    <a:pt x="120000" y="60000"/>
                  </a:cubicBezTo>
                  <a:cubicBezTo>
                    <a:pt x="120000" y="27053"/>
                    <a:pt x="93311" y="0"/>
                    <a:pt x="59951" y="0"/>
                  </a:cubicBezTo>
                  <a:close/>
                  <a:moveTo>
                    <a:pt x="59951" y="114589"/>
                  </a:moveTo>
                  <a:cubicBezTo>
                    <a:pt x="29975" y="114589"/>
                    <a:pt x="5414" y="90048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90048"/>
                    <a:pt x="90024" y="114589"/>
                    <a:pt x="59951" y="114589"/>
                  </a:cubicBezTo>
                  <a:close/>
                  <a:moveTo>
                    <a:pt x="79097" y="57294"/>
                  </a:moveTo>
                  <a:lnTo>
                    <a:pt x="70684" y="57294"/>
                  </a:lnTo>
                  <a:cubicBezTo>
                    <a:pt x="69524" y="53526"/>
                    <a:pt x="66526" y="50531"/>
                    <a:pt x="62755" y="49371"/>
                  </a:cubicBezTo>
                  <a:lnTo>
                    <a:pt x="62755" y="30048"/>
                  </a:lnTo>
                  <a:cubicBezTo>
                    <a:pt x="62755" y="28405"/>
                    <a:pt x="61595" y="27342"/>
                    <a:pt x="59951" y="27342"/>
                  </a:cubicBezTo>
                  <a:cubicBezTo>
                    <a:pt x="58404" y="27342"/>
                    <a:pt x="57244" y="28405"/>
                    <a:pt x="57244" y="30048"/>
                  </a:cubicBezTo>
                  <a:lnTo>
                    <a:pt x="57244" y="49371"/>
                  </a:lnTo>
                  <a:cubicBezTo>
                    <a:pt x="52602" y="50531"/>
                    <a:pt x="49121" y="54879"/>
                    <a:pt x="49121" y="60000"/>
                  </a:cubicBezTo>
                  <a:cubicBezTo>
                    <a:pt x="49121" y="65990"/>
                    <a:pt x="53956" y="70917"/>
                    <a:pt x="59951" y="70917"/>
                  </a:cubicBezTo>
                  <a:cubicBezTo>
                    <a:pt x="65173" y="70917"/>
                    <a:pt x="69234" y="67439"/>
                    <a:pt x="70684" y="62801"/>
                  </a:cubicBezTo>
                  <a:lnTo>
                    <a:pt x="79097" y="62801"/>
                  </a:lnTo>
                  <a:cubicBezTo>
                    <a:pt x="80741" y="62801"/>
                    <a:pt x="81804" y="61642"/>
                    <a:pt x="81804" y="60000"/>
                  </a:cubicBezTo>
                  <a:cubicBezTo>
                    <a:pt x="81804" y="58357"/>
                    <a:pt x="80741" y="57294"/>
                    <a:pt x="79097" y="57294"/>
                  </a:cubicBezTo>
                  <a:close/>
                  <a:moveTo>
                    <a:pt x="59951" y="65507"/>
                  </a:moveTo>
                  <a:cubicBezTo>
                    <a:pt x="56954" y="65507"/>
                    <a:pt x="54536" y="62995"/>
                    <a:pt x="54536" y="60000"/>
                  </a:cubicBezTo>
                  <a:cubicBezTo>
                    <a:pt x="54536" y="57004"/>
                    <a:pt x="56954" y="54589"/>
                    <a:pt x="59951" y="54589"/>
                  </a:cubicBezTo>
                  <a:cubicBezTo>
                    <a:pt x="62949" y="54589"/>
                    <a:pt x="65463" y="57004"/>
                    <a:pt x="65463" y="60000"/>
                  </a:cubicBezTo>
                  <a:cubicBezTo>
                    <a:pt x="65463" y="62995"/>
                    <a:pt x="62949" y="65507"/>
                    <a:pt x="59951" y="65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2038"/>
            <p:cNvSpPr/>
            <p:nvPr/>
          </p:nvSpPr>
          <p:spPr>
            <a:xfrm>
              <a:off x="2450996" y="673656"/>
              <a:ext cx="216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33" y="70917"/>
                  </a:moveTo>
                  <a:cubicBezTo>
                    <a:pt x="51694" y="70917"/>
                    <a:pt x="44916" y="75845"/>
                    <a:pt x="44916" y="81835"/>
                  </a:cubicBezTo>
                  <a:cubicBezTo>
                    <a:pt x="44916" y="84541"/>
                    <a:pt x="46511" y="87342"/>
                    <a:pt x="48637" y="89178"/>
                  </a:cubicBezTo>
                  <a:lnTo>
                    <a:pt x="48637" y="90048"/>
                  </a:lnTo>
                  <a:cubicBezTo>
                    <a:pt x="48637" y="94685"/>
                    <a:pt x="53554" y="98164"/>
                    <a:pt x="59933" y="98164"/>
                  </a:cubicBezTo>
                  <a:cubicBezTo>
                    <a:pt x="66312" y="98164"/>
                    <a:pt x="71229" y="94685"/>
                    <a:pt x="71229" y="90048"/>
                  </a:cubicBezTo>
                  <a:lnTo>
                    <a:pt x="71229" y="89178"/>
                  </a:lnTo>
                  <a:cubicBezTo>
                    <a:pt x="73488" y="87342"/>
                    <a:pt x="74950" y="84830"/>
                    <a:pt x="74950" y="81835"/>
                  </a:cubicBezTo>
                  <a:cubicBezTo>
                    <a:pt x="74950" y="75845"/>
                    <a:pt x="68172" y="70917"/>
                    <a:pt x="59933" y="70917"/>
                  </a:cubicBezTo>
                  <a:close/>
                  <a:moveTo>
                    <a:pt x="63654" y="86473"/>
                  </a:moveTo>
                  <a:lnTo>
                    <a:pt x="63654" y="90048"/>
                  </a:lnTo>
                  <a:cubicBezTo>
                    <a:pt x="63654" y="91690"/>
                    <a:pt x="62192" y="92753"/>
                    <a:pt x="59933" y="92753"/>
                  </a:cubicBezTo>
                  <a:cubicBezTo>
                    <a:pt x="57674" y="92753"/>
                    <a:pt x="56212" y="91690"/>
                    <a:pt x="56212" y="90048"/>
                  </a:cubicBezTo>
                  <a:lnTo>
                    <a:pt x="56212" y="86473"/>
                  </a:lnTo>
                  <a:cubicBezTo>
                    <a:pt x="53953" y="85700"/>
                    <a:pt x="52491" y="83768"/>
                    <a:pt x="52491" y="81835"/>
                  </a:cubicBezTo>
                  <a:cubicBezTo>
                    <a:pt x="52491" y="78840"/>
                    <a:pt x="55813" y="76425"/>
                    <a:pt x="59933" y="76425"/>
                  </a:cubicBezTo>
                  <a:cubicBezTo>
                    <a:pt x="64053" y="76425"/>
                    <a:pt x="67508" y="78840"/>
                    <a:pt x="67508" y="81835"/>
                  </a:cubicBezTo>
                  <a:cubicBezTo>
                    <a:pt x="67508" y="83768"/>
                    <a:pt x="65913" y="85700"/>
                    <a:pt x="63654" y="86473"/>
                  </a:cubicBezTo>
                  <a:close/>
                  <a:moveTo>
                    <a:pt x="104983" y="49082"/>
                  </a:moveTo>
                  <a:lnTo>
                    <a:pt x="104983" y="32753"/>
                  </a:lnTo>
                  <a:cubicBezTo>
                    <a:pt x="104983" y="14782"/>
                    <a:pt x="84651" y="0"/>
                    <a:pt x="59933" y="0"/>
                  </a:cubicBezTo>
                  <a:cubicBezTo>
                    <a:pt x="35215" y="0"/>
                    <a:pt x="14883" y="14782"/>
                    <a:pt x="14883" y="32753"/>
                  </a:cubicBezTo>
                  <a:lnTo>
                    <a:pt x="14883" y="49082"/>
                  </a:lnTo>
                  <a:cubicBezTo>
                    <a:pt x="6644" y="49082"/>
                    <a:pt x="0" y="54009"/>
                    <a:pt x="0" y="60000"/>
                  </a:cubicBezTo>
                  <a:lnTo>
                    <a:pt x="0" y="109082"/>
                  </a:lnTo>
                  <a:cubicBezTo>
                    <a:pt x="0" y="115072"/>
                    <a:pt x="6644" y="120000"/>
                    <a:pt x="14883" y="120000"/>
                  </a:cubicBezTo>
                  <a:lnTo>
                    <a:pt x="104983" y="120000"/>
                  </a:lnTo>
                  <a:cubicBezTo>
                    <a:pt x="113222" y="120000"/>
                    <a:pt x="120000" y="115072"/>
                    <a:pt x="120000" y="109082"/>
                  </a:cubicBezTo>
                  <a:lnTo>
                    <a:pt x="120000" y="60000"/>
                  </a:lnTo>
                  <a:cubicBezTo>
                    <a:pt x="120000" y="54009"/>
                    <a:pt x="113222" y="49082"/>
                    <a:pt x="104983" y="49082"/>
                  </a:cubicBezTo>
                  <a:close/>
                  <a:moveTo>
                    <a:pt x="22458" y="32753"/>
                  </a:moveTo>
                  <a:cubicBezTo>
                    <a:pt x="22458" y="17777"/>
                    <a:pt x="39335" y="5507"/>
                    <a:pt x="59933" y="5507"/>
                  </a:cubicBezTo>
                  <a:cubicBezTo>
                    <a:pt x="80531" y="5507"/>
                    <a:pt x="97408" y="17777"/>
                    <a:pt x="97408" y="32753"/>
                  </a:cubicBezTo>
                  <a:lnTo>
                    <a:pt x="97408" y="49082"/>
                  </a:lnTo>
                  <a:lnTo>
                    <a:pt x="22458" y="49082"/>
                  </a:lnTo>
                  <a:lnTo>
                    <a:pt x="22458" y="32753"/>
                  </a:lnTo>
                  <a:close/>
                  <a:moveTo>
                    <a:pt x="112425" y="109082"/>
                  </a:moveTo>
                  <a:cubicBezTo>
                    <a:pt x="112425" y="112077"/>
                    <a:pt x="109102" y="114589"/>
                    <a:pt x="104983" y="114589"/>
                  </a:cubicBezTo>
                  <a:lnTo>
                    <a:pt x="14883" y="114589"/>
                  </a:lnTo>
                  <a:cubicBezTo>
                    <a:pt x="10764" y="114589"/>
                    <a:pt x="7441" y="112077"/>
                    <a:pt x="7441" y="109082"/>
                  </a:cubicBezTo>
                  <a:lnTo>
                    <a:pt x="7441" y="60000"/>
                  </a:lnTo>
                  <a:cubicBezTo>
                    <a:pt x="7441" y="57004"/>
                    <a:pt x="10764" y="54589"/>
                    <a:pt x="14883" y="54589"/>
                  </a:cubicBezTo>
                  <a:lnTo>
                    <a:pt x="104983" y="54589"/>
                  </a:lnTo>
                  <a:cubicBezTo>
                    <a:pt x="109102" y="54589"/>
                    <a:pt x="112425" y="57004"/>
                    <a:pt x="112425" y="60000"/>
                  </a:cubicBezTo>
                  <a:lnTo>
                    <a:pt x="112425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2039"/>
            <p:cNvSpPr/>
            <p:nvPr/>
          </p:nvSpPr>
          <p:spPr>
            <a:xfrm>
              <a:off x="3020696" y="673656"/>
              <a:ext cx="216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83" y="49082"/>
                  </a:moveTo>
                  <a:lnTo>
                    <a:pt x="104983" y="32753"/>
                  </a:lnTo>
                  <a:cubicBezTo>
                    <a:pt x="104983" y="14782"/>
                    <a:pt x="84784" y="0"/>
                    <a:pt x="60066" y="0"/>
                  </a:cubicBezTo>
                  <a:cubicBezTo>
                    <a:pt x="35348" y="0"/>
                    <a:pt x="15016" y="14782"/>
                    <a:pt x="15016" y="32753"/>
                  </a:cubicBezTo>
                  <a:cubicBezTo>
                    <a:pt x="15016" y="34396"/>
                    <a:pt x="16478" y="35458"/>
                    <a:pt x="18737" y="35458"/>
                  </a:cubicBezTo>
                  <a:cubicBezTo>
                    <a:pt x="20996" y="35458"/>
                    <a:pt x="22591" y="34396"/>
                    <a:pt x="22591" y="32753"/>
                  </a:cubicBezTo>
                  <a:cubicBezTo>
                    <a:pt x="22591" y="17777"/>
                    <a:pt x="39468" y="5507"/>
                    <a:pt x="60066" y="5507"/>
                  </a:cubicBezTo>
                  <a:cubicBezTo>
                    <a:pt x="80664" y="5507"/>
                    <a:pt x="97541" y="17777"/>
                    <a:pt x="97541" y="32753"/>
                  </a:cubicBezTo>
                  <a:lnTo>
                    <a:pt x="97541" y="49082"/>
                  </a:lnTo>
                  <a:lnTo>
                    <a:pt x="15016" y="49082"/>
                  </a:lnTo>
                  <a:cubicBezTo>
                    <a:pt x="6777" y="49082"/>
                    <a:pt x="0" y="54009"/>
                    <a:pt x="0" y="60000"/>
                  </a:cubicBezTo>
                  <a:lnTo>
                    <a:pt x="0" y="109082"/>
                  </a:lnTo>
                  <a:cubicBezTo>
                    <a:pt x="0" y="115072"/>
                    <a:pt x="6777" y="120000"/>
                    <a:pt x="15016" y="120000"/>
                  </a:cubicBezTo>
                  <a:lnTo>
                    <a:pt x="104983" y="120000"/>
                  </a:lnTo>
                  <a:cubicBezTo>
                    <a:pt x="113355" y="120000"/>
                    <a:pt x="120000" y="115072"/>
                    <a:pt x="120000" y="109082"/>
                  </a:cubicBezTo>
                  <a:lnTo>
                    <a:pt x="120000" y="60000"/>
                  </a:lnTo>
                  <a:cubicBezTo>
                    <a:pt x="120000" y="54009"/>
                    <a:pt x="113355" y="49082"/>
                    <a:pt x="104983" y="49082"/>
                  </a:cubicBezTo>
                  <a:close/>
                  <a:moveTo>
                    <a:pt x="112558" y="109082"/>
                  </a:moveTo>
                  <a:cubicBezTo>
                    <a:pt x="112558" y="112077"/>
                    <a:pt x="109102" y="114589"/>
                    <a:pt x="104983" y="114589"/>
                  </a:cubicBezTo>
                  <a:lnTo>
                    <a:pt x="15016" y="114589"/>
                  </a:lnTo>
                  <a:cubicBezTo>
                    <a:pt x="10897" y="114589"/>
                    <a:pt x="7574" y="112077"/>
                    <a:pt x="7574" y="109082"/>
                  </a:cubicBezTo>
                  <a:lnTo>
                    <a:pt x="7574" y="60000"/>
                  </a:lnTo>
                  <a:cubicBezTo>
                    <a:pt x="7574" y="57004"/>
                    <a:pt x="10897" y="54589"/>
                    <a:pt x="15016" y="54589"/>
                  </a:cubicBezTo>
                  <a:lnTo>
                    <a:pt x="104983" y="54589"/>
                  </a:lnTo>
                  <a:cubicBezTo>
                    <a:pt x="109102" y="54589"/>
                    <a:pt x="112558" y="57004"/>
                    <a:pt x="112558" y="60000"/>
                  </a:cubicBezTo>
                  <a:lnTo>
                    <a:pt x="112558" y="109082"/>
                  </a:lnTo>
                  <a:close/>
                  <a:moveTo>
                    <a:pt x="60066" y="70917"/>
                  </a:moveTo>
                  <a:cubicBezTo>
                    <a:pt x="51827" y="70917"/>
                    <a:pt x="45049" y="75845"/>
                    <a:pt x="45049" y="81835"/>
                  </a:cubicBezTo>
                  <a:cubicBezTo>
                    <a:pt x="45049" y="84541"/>
                    <a:pt x="46511" y="87342"/>
                    <a:pt x="48770" y="89178"/>
                  </a:cubicBezTo>
                  <a:lnTo>
                    <a:pt x="48770" y="90048"/>
                  </a:lnTo>
                  <a:cubicBezTo>
                    <a:pt x="48770" y="94685"/>
                    <a:pt x="53687" y="98164"/>
                    <a:pt x="60066" y="98164"/>
                  </a:cubicBezTo>
                  <a:cubicBezTo>
                    <a:pt x="66445" y="98164"/>
                    <a:pt x="71229" y="94685"/>
                    <a:pt x="71229" y="90048"/>
                  </a:cubicBezTo>
                  <a:lnTo>
                    <a:pt x="71229" y="89178"/>
                  </a:lnTo>
                  <a:cubicBezTo>
                    <a:pt x="73488" y="87342"/>
                    <a:pt x="75083" y="84830"/>
                    <a:pt x="75083" y="81835"/>
                  </a:cubicBezTo>
                  <a:cubicBezTo>
                    <a:pt x="75083" y="75845"/>
                    <a:pt x="68305" y="70917"/>
                    <a:pt x="60066" y="70917"/>
                  </a:cubicBezTo>
                  <a:close/>
                  <a:moveTo>
                    <a:pt x="63787" y="86473"/>
                  </a:moveTo>
                  <a:lnTo>
                    <a:pt x="63787" y="90048"/>
                  </a:lnTo>
                  <a:cubicBezTo>
                    <a:pt x="63787" y="91690"/>
                    <a:pt x="62325" y="92753"/>
                    <a:pt x="60066" y="92753"/>
                  </a:cubicBezTo>
                  <a:cubicBezTo>
                    <a:pt x="57807" y="92753"/>
                    <a:pt x="56345" y="91690"/>
                    <a:pt x="56345" y="90048"/>
                  </a:cubicBezTo>
                  <a:lnTo>
                    <a:pt x="56345" y="86473"/>
                  </a:lnTo>
                  <a:cubicBezTo>
                    <a:pt x="54086" y="85700"/>
                    <a:pt x="52491" y="83768"/>
                    <a:pt x="52491" y="81835"/>
                  </a:cubicBezTo>
                  <a:cubicBezTo>
                    <a:pt x="52491" y="78840"/>
                    <a:pt x="55946" y="76425"/>
                    <a:pt x="60066" y="76425"/>
                  </a:cubicBezTo>
                  <a:cubicBezTo>
                    <a:pt x="64186" y="76425"/>
                    <a:pt x="67508" y="78840"/>
                    <a:pt x="67508" y="81835"/>
                  </a:cubicBezTo>
                  <a:cubicBezTo>
                    <a:pt x="67508" y="83768"/>
                    <a:pt x="66046" y="85700"/>
                    <a:pt x="63787" y="86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2040"/>
            <p:cNvSpPr/>
            <p:nvPr/>
          </p:nvSpPr>
          <p:spPr>
            <a:xfrm>
              <a:off x="3574350" y="673656"/>
              <a:ext cx="2487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71" y="0"/>
                  </a:moveTo>
                  <a:lnTo>
                    <a:pt x="13346" y="0"/>
                  </a:lnTo>
                  <a:cubicBezTo>
                    <a:pt x="6023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106771" y="120000"/>
                  </a:lnTo>
                  <a:cubicBezTo>
                    <a:pt x="114094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4094" y="0"/>
                    <a:pt x="106771" y="0"/>
                  </a:cubicBezTo>
                  <a:close/>
                  <a:moveTo>
                    <a:pt x="80078" y="5507"/>
                  </a:moveTo>
                  <a:lnTo>
                    <a:pt x="93425" y="5507"/>
                  </a:lnTo>
                  <a:lnTo>
                    <a:pt x="93425" y="24541"/>
                  </a:lnTo>
                  <a:lnTo>
                    <a:pt x="86692" y="19130"/>
                  </a:lnTo>
                  <a:lnTo>
                    <a:pt x="80078" y="24541"/>
                  </a:lnTo>
                  <a:lnTo>
                    <a:pt x="80078" y="5507"/>
                  </a:lnTo>
                  <a:close/>
                  <a:moveTo>
                    <a:pt x="26692" y="114589"/>
                  </a:moveTo>
                  <a:lnTo>
                    <a:pt x="13346" y="114589"/>
                  </a:lnTo>
                  <a:cubicBezTo>
                    <a:pt x="9685" y="114589"/>
                    <a:pt x="6732" y="112077"/>
                    <a:pt x="6732" y="109082"/>
                  </a:cubicBezTo>
                  <a:lnTo>
                    <a:pt x="6732" y="10917"/>
                  </a:lnTo>
                  <a:cubicBezTo>
                    <a:pt x="6732" y="7922"/>
                    <a:pt x="9685" y="5507"/>
                    <a:pt x="13346" y="5507"/>
                  </a:cubicBezTo>
                  <a:lnTo>
                    <a:pt x="26692" y="5507"/>
                  </a:lnTo>
                  <a:lnTo>
                    <a:pt x="26692" y="114589"/>
                  </a:lnTo>
                  <a:close/>
                  <a:moveTo>
                    <a:pt x="113385" y="109082"/>
                  </a:moveTo>
                  <a:cubicBezTo>
                    <a:pt x="113385" y="112077"/>
                    <a:pt x="110433" y="114589"/>
                    <a:pt x="106771" y="114589"/>
                  </a:cubicBezTo>
                  <a:lnTo>
                    <a:pt x="33425" y="114589"/>
                  </a:lnTo>
                  <a:lnTo>
                    <a:pt x="33425" y="5507"/>
                  </a:lnTo>
                  <a:lnTo>
                    <a:pt x="73346" y="5507"/>
                  </a:lnTo>
                  <a:lnTo>
                    <a:pt x="73346" y="38260"/>
                  </a:lnTo>
                  <a:lnTo>
                    <a:pt x="86692" y="27342"/>
                  </a:lnTo>
                  <a:lnTo>
                    <a:pt x="100039" y="38260"/>
                  </a:lnTo>
                  <a:lnTo>
                    <a:pt x="100039" y="5507"/>
                  </a:lnTo>
                  <a:lnTo>
                    <a:pt x="106771" y="5507"/>
                  </a:lnTo>
                  <a:cubicBezTo>
                    <a:pt x="110433" y="5507"/>
                    <a:pt x="113385" y="7922"/>
                    <a:pt x="113385" y="10917"/>
                  </a:cubicBezTo>
                  <a:lnTo>
                    <a:pt x="113385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2041"/>
            <p:cNvSpPr/>
            <p:nvPr/>
          </p:nvSpPr>
          <p:spPr>
            <a:xfrm>
              <a:off x="4144053" y="673656"/>
              <a:ext cx="240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53" y="0"/>
                  </a:moveTo>
                  <a:lnTo>
                    <a:pt x="19960" y="0"/>
                  </a:lnTo>
                  <a:cubicBezTo>
                    <a:pt x="12637" y="0"/>
                    <a:pt x="6732" y="4927"/>
                    <a:pt x="6732" y="10917"/>
                  </a:cubicBezTo>
                  <a:lnTo>
                    <a:pt x="6732" y="16425"/>
                  </a:lnTo>
                  <a:lnTo>
                    <a:pt x="3307" y="16425"/>
                  </a:lnTo>
                  <a:cubicBezTo>
                    <a:pt x="1299" y="16425"/>
                    <a:pt x="0" y="17487"/>
                    <a:pt x="0" y="19130"/>
                  </a:cubicBezTo>
                  <a:cubicBezTo>
                    <a:pt x="0" y="20772"/>
                    <a:pt x="1299" y="21835"/>
                    <a:pt x="3307" y="21835"/>
                  </a:cubicBezTo>
                  <a:lnTo>
                    <a:pt x="6732" y="21835"/>
                  </a:lnTo>
                  <a:lnTo>
                    <a:pt x="6732" y="32753"/>
                  </a:lnTo>
                  <a:lnTo>
                    <a:pt x="3307" y="32753"/>
                  </a:lnTo>
                  <a:cubicBezTo>
                    <a:pt x="1299" y="32753"/>
                    <a:pt x="0" y="33816"/>
                    <a:pt x="0" y="35458"/>
                  </a:cubicBezTo>
                  <a:cubicBezTo>
                    <a:pt x="0" y="37101"/>
                    <a:pt x="1299" y="38260"/>
                    <a:pt x="3307" y="38260"/>
                  </a:cubicBezTo>
                  <a:lnTo>
                    <a:pt x="6732" y="38260"/>
                  </a:lnTo>
                  <a:lnTo>
                    <a:pt x="6732" y="49082"/>
                  </a:lnTo>
                  <a:lnTo>
                    <a:pt x="3307" y="49082"/>
                  </a:lnTo>
                  <a:cubicBezTo>
                    <a:pt x="1299" y="49082"/>
                    <a:pt x="0" y="50241"/>
                    <a:pt x="0" y="51884"/>
                  </a:cubicBezTo>
                  <a:cubicBezTo>
                    <a:pt x="0" y="53526"/>
                    <a:pt x="1299" y="54589"/>
                    <a:pt x="3307" y="54589"/>
                  </a:cubicBezTo>
                  <a:lnTo>
                    <a:pt x="6732" y="54589"/>
                  </a:lnTo>
                  <a:lnTo>
                    <a:pt x="6732" y="65507"/>
                  </a:lnTo>
                  <a:lnTo>
                    <a:pt x="3307" y="65507"/>
                  </a:lnTo>
                  <a:cubicBezTo>
                    <a:pt x="1299" y="65507"/>
                    <a:pt x="0" y="66570"/>
                    <a:pt x="0" y="68212"/>
                  </a:cubicBezTo>
                  <a:cubicBezTo>
                    <a:pt x="0" y="69855"/>
                    <a:pt x="1299" y="70917"/>
                    <a:pt x="3307" y="70917"/>
                  </a:cubicBezTo>
                  <a:lnTo>
                    <a:pt x="6732" y="70917"/>
                  </a:lnTo>
                  <a:lnTo>
                    <a:pt x="6732" y="81835"/>
                  </a:lnTo>
                  <a:lnTo>
                    <a:pt x="3307" y="81835"/>
                  </a:lnTo>
                  <a:cubicBezTo>
                    <a:pt x="1299" y="81835"/>
                    <a:pt x="0" y="82898"/>
                    <a:pt x="0" y="84541"/>
                  </a:cubicBezTo>
                  <a:cubicBezTo>
                    <a:pt x="0" y="86183"/>
                    <a:pt x="1299" y="87342"/>
                    <a:pt x="3307" y="87342"/>
                  </a:cubicBezTo>
                  <a:lnTo>
                    <a:pt x="6732" y="87342"/>
                  </a:lnTo>
                  <a:lnTo>
                    <a:pt x="6732" y="98164"/>
                  </a:lnTo>
                  <a:lnTo>
                    <a:pt x="3307" y="98164"/>
                  </a:lnTo>
                  <a:cubicBezTo>
                    <a:pt x="1299" y="98164"/>
                    <a:pt x="0" y="99323"/>
                    <a:pt x="0" y="100966"/>
                  </a:cubicBezTo>
                  <a:cubicBezTo>
                    <a:pt x="0" y="102608"/>
                    <a:pt x="1299" y="103671"/>
                    <a:pt x="3307" y="103671"/>
                  </a:cubicBezTo>
                  <a:lnTo>
                    <a:pt x="6732" y="103671"/>
                  </a:lnTo>
                  <a:lnTo>
                    <a:pt x="6732" y="109082"/>
                  </a:lnTo>
                  <a:cubicBezTo>
                    <a:pt x="6732" y="115072"/>
                    <a:pt x="12637" y="120000"/>
                    <a:pt x="19960" y="120000"/>
                  </a:cubicBezTo>
                  <a:lnTo>
                    <a:pt x="106653" y="120000"/>
                  </a:lnTo>
                  <a:cubicBezTo>
                    <a:pt x="113976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3976" y="0"/>
                    <a:pt x="106653" y="0"/>
                  </a:cubicBezTo>
                  <a:close/>
                  <a:moveTo>
                    <a:pt x="33307" y="114589"/>
                  </a:moveTo>
                  <a:lnTo>
                    <a:pt x="19960" y="114589"/>
                  </a:lnTo>
                  <a:cubicBezTo>
                    <a:pt x="16299" y="114589"/>
                    <a:pt x="13346" y="112077"/>
                    <a:pt x="13346" y="109082"/>
                  </a:cubicBezTo>
                  <a:lnTo>
                    <a:pt x="13346" y="103671"/>
                  </a:lnTo>
                  <a:lnTo>
                    <a:pt x="16653" y="103671"/>
                  </a:lnTo>
                  <a:cubicBezTo>
                    <a:pt x="18661" y="103671"/>
                    <a:pt x="19960" y="102608"/>
                    <a:pt x="19960" y="100966"/>
                  </a:cubicBezTo>
                  <a:cubicBezTo>
                    <a:pt x="19960" y="99323"/>
                    <a:pt x="18661" y="98164"/>
                    <a:pt x="16653" y="98164"/>
                  </a:cubicBezTo>
                  <a:lnTo>
                    <a:pt x="13346" y="98164"/>
                  </a:lnTo>
                  <a:lnTo>
                    <a:pt x="13346" y="87342"/>
                  </a:lnTo>
                  <a:lnTo>
                    <a:pt x="16653" y="87342"/>
                  </a:lnTo>
                  <a:cubicBezTo>
                    <a:pt x="18661" y="87342"/>
                    <a:pt x="19960" y="86183"/>
                    <a:pt x="19960" y="84541"/>
                  </a:cubicBezTo>
                  <a:cubicBezTo>
                    <a:pt x="19960" y="82898"/>
                    <a:pt x="18661" y="81835"/>
                    <a:pt x="16653" y="81835"/>
                  </a:cubicBezTo>
                  <a:lnTo>
                    <a:pt x="13346" y="81835"/>
                  </a:lnTo>
                  <a:lnTo>
                    <a:pt x="13346" y="70917"/>
                  </a:lnTo>
                  <a:lnTo>
                    <a:pt x="16653" y="70917"/>
                  </a:lnTo>
                  <a:cubicBezTo>
                    <a:pt x="18661" y="70917"/>
                    <a:pt x="19960" y="69855"/>
                    <a:pt x="19960" y="68212"/>
                  </a:cubicBezTo>
                  <a:cubicBezTo>
                    <a:pt x="19960" y="66570"/>
                    <a:pt x="18661" y="65507"/>
                    <a:pt x="16653" y="65507"/>
                  </a:cubicBezTo>
                  <a:lnTo>
                    <a:pt x="13346" y="65507"/>
                  </a:lnTo>
                  <a:lnTo>
                    <a:pt x="13346" y="54589"/>
                  </a:lnTo>
                  <a:lnTo>
                    <a:pt x="16653" y="54589"/>
                  </a:lnTo>
                  <a:cubicBezTo>
                    <a:pt x="18661" y="54589"/>
                    <a:pt x="19960" y="53526"/>
                    <a:pt x="19960" y="51884"/>
                  </a:cubicBezTo>
                  <a:cubicBezTo>
                    <a:pt x="19960" y="50241"/>
                    <a:pt x="18661" y="49082"/>
                    <a:pt x="16653" y="49082"/>
                  </a:cubicBezTo>
                  <a:lnTo>
                    <a:pt x="13346" y="49082"/>
                  </a:lnTo>
                  <a:lnTo>
                    <a:pt x="13346" y="38260"/>
                  </a:lnTo>
                  <a:lnTo>
                    <a:pt x="16653" y="38260"/>
                  </a:lnTo>
                  <a:cubicBezTo>
                    <a:pt x="18661" y="38260"/>
                    <a:pt x="19960" y="37101"/>
                    <a:pt x="19960" y="35458"/>
                  </a:cubicBezTo>
                  <a:cubicBezTo>
                    <a:pt x="19960" y="33816"/>
                    <a:pt x="18661" y="32753"/>
                    <a:pt x="16653" y="32753"/>
                  </a:cubicBezTo>
                  <a:lnTo>
                    <a:pt x="13346" y="32753"/>
                  </a:lnTo>
                  <a:lnTo>
                    <a:pt x="13346" y="21835"/>
                  </a:lnTo>
                  <a:lnTo>
                    <a:pt x="16653" y="21835"/>
                  </a:lnTo>
                  <a:cubicBezTo>
                    <a:pt x="18661" y="21835"/>
                    <a:pt x="19960" y="20772"/>
                    <a:pt x="19960" y="19130"/>
                  </a:cubicBezTo>
                  <a:cubicBezTo>
                    <a:pt x="19960" y="17487"/>
                    <a:pt x="18661" y="16425"/>
                    <a:pt x="16653" y="16425"/>
                  </a:cubicBezTo>
                  <a:lnTo>
                    <a:pt x="13346" y="16425"/>
                  </a:lnTo>
                  <a:lnTo>
                    <a:pt x="13346" y="10917"/>
                  </a:lnTo>
                  <a:cubicBezTo>
                    <a:pt x="13346" y="7922"/>
                    <a:pt x="16299" y="5507"/>
                    <a:pt x="19960" y="5507"/>
                  </a:cubicBezTo>
                  <a:lnTo>
                    <a:pt x="33307" y="5507"/>
                  </a:lnTo>
                  <a:lnTo>
                    <a:pt x="33307" y="114589"/>
                  </a:lnTo>
                  <a:close/>
                  <a:moveTo>
                    <a:pt x="113385" y="109082"/>
                  </a:moveTo>
                  <a:cubicBezTo>
                    <a:pt x="113385" y="112077"/>
                    <a:pt x="110314" y="114589"/>
                    <a:pt x="106653" y="114589"/>
                  </a:cubicBezTo>
                  <a:lnTo>
                    <a:pt x="40039" y="114589"/>
                  </a:lnTo>
                  <a:lnTo>
                    <a:pt x="40039" y="5507"/>
                  </a:lnTo>
                  <a:lnTo>
                    <a:pt x="106653" y="5507"/>
                  </a:lnTo>
                  <a:cubicBezTo>
                    <a:pt x="110314" y="5507"/>
                    <a:pt x="113385" y="7922"/>
                    <a:pt x="113385" y="10917"/>
                  </a:cubicBezTo>
                  <a:lnTo>
                    <a:pt x="113385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2042"/>
            <p:cNvSpPr/>
            <p:nvPr/>
          </p:nvSpPr>
          <p:spPr>
            <a:xfrm>
              <a:off x="4713756" y="673656"/>
              <a:ext cx="240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921" y="90048"/>
                  </a:moveTo>
                  <a:lnTo>
                    <a:pt x="30000" y="90048"/>
                  </a:lnTo>
                  <a:cubicBezTo>
                    <a:pt x="27992" y="90048"/>
                    <a:pt x="26692" y="91111"/>
                    <a:pt x="26692" y="92753"/>
                  </a:cubicBezTo>
                  <a:cubicBezTo>
                    <a:pt x="26692" y="94396"/>
                    <a:pt x="27992" y="95458"/>
                    <a:pt x="30000" y="95458"/>
                  </a:cubicBezTo>
                  <a:lnTo>
                    <a:pt x="69921" y="95458"/>
                  </a:lnTo>
                  <a:cubicBezTo>
                    <a:pt x="71929" y="95458"/>
                    <a:pt x="73346" y="94396"/>
                    <a:pt x="73346" y="92753"/>
                  </a:cubicBezTo>
                  <a:cubicBezTo>
                    <a:pt x="73346" y="91111"/>
                    <a:pt x="71929" y="90048"/>
                    <a:pt x="69921" y="90048"/>
                  </a:cubicBezTo>
                  <a:close/>
                  <a:moveTo>
                    <a:pt x="30000" y="30048"/>
                  </a:moveTo>
                  <a:lnTo>
                    <a:pt x="46653" y="30048"/>
                  </a:lnTo>
                  <a:cubicBezTo>
                    <a:pt x="48661" y="30048"/>
                    <a:pt x="49960" y="28985"/>
                    <a:pt x="49960" y="27342"/>
                  </a:cubicBezTo>
                  <a:cubicBezTo>
                    <a:pt x="49960" y="25700"/>
                    <a:pt x="48661" y="24541"/>
                    <a:pt x="46653" y="24541"/>
                  </a:cubicBezTo>
                  <a:lnTo>
                    <a:pt x="30000" y="24541"/>
                  </a:lnTo>
                  <a:cubicBezTo>
                    <a:pt x="27992" y="24541"/>
                    <a:pt x="26692" y="25700"/>
                    <a:pt x="26692" y="27342"/>
                  </a:cubicBezTo>
                  <a:cubicBezTo>
                    <a:pt x="26692" y="28985"/>
                    <a:pt x="27992" y="30048"/>
                    <a:pt x="30000" y="30048"/>
                  </a:cubicBezTo>
                  <a:close/>
                  <a:moveTo>
                    <a:pt x="90000" y="68212"/>
                  </a:moveTo>
                  <a:lnTo>
                    <a:pt x="30000" y="68212"/>
                  </a:lnTo>
                  <a:cubicBezTo>
                    <a:pt x="27992" y="68212"/>
                    <a:pt x="26692" y="69275"/>
                    <a:pt x="26692" y="70917"/>
                  </a:cubicBezTo>
                  <a:cubicBezTo>
                    <a:pt x="26692" y="72560"/>
                    <a:pt x="27992" y="73623"/>
                    <a:pt x="30000" y="73623"/>
                  </a:cubicBezTo>
                  <a:lnTo>
                    <a:pt x="90000" y="73623"/>
                  </a:lnTo>
                  <a:cubicBezTo>
                    <a:pt x="92007" y="73623"/>
                    <a:pt x="93307" y="72560"/>
                    <a:pt x="93307" y="70917"/>
                  </a:cubicBezTo>
                  <a:cubicBezTo>
                    <a:pt x="93307" y="69275"/>
                    <a:pt x="92007" y="68212"/>
                    <a:pt x="90000" y="68212"/>
                  </a:cubicBezTo>
                  <a:close/>
                  <a:moveTo>
                    <a:pt x="26692" y="49082"/>
                  </a:moveTo>
                  <a:cubicBezTo>
                    <a:pt x="26692" y="50724"/>
                    <a:pt x="27992" y="51884"/>
                    <a:pt x="30000" y="51884"/>
                  </a:cubicBezTo>
                  <a:lnTo>
                    <a:pt x="90000" y="51884"/>
                  </a:lnTo>
                  <a:cubicBezTo>
                    <a:pt x="92007" y="51884"/>
                    <a:pt x="93307" y="50724"/>
                    <a:pt x="93307" y="49082"/>
                  </a:cubicBezTo>
                  <a:cubicBezTo>
                    <a:pt x="93307" y="47536"/>
                    <a:pt x="92007" y="46376"/>
                    <a:pt x="90000" y="46376"/>
                  </a:cubicBezTo>
                  <a:lnTo>
                    <a:pt x="30000" y="46376"/>
                  </a:lnTo>
                  <a:cubicBezTo>
                    <a:pt x="27992" y="46376"/>
                    <a:pt x="26692" y="47536"/>
                    <a:pt x="26692" y="49082"/>
                  </a:cubicBezTo>
                  <a:close/>
                  <a:moveTo>
                    <a:pt x="86692" y="0"/>
                  </a:moveTo>
                  <a:lnTo>
                    <a:pt x="13346" y="0"/>
                  </a:lnTo>
                  <a:cubicBezTo>
                    <a:pt x="6023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106653" y="120000"/>
                  </a:lnTo>
                  <a:cubicBezTo>
                    <a:pt x="113976" y="120000"/>
                    <a:pt x="120000" y="115072"/>
                    <a:pt x="120000" y="109082"/>
                  </a:cubicBezTo>
                  <a:lnTo>
                    <a:pt x="120000" y="30048"/>
                  </a:lnTo>
                  <a:lnTo>
                    <a:pt x="86692" y="0"/>
                  </a:lnTo>
                  <a:close/>
                  <a:moveTo>
                    <a:pt x="113267" y="109082"/>
                  </a:moveTo>
                  <a:cubicBezTo>
                    <a:pt x="113267" y="112077"/>
                    <a:pt x="110314" y="114589"/>
                    <a:pt x="106653" y="114589"/>
                  </a:cubicBezTo>
                  <a:lnTo>
                    <a:pt x="13346" y="114589"/>
                  </a:lnTo>
                  <a:cubicBezTo>
                    <a:pt x="9685" y="114589"/>
                    <a:pt x="6614" y="112077"/>
                    <a:pt x="6614" y="109082"/>
                  </a:cubicBezTo>
                  <a:lnTo>
                    <a:pt x="6614" y="10917"/>
                  </a:lnTo>
                  <a:cubicBezTo>
                    <a:pt x="6614" y="7922"/>
                    <a:pt x="9685" y="5507"/>
                    <a:pt x="13346" y="5507"/>
                  </a:cubicBezTo>
                  <a:lnTo>
                    <a:pt x="73346" y="5507"/>
                  </a:lnTo>
                  <a:lnTo>
                    <a:pt x="73346" y="32753"/>
                  </a:lnTo>
                  <a:cubicBezTo>
                    <a:pt x="73346" y="35748"/>
                    <a:pt x="76299" y="38260"/>
                    <a:pt x="79960" y="38260"/>
                  </a:cubicBezTo>
                  <a:lnTo>
                    <a:pt x="113267" y="38260"/>
                  </a:lnTo>
                  <a:lnTo>
                    <a:pt x="113267" y="109082"/>
                  </a:lnTo>
                  <a:close/>
                  <a:moveTo>
                    <a:pt x="79960" y="32753"/>
                  </a:moveTo>
                  <a:lnTo>
                    <a:pt x="79960" y="5507"/>
                  </a:lnTo>
                  <a:lnTo>
                    <a:pt x="83267" y="5507"/>
                  </a:lnTo>
                  <a:lnTo>
                    <a:pt x="113267" y="32753"/>
                  </a:lnTo>
                  <a:lnTo>
                    <a:pt x="79960" y="32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2043"/>
            <p:cNvSpPr/>
            <p:nvPr/>
          </p:nvSpPr>
          <p:spPr>
            <a:xfrm>
              <a:off x="5283457" y="673656"/>
              <a:ext cx="240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425" y="81835"/>
                  </a:moveTo>
                  <a:lnTo>
                    <a:pt x="23385" y="81835"/>
                  </a:lnTo>
                  <a:cubicBezTo>
                    <a:pt x="21377" y="81835"/>
                    <a:pt x="20078" y="82898"/>
                    <a:pt x="20078" y="84541"/>
                  </a:cubicBezTo>
                  <a:cubicBezTo>
                    <a:pt x="20078" y="86183"/>
                    <a:pt x="21377" y="87342"/>
                    <a:pt x="23385" y="87342"/>
                  </a:cubicBezTo>
                  <a:lnTo>
                    <a:pt x="63425" y="87342"/>
                  </a:lnTo>
                  <a:cubicBezTo>
                    <a:pt x="65433" y="87342"/>
                    <a:pt x="66732" y="86183"/>
                    <a:pt x="66732" y="84541"/>
                  </a:cubicBezTo>
                  <a:cubicBezTo>
                    <a:pt x="66732" y="82898"/>
                    <a:pt x="65433" y="81835"/>
                    <a:pt x="63425" y="81835"/>
                  </a:cubicBezTo>
                  <a:close/>
                  <a:moveTo>
                    <a:pt x="50078" y="98164"/>
                  </a:moveTo>
                  <a:lnTo>
                    <a:pt x="23385" y="98164"/>
                  </a:lnTo>
                  <a:cubicBezTo>
                    <a:pt x="21377" y="98164"/>
                    <a:pt x="20078" y="99323"/>
                    <a:pt x="20078" y="100966"/>
                  </a:cubicBezTo>
                  <a:cubicBezTo>
                    <a:pt x="20078" y="102608"/>
                    <a:pt x="21377" y="103671"/>
                    <a:pt x="23385" y="103671"/>
                  </a:cubicBezTo>
                  <a:lnTo>
                    <a:pt x="50078" y="103671"/>
                  </a:lnTo>
                  <a:cubicBezTo>
                    <a:pt x="52086" y="103671"/>
                    <a:pt x="53385" y="102608"/>
                    <a:pt x="53385" y="100966"/>
                  </a:cubicBezTo>
                  <a:cubicBezTo>
                    <a:pt x="53385" y="99323"/>
                    <a:pt x="52086" y="98164"/>
                    <a:pt x="50078" y="98164"/>
                  </a:cubicBezTo>
                  <a:close/>
                  <a:moveTo>
                    <a:pt x="23385" y="54589"/>
                  </a:moveTo>
                  <a:lnTo>
                    <a:pt x="36732" y="54589"/>
                  </a:lnTo>
                  <a:cubicBezTo>
                    <a:pt x="38740" y="54589"/>
                    <a:pt x="40039" y="53526"/>
                    <a:pt x="40039" y="51884"/>
                  </a:cubicBezTo>
                  <a:cubicBezTo>
                    <a:pt x="40039" y="50241"/>
                    <a:pt x="38740" y="49082"/>
                    <a:pt x="36732" y="49082"/>
                  </a:cubicBezTo>
                  <a:lnTo>
                    <a:pt x="23385" y="49082"/>
                  </a:lnTo>
                  <a:cubicBezTo>
                    <a:pt x="21377" y="49082"/>
                    <a:pt x="20078" y="50241"/>
                    <a:pt x="20078" y="51884"/>
                  </a:cubicBezTo>
                  <a:cubicBezTo>
                    <a:pt x="20078" y="53526"/>
                    <a:pt x="21377" y="54589"/>
                    <a:pt x="23385" y="54589"/>
                  </a:cubicBezTo>
                  <a:close/>
                  <a:moveTo>
                    <a:pt x="20078" y="68212"/>
                  </a:moveTo>
                  <a:cubicBezTo>
                    <a:pt x="20078" y="69855"/>
                    <a:pt x="21377" y="70917"/>
                    <a:pt x="23385" y="70917"/>
                  </a:cubicBezTo>
                  <a:lnTo>
                    <a:pt x="63425" y="70917"/>
                  </a:lnTo>
                  <a:cubicBezTo>
                    <a:pt x="65433" y="70917"/>
                    <a:pt x="66732" y="69855"/>
                    <a:pt x="66732" y="68212"/>
                  </a:cubicBezTo>
                  <a:cubicBezTo>
                    <a:pt x="66732" y="66570"/>
                    <a:pt x="65433" y="65507"/>
                    <a:pt x="63425" y="65507"/>
                  </a:cubicBezTo>
                  <a:lnTo>
                    <a:pt x="23385" y="65507"/>
                  </a:lnTo>
                  <a:cubicBezTo>
                    <a:pt x="21377" y="65507"/>
                    <a:pt x="20078" y="66570"/>
                    <a:pt x="20078" y="68212"/>
                  </a:cubicBezTo>
                  <a:close/>
                  <a:moveTo>
                    <a:pt x="96732" y="0"/>
                  </a:moveTo>
                  <a:lnTo>
                    <a:pt x="46771" y="0"/>
                  </a:lnTo>
                  <a:cubicBezTo>
                    <a:pt x="39330" y="0"/>
                    <a:pt x="33425" y="4927"/>
                    <a:pt x="33425" y="10917"/>
                  </a:cubicBezTo>
                  <a:lnTo>
                    <a:pt x="33425" y="19130"/>
                  </a:lnTo>
                  <a:cubicBezTo>
                    <a:pt x="33425" y="20772"/>
                    <a:pt x="34724" y="21835"/>
                    <a:pt x="36732" y="21835"/>
                  </a:cubicBezTo>
                  <a:cubicBezTo>
                    <a:pt x="38740" y="21835"/>
                    <a:pt x="40039" y="20772"/>
                    <a:pt x="40039" y="19130"/>
                  </a:cubicBezTo>
                  <a:lnTo>
                    <a:pt x="40039" y="10917"/>
                  </a:lnTo>
                  <a:cubicBezTo>
                    <a:pt x="40039" y="7922"/>
                    <a:pt x="43110" y="5507"/>
                    <a:pt x="46771" y="5507"/>
                  </a:cubicBezTo>
                  <a:lnTo>
                    <a:pt x="86692" y="5507"/>
                  </a:lnTo>
                  <a:lnTo>
                    <a:pt x="86692" y="21835"/>
                  </a:lnTo>
                  <a:cubicBezTo>
                    <a:pt x="86692" y="24830"/>
                    <a:pt x="89763" y="27342"/>
                    <a:pt x="93425" y="27342"/>
                  </a:cubicBezTo>
                  <a:lnTo>
                    <a:pt x="113385" y="27342"/>
                  </a:lnTo>
                  <a:lnTo>
                    <a:pt x="113385" y="81835"/>
                  </a:lnTo>
                  <a:cubicBezTo>
                    <a:pt x="113385" y="84830"/>
                    <a:pt x="110433" y="87342"/>
                    <a:pt x="106771" y="87342"/>
                  </a:cubicBezTo>
                  <a:lnTo>
                    <a:pt x="96732" y="87342"/>
                  </a:lnTo>
                  <a:cubicBezTo>
                    <a:pt x="94724" y="87342"/>
                    <a:pt x="93425" y="88405"/>
                    <a:pt x="93425" y="90048"/>
                  </a:cubicBezTo>
                  <a:cubicBezTo>
                    <a:pt x="93425" y="91690"/>
                    <a:pt x="94724" y="92753"/>
                    <a:pt x="96732" y="92753"/>
                  </a:cubicBezTo>
                  <a:lnTo>
                    <a:pt x="106771" y="92753"/>
                  </a:lnTo>
                  <a:cubicBezTo>
                    <a:pt x="114094" y="92753"/>
                    <a:pt x="120000" y="87826"/>
                    <a:pt x="120000" y="81835"/>
                  </a:cubicBezTo>
                  <a:lnTo>
                    <a:pt x="120000" y="21835"/>
                  </a:lnTo>
                  <a:lnTo>
                    <a:pt x="96732" y="0"/>
                  </a:lnTo>
                  <a:close/>
                  <a:moveTo>
                    <a:pt x="93425" y="21835"/>
                  </a:moveTo>
                  <a:lnTo>
                    <a:pt x="93425" y="6086"/>
                  </a:lnTo>
                  <a:lnTo>
                    <a:pt x="110669" y="21835"/>
                  </a:lnTo>
                  <a:lnTo>
                    <a:pt x="93425" y="21835"/>
                  </a:lnTo>
                  <a:close/>
                  <a:moveTo>
                    <a:pt x="13346" y="27342"/>
                  </a:moveTo>
                  <a:cubicBezTo>
                    <a:pt x="6023" y="27342"/>
                    <a:pt x="0" y="32173"/>
                    <a:pt x="0" y="38260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73346" y="120000"/>
                  </a:lnTo>
                  <a:cubicBezTo>
                    <a:pt x="80669" y="120000"/>
                    <a:pt x="86692" y="115072"/>
                    <a:pt x="86692" y="109082"/>
                  </a:cubicBezTo>
                  <a:lnTo>
                    <a:pt x="86692" y="49082"/>
                  </a:lnTo>
                  <a:lnTo>
                    <a:pt x="63425" y="27342"/>
                  </a:lnTo>
                  <a:lnTo>
                    <a:pt x="13346" y="27342"/>
                  </a:lnTo>
                  <a:close/>
                  <a:moveTo>
                    <a:pt x="80078" y="109082"/>
                  </a:moveTo>
                  <a:cubicBezTo>
                    <a:pt x="80078" y="112077"/>
                    <a:pt x="77007" y="114589"/>
                    <a:pt x="73346" y="114589"/>
                  </a:cubicBezTo>
                  <a:lnTo>
                    <a:pt x="13346" y="114589"/>
                  </a:lnTo>
                  <a:cubicBezTo>
                    <a:pt x="9685" y="114589"/>
                    <a:pt x="6732" y="112077"/>
                    <a:pt x="6732" y="109082"/>
                  </a:cubicBezTo>
                  <a:lnTo>
                    <a:pt x="6732" y="38260"/>
                  </a:lnTo>
                  <a:cubicBezTo>
                    <a:pt x="6732" y="35265"/>
                    <a:pt x="9685" y="32753"/>
                    <a:pt x="13346" y="32753"/>
                  </a:cubicBezTo>
                  <a:lnTo>
                    <a:pt x="53385" y="32753"/>
                  </a:lnTo>
                  <a:lnTo>
                    <a:pt x="53385" y="49082"/>
                  </a:lnTo>
                  <a:cubicBezTo>
                    <a:pt x="53385" y="52077"/>
                    <a:pt x="56338" y="54589"/>
                    <a:pt x="60000" y="54589"/>
                  </a:cubicBezTo>
                  <a:lnTo>
                    <a:pt x="80078" y="54589"/>
                  </a:lnTo>
                  <a:lnTo>
                    <a:pt x="80078" y="109082"/>
                  </a:lnTo>
                  <a:close/>
                  <a:moveTo>
                    <a:pt x="60000" y="49082"/>
                  </a:moveTo>
                  <a:lnTo>
                    <a:pt x="60000" y="33333"/>
                  </a:lnTo>
                  <a:lnTo>
                    <a:pt x="77362" y="49082"/>
                  </a:lnTo>
                  <a:lnTo>
                    <a:pt x="60000" y="4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2044"/>
            <p:cNvSpPr/>
            <p:nvPr/>
          </p:nvSpPr>
          <p:spPr>
            <a:xfrm>
              <a:off x="5853160" y="673656"/>
              <a:ext cx="240600" cy="296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692" y="0"/>
                  </a:moveTo>
                  <a:lnTo>
                    <a:pt x="13346" y="0"/>
                  </a:lnTo>
                  <a:cubicBezTo>
                    <a:pt x="6023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106653" y="120000"/>
                  </a:lnTo>
                  <a:cubicBezTo>
                    <a:pt x="113976" y="120000"/>
                    <a:pt x="120000" y="115072"/>
                    <a:pt x="120000" y="109082"/>
                  </a:cubicBezTo>
                  <a:lnTo>
                    <a:pt x="120000" y="30048"/>
                  </a:lnTo>
                  <a:lnTo>
                    <a:pt x="86692" y="0"/>
                  </a:lnTo>
                  <a:close/>
                  <a:moveTo>
                    <a:pt x="113385" y="109082"/>
                  </a:moveTo>
                  <a:cubicBezTo>
                    <a:pt x="113385" y="112077"/>
                    <a:pt x="110314" y="114589"/>
                    <a:pt x="106653" y="114589"/>
                  </a:cubicBezTo>
                  <a:lnTo>
                    <a:pt x="13346" y="114589"/>
                  </a:lnTo>
                  <a:cubicBezTo>
                    <a:pt x="9685" y="114589"/>
                    <a:pt x="6732" y="112077"/>
                    <a:pt x="6732" y="109082"/>
                  </a:cubicBezTo>
                  <a:lnTo>
                    <a:pt x="6732" y="10917"/>
                  </a:lnTo>
                  <a:cubicBezTo>
                    <a:pt x="6732" y="7922"/>
                    <a:pt x="9685" y="5507"/>
                    <a:pt x="13346" y="5507"/>
                  </a:cubicBezTo>
                  <a:lnTo>
                    <a:pt x="73346" y="5507"/>
                  </a:lnTo>
                  <a:lnTo>
                    <a:pt x="73346" y="32753"/>
                  </a:lnTo>
                  <a:cubicBezTo>
                    <a:pt x="73346" y="35748"/>
                    <a:pt x="76299" y="38260"/>
                    <a:pt x="79960" y="38260"/>
                  </a:cubicBezTo>
                  <a:lnTo>
                    <a:pt x="113385" y="38260"/>
                  </a:lnTo>
                  <a:lnTo>
                    <a:pt x="113385" y="109082"/>
                  </a:lnTo>
                  <a:close/>
                  <a:moveTo>
                    <a:pt x="79960" y="32753"/>
                  </a:moveTo>
                  <a:lnTo>
                    <a:pt x="79960" y="5507"/>
                  </a:lnTo>
                  <a:lnTo>
                    <a:pt x="83385" y="5507"/>
                  </a:lnTo>
                  <a:lnTo>
                    <a:pt x="113385" y="32753"/>
                  </a:lnTo>
                  <a:lnTo>
                    <a:pt x="79960" y="32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2045"/>
            <p:cNvSpPr/>
            <p:nvPr/>
          </p:nvSpPr>
          <p:spPr>
            <a:xfrm>
              <a:off x="733864" y="1243358"/>
              <a:ext cx="240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32" y="0"/>
                  </a:moveTo>
                  <a:lnTo>
                    <a:pt x="46653" y="0"/>
                  </a:lnTo>
                  <a:cubicBezTo>
                    <a:pt x="39330" y="0"/>
                    <a:pt x="33307" y="4927"/>
                    <a:pt x="33307" y="10917"/>
                  </a:cubicBezTo>
                  <a:lnTo>
                    <a:pt x="33307" y="19130"/>
                  </a:lnTo>
                  <a:cubicBezTo>
                    <a:pt x="33307" y="20772"/>
                    <a:pt x="34724" y="21835"/>
                    <a:pt x="36732" y="21835"/>
                  </a:cubicBezTo>
                  <a:cubicBezTo>
                    <a:pt x="38622" y="21835"/>
                    <a:pt x="40039" y="20772"/>
                    <a:pt x="40039" y="19130"/>
                  </a:cubicBezTo>
                  <a:lnTo>
                    <a:pt x="40039" y="10917"/>
                  </a:lnTo>
                  <a:cubicBezTo>
                    <a:pt x="40039" y="7922"/>
                    <a:pt x="42992" y="5507"/>
                    <a:pt x="46653" y="5507"/>
                  </a:cubicBezTo>
                  <a:lnTo>
                    <a:pt x="86692" y="5507"/>
                  </a:lnTo>
                  <a:lnTo>
                    <a:pt x="86692" y="21835"/>
                  </a:lnTo>
                  <a:cubicBezTo>
                    <a:pt x="86692" y="24830"/>
                    <a:pt x="89645" y="27246"/>
                    <a:pt x="93307" y="27246"/>
                  </a:cubicBezTo>
                  <a:lnTo>
                    <a:pt x="113385" y="27246"/>
                  </a:lnTo>
                  <a:lnTo>
                    <a:pt x="113385" y="81835"/>
                  </a:lnTo>
                  <a:cubicBezTo>
                    <a:pt x="113385" y="84830"/>
                    <a:pt x="110314" y="87246"/>
                    <a:pt x="106653" y="87246"/>
                  </a:cubicBezTo>
                  <a:lnTo>
                    <a:pt x="96732" y="87246"/>
                  </a:lnTo>
                  <a:cubicBezTo>
                    <a:pt x="94724" y="87246"/>
                    <a:pt x="93307" y="88405"/>
                    <a:pt x="93307" y="89951"/>
                  </a:cubicBezTo>
                  <a:cubicBezTo>
                    <a:pt x="93307" y="91594"/>
                    <a:pt x="94724" y="92753"/>
                    <a:pt x="96732" y="92753"/>
                  </a:cubicBezTo>
                  <a:lnTo>
                    <a:pt x="106653" y="92753"/>
                  </a:lnTo>
                  <a:cubicBezTo>
                    <a:pt x="113976" y="92753"/>
                    <a:pt x="120000" y="87826"/>
                    <a:pt x="120000" y="81835"/>
                  </a:cubicBezTo>
                  <a:lnTo>
                    <a:pt x="120000" y="21835"/>
                  </a:lnTo>
                  <a:lnTo>
                    <a:pt x="96732" y="0"/>
                  </a:lnTo>
                  <a:close/>
                  <a:moveTo>
                    <a:pt x="93307" y="21835"/>
                  </a:moveTo>
                  <a:lnTo>
                    <a:pt x="93307" y="5990"/>
                  </a:lnTo>
                  <a:lnTo>
                    <a:pt x="110669" y="21835"/>
                  </a:lnTo>
                  <a:lnTo>
                    <a:pt x="93307" y="21835"/>
                  </a:lnTo>
                  <a:close/>
                  <a:moveTo>
                    <a:pt x="13346" y="27246"/>
                  </a:moveTo>
                  <a:cubicBezTo>
                    <a:pt x="6023" y="27246"/>
                    <a:pt x="0" y="32173"/>
                    <a:pt x="0" y="38164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73346" y="120000"/>
                  </a:lnTo>
                  <a:cubicBezTo>
                    <a:pt x="80669" y="120000"/>
                    <a:pt x="86692" y="115072"/>
                    <a:pt x="86692" y="109082"/>
                  </a:cubicBezTo>
                  <a:lnTo>
                    <a:pt x="86692" y="49082"/>
                  </a:lnTo>
                  <a:lnTo>
                    <a:pt x="63307" y="27246"/>
                  </a:lnTo>
                  <a:lnTo>
                    <a:pt x="13346" y="27246"/>
                  </a:lnTo>
                  <a:close/>
                  <a:moveTo>
                    <a:pt x="79960" y="109082"/>
                  </a:moveTo>
                  <a:cubicBezTo>
                    <a:pt x="79960" y="112077"/>
                    <a:pt x="77007" y="114492"/>
                    <a:pt x="73346" y="114492"/>
                  </a:cubicBezTo>
                  <a:lnTo>
                    <a:pt x="13346" y="114492"/>
                  </a:lnTo>
                  <a:cubicBezTo>
                    <a:pt x="9685" y="114492"/>
                    <a:pt x="6732" y="112077"/>
                    <a:pt x="6732" y="109082"/>
                  </a:cubicBezTo>
                  <a:lnTo>
                    <a:pt x="6732" y="38164"/>
                  </a:lnTo>
                  <a:cubicBezTo>
                    <a:pt x="6732" y="35169"/>
                    <a:pt x="9685" y="32753"/>
                    <a:pt x="13346" y="32753"/>
                  </a:cubicBezTo>
                  <a:lnTo>
                    <a:pt x="53385" y="32753"/>
                  </a:lnTo>
                  <a:lnTo>
                    <a:pt x="53385" y="49082"/>
                  </a:lnTo>
                  <a:cubicBezTo>
                    <a:pt x="53385" y="52077"/>
                    <a:pt x="56338" y="54589"/>
                    <a:pt x="60000" y="54589"/>
                  </a:cubicBezTo>
                  <a:lnTo>
                    <a:pt x="79960" y="54589"/>
                  </a:lnTo>
                  <a:lnTo>
                    <a:pt x="79960" y="109082"/>
                  </a:lnTo>
                  <a:close/>
                  <a:moveTo>
                    <a:pt x="60000" y="49082"/>
                  </a:moveTo>
                  <a:lnTo>
                    <a:pt x="60000" y="33236"/>
                  </a:lnTo>
                  <a:lnTo>
                    <a:pt x="77362" y="49082"/>
                  </a:lnTo>
                  <a:lnTo>
                    <a:pt x="60000" y="4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2046"/>
            <p:cNvSpPr/>
            <p:nvPr/>
          </p:nvSpPr>
          <p:spPr>
            <a:xfrm>
              <a:off x="1271469" y="124335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32753"/>
                  </a:moveTo>
                  <a:lnTo>
                    <a:pt x="57294" y="32753"/>
                  </a:lnTo>
                  <a:cubicBezTo>
                    <a:pt x="58840" y="32753"/>
                    <a:pt x="60000" y="31594"/>
                    <a:pt x="60000" y="30048"/>
                  </a:cubicBezTo>
                  <a:cubicBezTo>
                    <a:pt x="60000" y="28405"/>
                    <a:pt x="58840" y="27246"/>
                    <a:pt x="57294" y="27246"/>
                  </a:cubicBezTo>
                  <a:lnTo>
                    <a:pt x="24541" y="27246"/>
                  </a:lnTo>
                  <a:cubicBezTo>
                    <a:pt x="22898" y="27246"/>
                    <a:pt x="21835" y="28405"/>
                    <a:pt x="21835" y="30048"/>
                  </a:cubicBezTo>
                  <a:cubicBezTo>
                    <a:pt x="21835" y="31594"/>
                    <a:pt x="22898" y="32753"/>
                    <a:pt x="24541" y="32753"/>
                  </a:cubicBezTo>
                  <a:close/>
                  <a:moveTo>
                    <a:pt x="24541" y="49082"/>
                  </a:moveTo>
                  <a:lnTo>
                    <a:pt x="95458" y="49082"/>
                  </a:lnTo>
                  <a:cubicBezTo>
                    <a:pt x="97101" y="49082"/>
                    <a:pt x="98164" y="48019"/>
                    <a:pt x="98164" y="46376"/>
                  </a:cubicBezTo>
                  <a:cubicBezTo>
                    <a:pt x="98164" y="44734"/>
                    <a:pt x="97101" y="43671"/>
                    <a:pt x="95458" y="43671"/>
                  </a:cubicBezTo>
                  <a:lnTo>
                    <a:pt x="24541" y="43671"/>
                  </a:lnTo>
                  <a:cubicBezTo>
                    <a:pt x="22898" y="43671"/>
                    <a:pt x="21835" y="44734"/>
                    <a:pt x="21835" y="46376"/>
                  </a:cubicBezTo>
                  <a:cubicBezTo>
                    <a:pt x="21835" y="48019"/>
                    <a:pt x="22898" y="49082"/>
                    <a:pt x="24541" y="49082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2512"/>
                    <a:pt x="0" y="5507"/>
                  </a:cubicBezTo>
                  <a:lnTo>
                    <a:pt x="0" y="92753"/>
                  </a:lnTo>
                  <a:lnTo>
                    <a:pt x="27246" y="120000"/>
                  </a:lnTo>
                  <a:lnTo>
                    <a:pt x="114492" y="120000"/>
                  </a:lnTo>
                  <a:cubicBezTo>
                    <a:pt x="117487" y="120000"/>
                    <a:pt x="120000" y="117487"/>
                    <a:pt x="120000" y="114492"/>
                  </a:cubicBezTo>
                  <a:lnTo>
                    <a:pt x="120000" y="5507"/>
                  </a:lnTo>
                  <a:cubicBezTo>
                    <a:pt x="120000" y="2512"/>
                    <a:pt x="117487" y="0"/>
                    <a:pt x="114492" y="0"/>
                  </a:cubicBezTo>
                  <a:close/>
                  <a:moveTo>
                    <a:pt x="27246" y="111787"/>
                  </a:moveTo>
                  <a:lnTo>
                    <a:pt x="8212" y="92753"/>
                  </a:lnTo>
                  <a:lnTo>
                    <a:pt x="27246" y="92753"/>
                  </a:lnTo>
                  <a:lnTo>
                    <a:pt x="27246" y="111787"/>
                  </a:lnTo>
                  <a:close/>
                  <a:moveTo>
                    <a:pt x="114492" y="114492"/>
                  </a:moveTo>
                  <a:lnTo>
                    <a:pt x="32753" y="114492"/>
                  </a:lnTo>
                  <a:lnTo>
                    <a:pt x="32753" y="89951"/>
                  </a:lnTo>
                  <a:cubicBezTo>
                    <a:pt x="32753" y="88405"/>
                    <a:pt x="31594" y="87246"/>
                    <a:pt x="29951" y="87246"/>
                  </a:cubicBezTo>
                  <a:lnTo>
                    <a:pt x="5410" y="87246"/>
                  </a:lnTo>
                  <a:lnTo>
                    <a:pt x="5410" y="5507"/>
                  </a:lnTo>
                  <a:lnTo>
                    <a:pt x="114492" y="5507"/>
                  </a:lnTo>
                  <a:lnTo>
                    <a:pt x="114492" y="114492"/>
                  </a:lnTo>
                  <a:close/>
                  <a:moveTo>
                    <a:pt x="24541" y="65410"/>
                  </a:moveTo>
                  <a:lnTo>
                    <a:pt x="79033" y="65410"/>
                  </a:lnTo>
                  <a:cubicBezTo>
                    <a:pt x="80676" y="65410"/>
                    <a:pt x="81835" y="64347"/>
                    <a:pt x="81835" y="62705"/>
                  </a:cubicBezTo>
                  <a:cubicBezTo>
                    <a:pt x="81835" y="61062"/>
                    <a:pt x="80676" y="60000"/>
                    <a:pt x="79033" y="60000"/>
                  </a:cubicBezTo>
                  <a:lnTo>
                    <a:pt x="24541" y="60000"/>
                  </a:lnTo>
                  <a:cubicBezTo>
                    <a:pt x="22898" y="60000"/>
                    <a:pt x="21835" y="61062"/>
                    <a:pt x="21835" y="62705"/>
                  </a:cubicBezTo>
                  <a:cubicBezTo>
                    <a:pt x="21835" y="64347"/>
                    <a:pt x="22898" y="65410"/>
                    <a:pt x="24541" y="65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047"/>
            <p:cNvSpPr/>
            <p:nvPr/>
          </p:nvSpPr>
          <p:spPr>
            <a:xfrm>
              <a:off x="1873267" y="1243358"/>
              <a:ext cx="240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78" y="49082"/>
                  </a:moveTo>
                  <a:lnTo>
                    <a:pt x="60000" y="49082"/>
                  </a:lnTo>
                  <a:cubicBezTo>
                    <a:pt x="62007" y="49082"/>
                    <a:pt x="63425" y="48019"/>
                    <a:pt x="63425" y="46376"/>
                  </a:cubicBezTo>
                  <a:cubicBezTo>
                    <a:pt x="63425" y="44734"/>
                    <a:pt x="62007" y="43671"/>
                    <a:pt x="60000" y="43671"/>
                  </a:cubicBezTo>
                  <a:lnTo>
                    <a:pt x="20078" y="43671"/>
                  </a:lnTo>
                  <a:cubicBezTo>
                    <a:pt x="18070" y="43671"/>
                    <a:pt x="16771" y="44734"/>
                    <a:pt x="16771" y="46376"/>
                  </a:cubicBezTo>
                  <a:cubicBezTo>
                    <a:pt x="16771" y="48019"/>
                    <a:pt x="18070" y="49082"/>
                    <a:pt x="20078" y="49082"/>
                  </a:cubicBezTo>
                  <a:close/>
                  <a:moveTo>
                    <a:pt x="113385" y="10917"/>
                  </a:moveTo>
                  <a:lnTo>
                    <a:pt x="96732" y="10917"/>
                  </a:lnTo>
                  <a:lnTo>
                    <a:pt x="96732" y="2705"/>
                  </a:lnTo>
                  <a:cubicBezTo>
                    <a:pt x="96732" y="1062"/>
                    <a:pt x="95433" y="0"/>
                    <a:pt x="93425" y="0"/>
                  </a:cubicBezTo>
                  <a:cubicBezTo>
                    <a:pt x="91417" y="0"/>
                    <a:pt x="90000" y="1062"/>
                    <a:pt x="90000" y="2705"/>
                  </a:cubicBezTo>
                  <a:lnTo>
                    <a:pt x="90000" y="10917"/>
                  </a:lnTo>
                  <a:lnTo>
                    <a:pt x="83385" y="10917"/>
                  </a:lnTo>
                  <a:lnTo>
                    <a:pt x="83385" y="2705"/>
                  </a:lnTo>
                  <a:cubicBezTo>
                    <a:pt x="83385" y="1062"/>
                    <a:pt x="82086" y="0"/>
                    <a:pt x="80078" y="0"/>
                  </a:cubicBezTo>
                  <a:cubicBezTo>
                    <a:pt x="78070" y="0"/>
                    <a:pt x="76771" y="1062"/>
                    <a:pt x="76771" y="2705"/>
                  </a:cubicBezTo>
                  <a:lnTo>
                    <a:pt x="76771" y="10917"/>
                  </a:lnTo>
                  <a:lnTo>
                    <a:pt x="70039" y="10917"/>
                  </a:lnTo>
                  <a:lnTo>
                    <a:pt x="70039" y="2705"/>
                  </a:lnTo>
                  <a:cubicBezTo>
                    <a:pt x="70039" y="1062"/>
                    <a:pt x="68740" y="0"/>
                    <a:pt x="66732" y="0"/>
                  </a:cubicBezTo>
                  <a:cubicBezTo>
                    <a:pt x="64724" y="0"/>
                    <a:pt x="63425" y="1062"/>
                    <a:pt x="63425" y="2705"/>
                  </a:cubicBezTo>
                  <a:lnTo>
                    <a:pt x="63425" y="10917"/>
                  </a:lnTo>
                  <a:lnTo>
                    <a:pt x="56692" y="10917"/>
                  </a:lnTo>
                  <a:lnTo>
                    <a:pt x="56692" y="2705"/>
                  </a:lnTo>
                  <a:cubicBezTo>
                    <a:pt x="56692" y="1062"/>
                    <a:pt x="55393" y="0"/>
                    <a:pt x="53385" y="0"/>
                  </a:cubicBezTo>
                  <a:cubicBezTo>
                    <a:pt x="51377" y="0"/>
                    <a:pt x="50078" y="1062"/>
                    <a:pt x="50078" y="2705"/>
                  </a:cubicBezTo>
                  <a:lnTo>
                    <a:pt x="50078" y="10917"/>
                  </a:lnTo>
                  <a:lnTo>
                    <a:pt x="43346" y="10917"/>
                  </a:lnTo>
                  <a:lnTo>
                    <a:pt x="43346" y="2705"/>
                  </a:lnTo>
                  <a:cubicBezTo>
                    <a:pt x="43346" y="1062"/>
                    <a:pt x="42047" y="0"/>
                    <a:pt x="40039" y="0"/>
                  </a:cubicBezTo>
                  <a:cubicBezTo>
                    <a:pt x="38031" y="0"/>
                    <a:pt x="36732" y="1062"/>
                    <a:pt x="36732" y="2705"/>
                  </a:cubicBezTo>
                  <a:lnTo>
                    <a:pt x="36732" y="10917"/>
                  </a:lnTo>
                  <a:lnTo>
                    <a:pt x="30000" y="10917"/>
                  </a:lnTo>
                  <a:lnTo>
                    <a:pt x="30000" y="2705"/>
                  </a:lnTo>
                  <a:cubicBezTo>
                    <a:pt x="30000" y="1062"/>
                    <a:pt x="28700" y="0"/>
                    <a:pt x="26692" y="0"/>
                  </a:cubicBezTo>
                  <a:cubicBezTo>
                    <a:pt x="24685" y="0"/>
                    <a:pt x="23385" y="1062"/>
                    <a:pt x="23385" y="2705"/>
                  </a:cubicBezTo>
                  <a:lnTo>
                    <a:pt x="23385" y="10917"/>
                  </a:lnTo>
                  <a:lnTo>
                    <a:pt x="6732" y="10917"/>
                  </a:lnTo>
                  <a:cubicBezTo>
                    <a:pt x="3070" y="10917"/>
                    <a:pt x="0" y="13333"/>
                    <a:pt x="0" y="16328"/>
                  </a:cubicBezTo>
                  <a:lnTo>
                    <a:pt x="0" y="114492"/>
                  </a:lnTo>
                  <a:cubicBezTo>
                    <a:pt x="0" y="117487"/>
                    <a:pt x="3070" y="120000"/>
                    <a:pt x="6732" y="120000"/>
                  </a:cubicBezTo>
                  <a:lnTo>
                    <a:pt x="113385" y="120000"/>
                  </a:lnTo>
                  <a:cubicBezTo>
                    <a:pt x="117047" y="120000"/>
                    <a:pt x="120000" y="117487"/>
                    <a:pt x="120000" y="114492"/>
                  </a:cubicBezTo>
                  <a:lnTo>
                    <a:pt x="120000" y="16328"/>
                  </a:lnTo>
                  <a:cubicBezTo>
                    <a:pt x="120000" y="13333"/>
                    <a:pt x="117047" y="10917"/>
                    <a:pt x="113385" y="10917"/>
                  </a:cubicBezTo>
                  <a:close/>
                  <a:moveTo>
                    <a:pt x="6732" y="114492"/>
                  </a:moveTo>
                  <a:lnTo>
                    <a:pt x="6732" y="98164"/>
                  </a:lnTo>
                  <a:lnTo>
                    <a:pt x="26692" y="114492"/>
                  </a:lnTo>
                  <a:lnTo>
                    <a:pt x="6732" y="114492"/>
                  </a:lnTo>
                  <a:close/>
                  <a:moveTo>
                    <a:pt x="113385" y="114492"/>
                  </a:moveTo>
                  <a:lnTo>
                    <a:pt x="36732" y="114492"/>
                  </a:lnTo>
                  <a:lnTo>
                    <a:pt x="6732" y="89951"/>
                  </a:lnTo>
                  <a:lnTo>
                    <a:pt x="6732" y="16328"/>
                  </a:lnTo>
                  <a:lnTo>
                    <a:pt x="23385" y="16328"/>
                  </a:lnTo>
                  <a:lnTo>
                    <a:pt x="23385" y="24541"/>
                  </a:lnTo>
                  <a:cubicBezTo>
                    <a:pt x="23385" y="26183"/>
                    <a:pt x="24685" y="27246"/>
                    <a:pt x="26692" y="27246"/>
                  </a:cubicBezTo>
                  <a:cubicBezTo>
                    <a:pt x="28700" y="27246"/>
                    <a:pt x="30000" y="26183"/>
                    <a:pt x="30000" y="24541"/>
                  </a:cubicBezTo>
                  <a:lnTo>
                    <a:pt x="30000" y="16328"/>
                  </a:lnTo>
                  <a:lnTo>
                    <a:pt x="36732" y="16328"/>
                  </a:lnTo>
                  <a:lnTo>
                    <a:pt x="36732" y="24541"/>
                  </a:lnTo>
                  <a:cubicBezTo>
                    <a:pt x="36732" y="26183"/>
                    <a:pt x="38031" y="27246"/>
                    <a:pt x="40039" y="27246"/>
                  </a:cubicBezTo>
                  <a:cubicBezTo>
                    <a:pt x="42047" y="27246"/>
                    <a:pt x="43346" y="26183"/>
                    <a:pt x="43346" y="24541"/>
                  </a:cubicBezTo>
                  <a:lnTo>
                    <a:pt x="43346" y="16328"/>
                  </a:lnTo>
                  <a:lnTo>
                    <a:pt x="50078" y="16328"/>
                  </a:lnTo>
                  <a:lnTo>
                    <a:pt x="50078" y="24541"/>
                  </a:lnTo>
                  <a:cubicBezTo>
                    <a:pt x="50078" y="26183"/>
                    <a:pt x="51377" y="27246"/>
                    <a:pt x="53385" y="27246"/>
                  </a:cubicBezTo>
                  <a:cubicBezTo>
                    <a:pt x="55393" y="27246"/>
                    <a:pt x="56692" y="26183"/>
                    <a:pt x="56692" y="24541"/>
                  </a:cubicBezTo>
                  <a:lnTo>
                    <a:pt x="56692" y="16328"/>
                  </a:lnTo>
                  <a:lnTo>
                    <a:pt x="63425" y="16328"/>
                  </a:lnTo>
                  <a:lnTo>
                    <a:pt x="63425" y="24541"/>
                  </a:lnTo>
                  <a:cubicBezTo>
                    <a:pt x="63425" y="26183"/>
                    <a:pt x="64724" y="27246"/>
                    <a:pt x="66732" y="27246"/>
                  </a:cubicBezTo>
                  <a:cubicBezTo>
                    <a:pt x="68740" y="27246"/>
                    <a:pt x="70039" y="26183"/>
                    <a:pt x="70039" y="24541"/>
                  </a:cubicBezTo>
                  <a:lnTo>
                    <a:pt x="70039" y="16328"/>
                  </a:lnTo>
                  <a:lnTo>
                    <a:pt x="76771" y="16328"/>
                  </a:lnTo>
                  <a:lnTo>
                    <a:pt x="76771" y="24541"/>
                  </a:lnTo>
                  <a:cubicBezTo>
                    <a:pt x="76771" y="26183"/>
                    <a:pt x="78070" y="27246"/>
                    <a:pt x="80078" y="27246"/>
                  </a:cubicBezTo>
                  <a:cubicBezTo>
                    <a:pt x="82086" y="27246"/>
                    <a:pt x="83385" y="26183"/>
                    <a:pt x="83385" y="24541"/>
                  </a:cubicBezTo>
                  <a:lnTo>
                    <a:pt x="83385" y="16328"/>
                  </a:lnTo>
                  <a:lnTo>
                    <a:pt x="90000" y="16328"/>
                  </a:lnTo>
                  <a:lnTo>
                    <a:pt x="90000" y="24541"/>
                  </a:lnTo>
                  <a:cubicBezTo>
                    <a:pt x="90000" y="26183"/>
                    <a:pt x="91417" y="27246"/>
                    <a:pt x="93425" y="27246"/>
                  </a:cubicBezTo>
                  <a:cubicBezTo>
                    <a:pt x="95433" y="27246"/>
                    <a:pt x="96732" y="26183"/>
                    <a:pt x="96732" y="24541"/>
                  </a:cubicBezTo>
                  <a:lnTo>
                    <a:pt x="96732" y="16328"/>
                  </a:lnTo>
                  <a:lnTo>
                    <a:pt x="113385" y="16328"/>
                  </a:lnTo>
                  <a:lnTo>
                    <a:pt x="113385" y="114492"/>
                  </a:lnTo>
                  <a:close/>
                  <a:moveTo>
                    <a:pt x="16771" y="62705"/>
                  </a:moveTo>
                  <a:cubicBezTo>
                    <a:pt x="16771" y="64347"/>
                    <a:pt x="18070" y="65410"/>
                    <a:pt x="20078" y="65410"/>
                  </a:cubicBezTo>
                  <a:lnTo>
                    <a:pt x="100039" y="65410"/>
                  </a:lnTo>
                  <a:cubicBezTo>
                    <a:pt x="102047" y="65410"/>
                    <a:pt x="103346" y="64347"/>
                    <a:pt x="103346" y="62705"/>
                  </a:cubicBezTo>
                  <a:cubicBezTo>
                    <a:pt x="103346" y="61062"/>
                    <a:pt x="102047" y="60000"/>
                    <a:pt x="100039" y="60000"/>
                  </a:cubicBezTo>
                  <a:lnTo>
                    <a:pt x="20078" y="60000"/>
                  </a:lnTo>
                  <a:cubicBezTo>
                    <a:pt x="18070" y="60000"/>
                    <a:pt x="16771" y="61062"/>
                    <a:pt x="16771" y="62705"/>
                  </a:cubicBezTo>
                  <a:close/>
                  <a:moveTo>
                    <a:pt x="80078" y="76328"/>
                  </a:moveTo>
                  <a:lnTo>
                    <a:pt x="20078" y="76328"/>
                  </a:lnTo>
                  <a:cubicBezTo>
                    <a:pt x="18070" y="76328"/>
                    <a:pt x="16771" y="77487"/>
                    <a:pt x="16771" y="79130"/>
                  </a:cubicBezTo>
                  <a:cubicBezTo>
                    <a:pt x="16771" y="80676"/>
                    <a:pt x="18070" y="81835"/>
                    <a:pt x="20078" y="81835"/>
                  </a:cubicBezTo>
                  <a:lnTo>
                    <a:pt x="80078" y="81835"/>
                  </a:lnTo>
                  <a:cubicBezTo>
                    <a:pt x="82086" y="81835"/>
                    <a:pt x="83385" y="80676"/>
                    <a:pt x="83385" y="79130"/>
                  </a:cubicBezTo>
                  <a:cubicBezTo>
                    <a:pt x="83385" y="77487"/>
                    <a:pt x="82086" y="76328"/>
                    <a:pt x="80078" y="76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2048"/>
            <p:cNvSpPr/>
            <p:nvPr/>
          </p:nvSpPr>
          <p:spPr>
            <a:xfrm>
              <a:off x="2434946" y="1243358"/>
              <a:ext cx="2487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85" y="60000"/>
                  </a:moveTo>
                  <a:lnTo>
                    <a:pt x="63307" y="60000"/>
                  </a:lnTo>
                  <a:cubicBezTo>
                    <a:pt x="65314" y="60000"/>
                    <a:pt x="66732" y="58937"/>
                    <a:pt x="66732" y="57294"/>
                  </a:cubicBezTo>
                  <a:cubicBezTo>
                    <a:pt x="66732" y="55652"/>
                    <a:pt x="65314" y="54589"/>
                    <a:pt x="63307" y="54589"/>
                  </a:cubicBezTo>
                  <a:lnTo>
                    <a:pt x="23385" y="54589"/>
                  </a:lnTo>
                  <a:cubicBezTo>
                    <a:pt x="21377" y="54589"/>
                    <a:pt x="19960" y="55652"/>
                    <a:pt x="19960" y="57294"/>
                  </a:cubicBezTo>
                  <a:cubicBezTo>
                    <a:pt x="19960" y="58937"/>
                    <a:pt x="21377" y="60000"/>
                    <a:pt x="23385" y="60000"/>
                  </a:cubicBezTo>
                  <a:close/>
                  <a:moveTo>
                    <a:pt x="23385" y="76328"/>
                  </a:moveTo>
                  <a:lnTo>
                    <a:pt x="96732" y="76328"/>
                  </a:lnTo>
                  <a:cubicBezTo>
                    <a:pt x="98622" y="76328"/>
                    <a:pt x="100039" y="75265"/>
                    <a:pt x="100039" y="73623"/>
                  </a:cubicBezTo>
                  <a:cubicBezTo>
                    <a:pt x="100039" y="71980"/>
                    <a:pt x="98622" y="70917"/>
                    <a:pt x="96732" y="70917"/>
                  </a:cubicBezTo>
                  <a:lnTo>
                    <a:pt x="23385" y="70917"/>
                  </a:lnTo>
                  <a:cubicBezTo>
                    <a:pt x="21377" y="70917"/>
                    <a:pt x="19960" y="71980"/>
                    <a:pt x="19960" y="73623"/>
                  </a:cubicBezTo>
                  <a:cubicBezTo>
                    <a:pt x="19960" y="75265"/>
                    <a:pt x="21377" y="76328"/>
                    <a:pt x="23385" y="76328"/>
                  </a:cubicBezTo>
                  <a:close/>
                  <a:moveTo>
                    <a:pt x="23385" y="92753"/>
                  </a:moveTo>
                  <a:lnTo>
                    <a:pt x="83385" y="92753"/>
                  </a:lnTo>
                  <a:cubicBezTo>
                    <a:pt x="85393" y="92753"/>
                    <a:pt x="86692" y="91594"/>
                    <a:pt x="86692" y="89951"/>
                  </a:cubicBezTo>
                  <a:cubicBezTo>
                    <a:pt x="86692" y="88405"/>
                    <a:pt x="85393" y="87246"/>
                    <a:pt x="83385" y="87246"/>
                  </a:cubicBezTo>
                  <a:lnTo>
                    <a:pt x="23385" y="87246"/>
                  </a:lnTo>
                  <a:cubicBezTo>
                    <a:pt x="21377" y="87246"/>
                    <a:pt x="19960" y="88405"/>
                    <a:pt x="19960" y="89951"/>
                  </a:cubicBezTo>
                  <a:cubicBezTo>
                    <a:pt x="19960" y="91594"/>
                    <a:pt x="21377" y="92753"/>
                    <a:pt x="23385" y="92753"/>
                  </a:cubicBezTo>
                  <a:close/>
                  <a:moveTo>
                    <a:pt x="113385" y="16328"/>
                  </a:moveTo>
                  <a:lnTo>
                    <a:pt x="86692" y="16328"/>
                  </a:lnTo>
                  <a:lnTo>
                    <a:pt x="86692" y="10917"/>
                  </a:lnTo>
                  <a:cubicBezTo>
                    <a:pt x="86692" y="7922"/>
                    <a:pt x="83622" y="5507"/>
                    <a:pt x="79960" y="5507"/>
                  </a:cubicBezTo>
                  <a:lnTo>
                    <a:pt x="66732" y="5507"/>
                  </a:lnTo>
                  <a:cubicBezTo>
                    <a:pt x="66732" y="2512"/>
                    <a:pt x="63661" y="0"/>
                    <a:pt x="60000" y="0"/>
                  </a:cubicBezTo>
                  <a:cubicBezTo>
                    <a:pt x="56338" y="0"/>
                    <a:pt x="53385" y="2512"/>
                    <a:pt x="53385" y="5507"/>
                  </a:cubicBezTo>
                  <a:lnTo>
                    <a:pt x="40039" y="5507"/>
                  </a:lnTo>
                  <a:cubicBezTo>
                    <a:pt x="36377" y="5507"/>
                    <a:pt x="33307" y="7922"/>
                    <a:pt x="33307" y="10917"/>
                  </a:cubicBezTo>
                  <a:lnTo>
                    <a:pt x="33307" y="16328"/>
                  </a:lnTo>
                  <a:lnTo>
                    <a:pt x="6732" y="16328"/>
                  </a:lnTo>
                  <a:cubicBezTo>
                    <a:pt x="3070" y="16328"/>
                    <a:pt x="0" y="18840"/>
                    <a:pt x="0" y="21835"/>
                  </a:cubicBezTo>
                  <a:lnTo>
                    <a:pt x="0" y="114492"/>
                  </a:lnTo>
                  <a:cubicBezTo>
                    <a:pt x="0" y="117487"/>
                    <a:pt x="3070" y="120000"/>
                    <a:pt x="6732" y="120000"/>
                  </a:cubicBezTo>
                  <a:lnTo>
                    <a:pt x="113385" y="120000"/>
                  </a:lnTo>
                  <a:cubicBezTo>
                    <a:pt x="117047" y="120000"/>
                    <a:pt x="120000" y="117487"/>
                    <a:pt x="120000" y="114492"/>
                  </a:cubicBezTo>
                  <a:lnTo>
                    <a:pt x="120000" y="21835"/>
                  </a:lnTo>
                  <a:cubicBezTo>
                    <a:pt x="120000" y="18840"/>
                    <a:pt x="117047" y="16328"/>
                    <a:pt x="113385" y="16328"/>
                  </a:cubicBezTo>
                  <a:close/>
                  <a:moveTo>
                    <a:pt x="40039" y="10917"/>
                  </a:moveTo>
                  <a:lnTo>
                    <a:pt x="79960" y="10917"/>
                  </a:lnTo>
                  <a:lnTo>
                    <a:pt x="79960" y="21835"/>
                  </a:lnTo>
                  <a:lnTo>
                    <a:pt x="40039" y="21835"/>
                  </a:lnTo>
                  <a:lnTo>
                    <a:pt x="40039" y="10917"/>
                  </a:lnTo>
                  <a:close/>
                  <a:moveTo>
                    <a:pt x="113385" y="114492"/>
                  </a:moveTo>
                  <a:lnTo>
                    <a:pt x="6732" y="114492"/>
                  </a:lnTo>
                  <a:lnTo>
                    <a:pt x="6732" y="38164"/>
                  </a:lnTo>
                  <a:lnTo>
                    <a:pt x="113385" y="38164"/>
                  </a:lnTo>
                  <a:lnTo>
                    <a:pt x="113385" y="114492"/>
                  </a:lnTo>
                  <a:close/>
                  <a:moveTo>
                    <a:pt x="113385" y="32753"/>
                  </a:moveTo>
                  <a:lnTo>
                    <a:pt x="6732" y="32753"/>
                  </a:lnTo>
                  <a:lnTo>
                    <a:pt x="6732" y="21835"/>
                  </a:lnTo>
                  <a:lnTo>
                    <a:pt x="33307" y="21835"/>
                  </a:lnTo>
                  <a:cubicBezTo>
                    <a:pt x="33307" y="24830"/>
                    <a:pt x="36377" y="27246"/>
                    <a:pt x="40039" y="27246"/>
                  </a:cubicBezTo>
                  <a:lnTo>
                    <a:pt x="79960" y="27246"/>
                  </a:lnTo>
                  <a:cubicBezTo>
                    <a:pt x="83622" y="27246"/>
                    <a:pt x="86692" y="24830"/>
                    <a:pt x="86692" y="21835"/>
                  </a:cubicBezTo>
                  <a:lnTo>
                    <a:pt x="113385" y="21835"/>
                  </a:lnTo>
                  <a:lnTo>
                    <a:pt x="113385" y="32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2049"/>
            <p:cNvSpPr/>
            <p:nvPr/>
          </p:nvSpPr>
          <p:spPr>
            <a:xfrm>
              <a:off x="2980576" y="1283479"/>
              <a:ext cx="296999" cy="20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71"/>
                  </a:moveTo>
                  <a:cubicBezTo>
                    <a:pt x="120000" y="1560"/>
                    <a:pt x="118840" y="0"/>
                    <a:pt x="117198" y="0"/>
                  </a:cubicBezTo>
                  <a:cubicBezTo>
                    <a:pt x="116425" y="0"/>
                    <a:pt x="115845" y="283"/>
                    <a:pt x="115362" y="1134"/>
                  </a:cubicBezTo>
                  <a:lnTo>
                    <a:pt x="115362" y="1134"/>
                  </a:lnTo>
                  <a:lnTo>
                    <a:pt x="43574" y="110496"/>
                  </a:lnTo>
                  <a:lnTo>
                    <a:pt x="4637" y="53191"/>
                  </a:lnTo>
                  <a:cubicBezTo>
                    <a:pt x="4057" y="52340"/>
                    <a:pt x="3574" y="52056"/>
                    <a:pt x="2705" y="52056"/>
                  </a:cubicBezTo>
                  <a:cubicBezTo>
                    <a:pt x="1062" y="52056"/>
                    <a:pt x="0" y="53617"/>
                    <a:pt x="0" y="56028"/>
                  </a:cubicBezTo>
                  <a:cubicBezTo>
                    <a:pt x="0" y="57163"/>
                    <a:pt x="289" y="58014"/>
                    <a:pt x="772" y="58865"/>
                  </a:cubicBezTo>
                  <a:lnTo>
                    <a:pt x="41739" y="118865"/>
                  </a:lnTo>
                  <a:cubicBezTo>
                    <a:pt x="42222" y="119716"/>
                    <a:pt x="42801" y="120000"/>
                    <a:pt x="43574" y="120000"/>
                  </a:cubicBezTo>
                  <a:cubicBezTo>
                    <a:pt x="44444" y="120000"/>
                    <a:pt x="45024" y="119716"/>
                    <a:pt x="45507" y="118865"/>
                  </a:cubicBezTo>
                  <a:lnTo>
                    <a:pt x="45507" y="118865"/>
                  </a:lnTo>
                  <a:lnTo>
                    <a:pt x="119130" y="6808"/>
                  </a:lnTo>
                  <a:lnTo>
                    <a:pt x="119130" y="6808"/>
                  </a:lnTo>
                  <a:cubicBezTo>
                    <a:pt x="119710" y="5957"/>
                    <a:pt x="120000" y="5106"/>
                    <a:pt x="120000" y="3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50"/>
            <p:cNvSpPr/>
            <p:nvPr/>
          </p:nvSpPr>
          <p:spPr>
            <a:xfrm>
              <a:off x="3550280" y="124335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10" y="75265"/>
                  </a:moveTo>
                  <a:lnTo>
                    <a:pt x="34396" y="49951"/>
                  </a:lnTo>
                  <a:cubicBezTo>
                    <a:pt x="33816" y="49371"/>
                    <a:pt x="33333" y="49082"/>
                    <a:pt x="32463" y="49082"/>
                  </a:cubicBezTo>
                  <a:cubicBezTo>
                    <a:pt x="30821" y="49082"/>
                    <a:pt x="29758" y="50144"/>
                    <a:pt x="29758" y="51787"/>
                  </a:cubicBezTo>
                  <a:cubicBezTo>
                    <a:pt x="29758" y="52657"/>
                    <a:pt x="30048" y="53140"/>
                    <a:pt x="30531" y="53719"/>
                  </a:cubicBezTo>
                  <a:lnTo>
                    <a:pt x="57874" y="80966"/>
                  </a:lnTo>
                  <a:cubicBezTo>
                    <a:pt x="58357" y="81545"/>
                    <a:pt x="58937" y="81835"/>
                    <a:pt x="59710" y="81835"/>
                  </a:cubicBezTo>
                  <a:cubicBezTo>
                    <a:pt x="60579" y="81835"/>
                    <a:pt x="61159" y="81545"/>
                    <a:pt x="61642" y="80966"/>
                  </a:cubicBezTo>
                  <a:lnTo>
                    <a:pt x="61642" y="80966"/>
                  </a:lnTo>
                  <a:lnTo>
                    <a:pt x="107246" y="33236"/>
                  </a:lnTo>
                  <a:lnTo>
                    <a:pt x="107246" y="33236"/>
                  </a:lnTo>
                  <a:lnTo>
                    <a:pt x="111014" y="29178"/>
                  </a:lnTo>
                  <a:lnTo>
                    <a:pt x="111014" y="29178"/>
                  </a:lnTo>
                  <a:lnTo>
                    <a:pt x="118937" y="20966"/>
                  </a:lnTo>
                  <a:lnTo>
                    <a:pt x="118937" y="20966"/>
                  </a:lnTo>
                  <a:cubicBezTo>
                    <a:pt x="119516" y="20483"/>
                    <a:pt x="119710" y="19903"/>
                    <a:pt x="119710" y="19130"/>
                  </a:cubicBezTo>
                  <a:cubicBezTo>
                    <a:pt x="119710" y="17487"/>
                    <a:pt x="118647" y="16328"/>
                    <a:pt x="117004" y="16328"/>
                  </a:cubicBezTo>
                  <a:cubicBezTo>
                    <a:pt x="116231" y="16328"/>
                    <a:pt x="115652" y="16618"/>
                    <a:pt x="115072" y="17198"/>
                  </a:cubicBezTo>
                  <a:lnTo>
                    <a:pt x="115072" y="17198"/>
                  </a:lnTo>
                  <a:lnTo>
                    <a:pt x="108019" y="24541"/>
                  </a:lnTo>
                  <a:lnTo>
                    <a:pt x="108019" y="24541"/>
                  </a:lnTo>
                  <a:lnTo>
                    <a:pt x="104154" y="28599"/>
                  </a:lnTo>
                  <a:lnTo>
                    <a:pt x="104154" y="28599"/>
                  </a:lnTo>
                  <a:lnTo>
                    <a:pt x="59710" y="75265"/>
                  </a:lnTo>
                  <a:close/>
                  <a:moveTo>
                    <a:pt x="114879" y="37101"/>
                  </a:moveTo>
                  <a:cubicBezTo>
                    <a:pt x="113719" y="36038"/>
                    <a:pt x="112077" y="36038"/>
                    <a:pt x="111014" y="37101"/>
                  </a:cubicBezTo>
                  <a:cubicBezTo>
                    <a:pt x="110241" y="37874"/>
                    <a:pt x="110241" y="39033"/>
                    <a:pt x="110434" y="39806"/>
                  </a:cubicBezTo>
                  <a:lnTo>
                    <a:pt x="110434" y="39806"/>
                  </a:lnTo>
                  <a:cubicBezTo>
                    <a:pt x="112946" y="46086"/>
                    <a:pt x="114299" y="52946"/>
                    <a:pt x="114299" y="60000"/>
                  </a:cubicBezTo>
                  <a:cubicBezTo>
                    <a:pt x="114299" y="89951"/>
                    <a:pt x="89758" y="114492"/>
                    <a:pt x="59710" y="114492"/>
                  </a:cubicBezTo>
                  <a:cubicBezTo>
                    <a:pt x="29758" y="114492"/>
                    <a:pt x="5217" y="89951"/>
                    <a:pt x="5217" y="60000"/>
                  </a:cubicBezTo>
                  <a:cubicBezTo>
                    <a:pt x="5217" y="30048"/>
                    <a:pt x="29758" y="5507"/>
                    <a:pt x="59710" y="5507"/>
                  </a:cubicBezTo>
                  <a:cubicBezTo>
                    <a:pt x="75265" y="5507"/>
                    <a:pt x="89178" y="11980"/>
                    <a:pt x="99033" y="22125"/>
                  </a:cubicBezTo>
                  <a:lnTo>
                    <a:pt x="99033" y="22125"/>
                  </a:lnTo>
                  <a:cubicBezTo>
                    <a:pt x="100096" y="23188"/>
                    <a:pt x="101739" y="22898"/>
                    <a:pt x="102801" y="22125"/>
                  </a:cubicBezTo>
                  <a:cubicBezTo>
                    <a:pt x="103961" y="20966"/>
                    <a:pt x="103961" y="19323"/>
                    <a:pt x="102801" y="18260"/>
                  </a:cubicBezTo>
                  <a:lnTo>
                    <a:pt x="102608" y="17971"/>
                  </a:lnTo>
                  <a:cubicBezTo>
                    <a:pt x="91690" y="6859"/>
                    <a:pt x="76618" y="0"/>
                    <a:pt x="60000" y="0"/>
                  </a:cubicBezTo>
                  <a:cubicBezTo>
                    <a:pt x="26763" y="0"/>
                    <a:pt x="0" y="26763"/>
                    <a:pt x="0" y="60000"/>
                  </a:cubicBezTo>
                  <a:cubicBezTo>
                    <a:pt x="0" y="93236"/>
                    <a:pt x="26763" y="120000"/>
                    <a:pt x="60000" y="120000"/>
                  </a:cubicBezTo>
                  <a:cubicBezTo>
                    <a:pt x="93333" y="120000"/>
                    <a:pt x="120000" y="93236"/>
                    <a:pt x="120000" y="60000"/>
                  </a:cubicBezTo>
                  <a:cubicBezTo>
                    <a:pt x="120000" y="52367"/>
                    <a:pt x="118357" y="45024"/>
                    <a:pt x="115942" y="38164"/>
                  </a:cubicBezTo>
                  <a:cubicBezTo>
                    <a:pt x="115362" y="37681"/>
                    <a:pt x="115362" y="37391"/>
                    <a:pt x="114879" y="37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051"/>
            <p:cNvSpPr/>
            <p:nvPr/>
          </p:nvSpPr>
          <p:spPr>
            <a:xfrm>
              <a:off x="4144053" y="1267430"/>
              <a:ext cx="2406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724" y="60000"/>
                  </a:moveTo>
                  <a:lnTo>
                    <a:pt x="119055" y="5669"/>
                  </a:lnTo>
                  <a:cubicBezTo>
                    <a:pt x="119645" y="4960"/>
                    <a:pt x="120000" y="4370"/>
                    <a:pt x="120000" y="3307"/>
                  </a:cubicBezTo>
                  <a:cubicBezTo>
                    <a:pt x="120000" y="1299"/>
                    <a:pt x="118700" y="0"/>
                    <a:pt x="116692" y="0"/>
                  </a:cubicBezTo>
                  <a:cubicBezTo>
                    <a:pt x="115629" y="0"/>
                    <a:pt x="115039" y="354"/>
                    <a:pt x="114330" y="944"/>
                  </a:cubicBezTo>
                  <a:lnTo>
                    <a:pt x="60000" y="55275"/>
                  </a:lnTo>
                  <a:lnTo>
                    <a:pt x="5669" y="944"/>
                  </a:lnTo>
                  <a:cubicBezTo>
                    <a:pt x="4960" y="354"/>
                    <a:pt x="4370" y="0"/>
                    <a:pt x="3307" y="0"/>
                  </a:cubicBezTo>
                  <a:cubicBezTo>
                    <a:pt x="1299" y="0"/>
                    <a:pt x="0" y="1299"/>
                    <a:pt x="0" y="3307"/>
                  </a:cubicBezTo>
                  <a:cubicBezTo>
                    <a:pt x="0" y="4370"/>
                    <a:pt x="354" y="4960"/>
                    <a:pt x="1062" y="5669"/>
                  </a:cubicBezTo>
                  <a:lnTo>
                    <a:pt x="55393" y="60000"/>
                  </a:lnTo>
                  <a:lnTo>
                    <a:pt x="1062" y="114330"/>
                  </a:lnTo>
                  <a:cubicBezTo>
                    <a:pt x="354" y="115039"/>
                    <a:pt x="0" y="115629"/>
                    <a:pt x="0" y="116692"/>
                  </a:cubicBezTo>
                  <a:cubicBezTo>
                    <a:pt x="0" y="118700"/>
                    <a:pt x="1299" y="120000"/>
                    <a:pt x="3307" y="120000"/>
                  </a:cubicBezTo>
                  <a:cubicBezTo>
                    <a:pt x="4370" y="120000"/>
                    <a:pt x="4960" y="119645"/>
                    <a:pt x="5669" y="119055"/>
                  </a:cubicBezTo>
                  <a:lnTo>
                    <a:pt x="60000" y="64724"/>
                  </a:lnTo>
                  <a:lnTo>
                    <a:pt x="114330" y="119055"/>
                  </a:lnTo>
                  <a:cubicBezTo>
                    <a:pt x="115039" y="119645"/>
                    <a:pt x="115629" y="120000"/>
                    <a:pt x="116692" y="120000"/>
                  </a:cubicBezTo>
                  <a:cubicBezTo>
                    <a:pt x="118700" y="120000"/>
                    <a:pt x="120000" y="118700"/>
                    <a:pt x="120000" y="116692"/>
                  </a:cubicBezTo>
                  <a:cubicBezTo>
                    <a:pt x="120000" y="115629"/>
                    <a:pt x="119645" y="115039"/>
                    <a:pt x="119055" y="114330"/>
                  </a:cubicBezTo>
                  <a:lnTo>
                    <a:pt x="64724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052"/>
            <p:cNvSpPr/>
            <p:nvPr/>
          </p:nvSpPr>
          <p:spPr>
            <a:xfrm>
              <a:off x="4689684" y="124335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7" y="49082"/>
                  </a:moveTo>
                  <a:lnTo>
                    <a:pt x="16328" y="49082"/>
                  </a:lnTo>
                  <a:lnTo>
                    <a:pt x="16328" y="43671"/>
                  </a:lnTo>
                  <a:lnTo>
                    <a:pt x="10917" y="43671"/>
                  </a:lnTo>
                  <a:lnTo>
                    <a:pt x="10917" y="49082"/>
                  </a:lnTo>
                  <a:close/>
                  <a:moveTo>
                    <a:pt x="10917" y="27246"/>
                  </a:moveTo>
                  <a:lnTo>
                    <a:pt x="16328" y="27246"/>
                  </a:lnTo>
                  <a:lnTo>
                    <a:pt x="16328" y="21835"/>
                  </a:lnTo>
                  <a:lnTo>
                    <a:pt x="10917" y="21835"/>
                  </a:lnTo>
                  <a:lnTo>
                    <a:pt x="10917" y="27246"/>
                  </a:lnTo>
                  <a:close/>
                  <a:moveTo>
                    <a:pt x="10917" y="38164"/>
                  </a:moveTo>
                  <a:lnTo>
                    <a:pt x="16328" y="38164"/>
                  </a:lnTo>
                  <a:lnTo>
                    <a:pt x="16328" y="32753"/>
                  </a:lnTo>
                  <a:lnTo>
                    <a:pt x="10917" y="32753"/>
                  </a:lnTo>
                  <a:lnTo>
                    <a:pt x="10917" y="38164"/>
                  </a:lnTo>
                  <a:close/>
                  <a:moveTo>
                    <a:pt x="16328" y="70917"/>
                  </a:moveTo>
                  <a:lnTo>
                    <a:pt x="10917" y="70917"/>
                  </a:lnTo>
                  <a:lnTo>
                    <a:pt x="10917" y="76328"/>
                  </a:lnTo>
                  <a:lnTo>
                    <a:pt x="16328" y="76328"/>
                  </a:lnTo>
                  <a:lnTo>
                    <a:pt x="16328" y="70917"/>
                  </a:lnTo>
                  <a:close/>
                  <a:moveTo>
                    <a:pt x="16328" y="81835"/>
                  </a:moveTo>
                  <a:lnTo>
                    <a:pt x="10917" y="81835"/>
                  </a:lnTo>
                  <a:lnTo>
                    <a:pt x="10917" y="87246"/>
                  </a:lnTo>
                  <a:lnTo>
                    <a:pt x="16328" y="87246"/>
                  </a:lnTo>
                  <a:lnTo>
                    <a:pt x="16328" y="81835"/>
                  </a:lnTo>
                  <a:close/>
                  <a:moveTo>
                    <a:pt x="10917" y="16328"/>
                  </a:moveTo>
                  <a:lnTo>
                    <a:pt x="16328" y="16328"/>
                  </a:lnTo>
                  <a:lnTo>
                    <a:pt x="16328" y="10917"/>
                  </a:lnTo>
                  <a:lnTo>
                    <a:pt x="10917" y="10917"/>
                  </a:lnTo>
                  <a:lnTo>
                    <a:pt x="10917" y="16328"/>
                  </a:lnTo>
                  <a:close/>
                  <a:moveTo>
                    <a:pt x="16328" y="92753"/>
                  </a:moveTo>
                  <a:lnTo>
                    <a:pt x="10917" y="92753"/>
                  </a:lnTo>
                  <a:lnTo>
                    <a:pt x="10917" y="98164"/>
                  </a:lnTo>
                  <a:lnTo>
                    <a:pt x="16328" y="98164"/>
                  </a:lnTo>
                  <a:lnTo>
                    <a:pt x="16328" y="92753"/>
                  </a:lnTo>
                  <a:close/>
                  <a:moveTo>
                    <a:pt x="16328" y="103671"/>
                  </a:moveTo>
                  <a:lnTo>
                    <a:pt x="10917" y="103671"/>
                  </a:lnTo>
                  <a:lnTo>
                    <a:pt x="10917" y="109082"/>
                  </a:lnTo>
                  <a:lnTo>
                    <a:pt x="16328" y="109082"/>
                  </a:lnTo>
                  <a:lnTo>
                    <a:pt x="16328" y="103671"/>
                  </a:lnTo>
                  <a:close/>
                  <a:moveTo>
                    <a:pt x="109082" y="103671"/>
                  </a:moveTo>
                  <a:lnTo>
                    <a:pt x="103574" y="103671"/>
                  </a:lnTo>
                  <a:lnTo>
                    <a:pt x="103574" y="109082"/>
                  </a:lnTo>
                  <a:lnTo>
                    <a:pt x="109082" y="109082"/>
                  </a:lnTo>
                  <a:lnTo>
                    <a:pt x="109082" y="103671"/>
                  </a:lnTo>
                  <a:close/>
                  <a:moveTo>
                    <a:pt x="109082" y="92753"/>
                  </a:moveTo>
                  <a:lnTo>
                    <a:pt x="103574" y="92753"/>
                  </a:lnTo>
                  <a:lnTo>
                    <a:pt x="103574" y="98164"/>
                  </a:lnTo>
                  <a:lnTo>
                    <a:pt x="109082" y="98164"/>
                  </a:lnTo>
                  <a:lnTo>
                    <a:pt x="109082" y="92753"/>
                  </a:lnTo>
                  <a:close/>
                  <a:moveTo>
                    <a:pt x="103574" y="49082"/>
                  </a:moveTo>
                  <a:lnTo>
                    <a:pt x="109082" y="49082"/>
                  </a:lnTo>
                  <a:lnTo>
                    <a:pt x="109082" y="43671"/>
                  </a:lnTo>
                  <a:lnTo>
                    <a:pt x="103574" y="43671"/>
                  </a:lnTo>
                  <a:lnTo>
                    <a:pt x="103574" y="49082"/>
                  </a:lnTo>
                  <a:close/>
                  <a:moveTo>
                    <a:pt x="103574" y="38164"/>
                  </a:moveTo>
                  <a:lnTo>
                    <a:pt x="109082" y="38164"/>
                  </a:lnTo>
                  <a:lnTo>
                    <a:pt x="109082" y="32753"/>
                  </a:lnTo>
                  <a:lnTo>
                    <a:pt x="103574" y="32753"/>
                  </a:lnTo>
                  <a:lnTo>
                    <a:pt x="103574" y="38164"/>
                  </a:lnTo>
                  <a:close/>
                  <a:moveTo>
                    <a:pt x="109082" y="81835"/>
                  </a:moveTo>
                  <a:lnTo>
                    <a:pt x="103574" y="81835"/>
                  </a:lnTo>
                  <a:lnTo>
                    <a:pt x="103574" y="87246"/>
                  </a:lnTo>
                  <a:lnTo>
                    <a:pt x="109082" y="87246"/>
                  </a:lnTo>
                  <a:lnTo>
                    <a:pt x="109082" y="81835"/>
                  </a:lnTo>
                  <a:close/>
                  <a:moveTo>
                    <a:pt x="109082" y="0"/>
                  </a:moveTo>
                  <a:lnTo>
                    <a:pt x="10917" y="0"/>
                  </a:lnTo>
                  <a:cubicBezTo>
                    <a:pt x="4927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072" y="0"/>
                    <a:pt x="109082" y="0"/>
                  </a:cubicBezTo>
                  <a:close/>
                  <a:moveTo>
                    <a:pt x="21835" y="114492"/>
                  </a:moveTo>
                  <a:lnTo>
                    <a:pt x="10917" y="114492"/>
                  </a:lnTo>
                  <a:cubicBezTo>
                    <a:pt x="7922" y="114492"/>
                    <a:pt x="5410" y="112077"/>
                    <a:pt x="5410" y="109082"/>
                  </a:cubicBezTo>
                  <a:lnTo>
                    <a:pt x="5410" y="62705"/>
                  </a:lnTo>
                  <a:lnTo>
                    <a:pt x="21835" y="62705"/>
                  </a:lnTo>
                  <a:lnTo>
                    <a:pt x="21835" y="114492"/>
                  </a:lnTo>
                  <a:close/>
                  <a:moveTo>
                    <a:pt x="21835" y="57294"/>
                  </a:moveTo>
                  <a:lnTo>
                    <a:pt x="5410" y="57294"/>
                  </a:lnTo>
                  <a:lnTo>
                    <a:pt x="5410" y="10917"/>
                  </a:lnTo>
                  <a:cubicBezTo>
                    <a:pt x="5410" y="7922"/>
                    <a:pt x="7922" y="5507"/>
                    <a:pt x="10917" y="5507"/>
                  </a:cubicBezTo>
                  <a:lnTo>
                    <a:pt x="21835" y="5507"/>
                  </a:lnTo>
                  <a:lnTo>
                    <a:pt x="21835" y="57294"/>
                  </a:lnTo>
                  <a:close/>
                  <a:moveTo>
                    <a:pt x="92657" y="114492"/>
                  </a:moveTo>
                  <a:lnTo>
                    <a:pt x="27246" y="114492"/>
                  </a:lnTo>
                  <a:lnTo>
                    <a:pt x="27246" y="62705"/>
                  </a:lnTo>
                  <a:lnTo>
                    <a:pt x="92657" y="62705"/>
                  </a:lnTo>
                  <a:lnTo>
                    <a:pt x="92657" y="114492"/>
                  </a:lnTo>
                  <a:close/>
                  <a:moveTo>
                    <a:pt x="92657" y="57294"/>
                  </a:moveTo>
                  <a:lnTo>
                    <a:pt x="27246" y="57294"/>
                  </a:lnTo>
                  <a:lnTo>
                    <a:pt x="27246" y="5507"/>
                  </a:lnTo>
                  <a:lnTo>
                    <a:pt x="92657" y="5507"/>
                  </a:lnTo>
                  <a:lnTo>
                    <a:pt x="92657" y="57294"/>
                  </a:lnTo>
                  <a:close/>
                  <a:moveTo>
                    <a:pt x="114492" y="109082"/>
                  </a:moveTo>
                  <a:cubicBezTo>
                    <a:pt x="114492" y="112077"/>
                    <a:pt x="112077" y="114492"/>
                    <a:pt x="109082" y="114492"/>
                  </a:cubicBezTo>
                  <a:lnTo>
                    <a:pt x="98164" y="114492"/>
                  </a:lnTo>
                  <a:lnTo>
                    <a:pt x="98164" y="62705"/>
                  </a:lnTo>
                  <a:lnTo>
                    <a:pt x="114492" y="62705"/>
                  </a:lnTo>
                  <a:lnTo>
                    <a:pt x="114492" y="109082"/>
                  </a:lnTo>
                  <a:close/>
                  <a:moveTo>
                    <a:pt x="114492" y="57294"/>
                  </a:moveTo>
                  <a:lnTo>
                    <a:pt x="98164" y="57294"/>
                  </a:lnTo>
                  <a:lnTo>
                    <a:pt x="98164" y="5507"/>
                  </a:lnTo>
                  <a:lnTo>
                    <a:pt x="109082" y="5507"/>
                  </a:lnTo>
                  <a:cubicBezTo>
                    <a:pt x="112077" y="5507"/>
                    <a:pt x="114492" y="7922"/>
                    <a:pt x="114492" y="10917"/>
                  </a:cubicBezTo>
                  <a:lnTo>
                    <a:pt x="114492" y="57294"/>
                  </a:lnTo>
                  <a:close/>
                  <a:moveTo>
                    <a:pt x="103574" y="16328"/>
                  </a:moveTo>
                  <a:lnTo>
                    <a:pt x="109082" y="16328"/>
                  </a:lnTo>
                  <a:lnTo>
                    <a:pt x="109082" y="10917"/>
                  </a:lnTo>
                  <a:lnTo>
                    <a:pt x="103574" y="10917"/>
                  </a:lnTo>
                  <a:lnTo>
                    <a:pt x="103574" y="16328"/>
                  </a:lnTo>
                  <a:close/>
                  <a:moveTo>
                    <a:pt x="109082" y="70917"/>
                  </a:moveTo>
                  <a:lnTo>
                    <a:pt x="103574" y="70917"/>
                  </a:lnTo>
                  <a:lnTo>
                    <a:pt x="103574" y="76328"/>
                  </a:lnTo>
                  <a:lnTo>
                    <a:pt x="109082" y="76328"/>
                  </a:lnTo>
                  <a:lnTo>
                    <a:pt x="109082" y="70917"/>
                  </a:lnTo>
                  <a:close/>
                  <a:moveTo>
                    <a:pt x="103574" y="27246"/>
                  </a:moveTo>
                  <a:lnTo>
                    <a:pt x="109082" y="27246"/>
                  </a:lnTo>
                  <a:lnTo>
                    <a:pt x="109082" y="21835"/>
                  </a:lnTo>
                  <a:lnTo>
                    <a:pt x="103574" y="21835"/>
                  </a:lnTo>
                  <a:lnTo>
                    <a:pt x="103574" y="27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053"/>
            <p:cNvSpPr/>
            <p:nvPr/>
          </p:nvSpPr>
          <p:spPr>
            <a:xfrm>
              <a:off x="5259388" y="124335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41" y="103671"/>
                  </a:moveTo>
                  <a:lnTo>
                    <a:pt x="10829" y="103671"/>
                  </a:lnTo>
                  <a:lnTo>
                    <a:pt x="10829" y="109082"/>
                  </a:lnTo>
                  <a:lnTo>
                    <a:pt x="16341" y="109082"/>
                  </a:lnTo>
                  <a:lnTo>
                    <a:pt x="16341" y="103671"/>
                  </a:lnTo>
                  <a:close/>
                  <a:moveTo>
                    <a:pt x="16341" y="81835"/>
                  </a:moveTo>
                  <a:lnTo>
                    <a:pt x="10829" y="81835"/>
                  </a:lnTo>
                  <a:lnTo>
                    <a:pt x="10829" y="87246"/>
                  </a:lnTo>
                  <a:lnTo>
                    <a:pt x="16341" y="87246"/>
                  </a:lnTo>
                  <a:lnTo>
                    <a:pt x="16341" y="81835"/>
                  </a:lnTo>
                  <a:close/>
                  <a:moveTo>
                    <a:pt x="10829" y="38164"/>
                  </a:moveTo>
                  <a:lnTo>
                    <a:pt x="16341" y="38164"/>
                  </a:lnTo>
                  <a:lnTo>
                    <a:pt x="16341" y="32753"/>
                  </a:lnTo>
                  <a:lnTo>
                    <a:pt x="10829" y="32753"/>
                  </a:lnTo>
                  <a:lnTo>
                    <a:pt x="10829" y="38164"/>
                  </a:lnTo>
                  <a:close/>
                  <a:moveTo>
                    <a:pt x="16341" y="92753"/>
                  </a:moveTo>
                  <a:lnTo>
                    <a:pt x="10829" y="92753"/>
                  </a:lnTo>
                  <a:lnTo>
                    <a:pt x="10829" y="98164"/>
                  </a:lnTo>
                  <a:lnTo>
                    <a:pt x="16341" y="98164"/>
                  </a:lnTo>
                  <a:lnTo>
                    <a:pt x="16341" y="92753"/>
                  </a:lnTo>
                  <a:close/>
                  <a:moveTo>
                    <a:pt x="10829" y="60000"/>
                  </a:moveTo>
                  <a:lnTo>
                    <a:pt x="16341" y="60000"/>
                  </a:lnTo>
                  <a:lnTo>
                    <a:pt x="16341" y="54589"/>
                  </a:lnTo>
                  <a:lnTo>
                    <a:pt x="10829" y="54589"/>
                  </a:lnTo>
                  <a:lnTo>
                    <a:pt x="10829" y="60000"/>
                  </a:lnTo>
                  <a:close/>
                  <a:moveTo>
                    <a:pt x="10829" y="49082"/>
                  </a:moveTo>
                  <a:lnTo>
                    <a:pt x="16341" y="49082"/>
                  </a:lnTo>
                  <a:lnTo>
                    <a:pt x="16341" y="43671"/>
                  </a:lnTo>
                  <a:lnTo>
                    <a:pt x="10829" y="43671"/>
                  </a:lnTo>
                  <a:lnTo>
                    <a:pt x="10829" y="49082"/>
                  </a:lnTo>
                  <a:close/>
                  <a:moveTo>
                    <a:pt x="87316" y="21835"/>
                  </a:moveTo>
                  <a:lnTo>
                    <a:pt x="10829" y="21835"/>
                  </a:lnTo>
                  <a:cubicBezTo>
                    <a:pt x="4834" y="21835"/>
                    <a:pt x="0" y="26763"/>
                    <a:pt x="0" y="32753"/>
                  </a:cubicBezTo>
                  <a:lnTo>
                    <a:pt x="0" y="109082"/>
                  </a:lnTo>
                  <a:cubicBezTo>
                    <a:pt x="0" y="115072"/>
                    <a:pt x="4834" y="120000"/>
                    <a:pt x="10829" y="120000"/>
                  </a:cubicBezTo>
                  <a:lnTo>
                    <a:pt x="87316" y="120000"/>
                  </a:lnTo>
                  <a:cubicBezTo>
                    <a:pt x="93311" y="120000"/>
                    <a:pt x="98243" y="115072"/>
                    <a:pt x="98243" y="109082"/>
                  </a:cubicBezTo>
                  <a:lnTo>
                    <a:pt x="98243" y="32753"/>
                  </a:lnTo>
                  <a:cubicBezTo>
                    <a:pt x="98243" y="26763"/>
                    <a:pt x="93311" y="21835"/>
                    <a:pt x="87316" y="21835"/>
                  </a:cubicBezTo>
                  <a:close/>
                  <a:moveTo>
                    <a:pt x="21756" y="114492"/>
                  </a:moveTo>
                  <a:lnTo>
                    <a:pt x="10829" y="114492"/>
                  </a:lnTo>
                  <a:cubicBezTo>
                    <a:pt x="7832" y="114492"/>
                    <a:pt x="5414" y="112077"/>
                    <a:pt x="5414" y="109082"/>
                  </a:cubicBezTo>
                  <a:lnTo>
                    <a:pt x="5414" y="73623"/>
                  </a:lnTo>
                  <a:lnTo>
                    <a:pt x="21756" y="73623"/>
                  </a:lnTo>
                  <a:lnTo>
                    <a:pt x="21756" y="114492"/>
                  </a:lnTo>
                  <a:close/>
                  <a:moveTo>
                    <a:pt x="21756" y="68212"/>
                  </a:moveTo>
                  <a:lnTo>
                    <a:pt x="5414" y="68212"/>
                  </a:lnTo>
                  <a:lnTo>
                    <a:pt x="5414" y="32753"/>
                  </a:lnTo>
                  <a:cubicBezTo>
                    <a:pt x="5414" y="29758"/>
                    <a:pt x="7832" y="27246"/>
                    <a:pt x="10829" y="27246"/>
                  </a:cubicBezTo>
                  <a:lnTo>
                    <a:pt x="21756" y="27246"/>
                  </a:lnTo>
                  <a:lnTo>
                    <a:pt x="21756" y="68212"/>
                  </a:lnTo>
                  <a:close/>
                  <a:moveTo>
                    <a:pt x="70878" y="114492"/>
                  </a:moveTo>
                  <a:lnTo>
                    <a:pt x="27268" y="114492"/>
                  </a:lnTo>
                  <a:lnTo>
                    <a:pt x="27268" y="73623"/>
                  </a:lnTo>
                  <a:lnTo>
                    <a:pt x="70878" y="73623"/>
                  </a:lnTo>
                  <a:lnTo>
                    <a:pt x="70878" y="114492"/>
                  </a:lnTo>
                  <a:close/>
                  <a:moveTo>
                    <a:pt x="70878" y="68212"/>
                  </a:moveTo>
                  <a:lnTo>
                    <a:pt x="27268" y="68212"/>
                  </a:lnTo>
                  <a:lnTo>
                    <a:pt x="27268" y="27246"/>
                  </a:lnTo>
                  <a:lnTo>
                    <a:pt x="70878" y="27246"/>
                  </a:lnTo>
                  <a:lnTo>
                    <a:pt x="70878" y="68212"/>
                  </a:lnTo>
                  <a:close/>
                  <a:moveTo>
                    <a:pt x="92731" y="109082"/>
                  </a:moveTo>
                  <a:cubicBezTo>
                    <a:pt x="92731" y="112077"/>
                    <a:pt x="90314" y="114492"/>
                    <a:pt x="87316" y="114492"/>
                  </a:cubicBezTo>
                  <a:lnTo>
                    <a:pt x="76390" y="114492"/>
                  </a:lnTo>
                  <a:lnTo>
                    <a:pt x="76390" y="73623"/>
                  </a:lnTo>
                  <a:lnTo>
                    <a:pt x="92731" y="73623"/>
                  </a:lnTo>
                  <a:lnTo>
                    <a:pt x="92731" y="109082"/>
                  </a:lnTo>
                  <a:close/>
                  <a:moveTo>
                    <a:pt x="92731" y="68212"/>
                  </a:moveTo>
                  <a:lnTo>
                    <a:pt x="76390" y="68212"/>
                  </a:lnTo>
                  <a:lnTo>
                    <a:pt x="76390" y="27246"/>
                  </a:lnTo>
                  <a:lnTo>
                    <a:pt x="87316" y="27246"/>
                  </a:lnTo>
                  <a:cubicBezTo>
                    <a:pt x="90314" y="27246"/>
                    <a:pt x="92731" y="29758"/>
                    <a:pt x="92731" y="32753"/>
                  </a:cubicBezTo>
                  <a:lnTo>
                    <a:pt x="92731" y="68212"/>
                  </a:lnTo>
                  <a:close/>
                  <a:moveTo>
                    <a:pt x="81804" y="38164"/>
                  </a:moveTo>
                  <a:lnTo>
                    <a:pt x="87316" y="38164"/>
                  </a:lnTo>
                  <a:lnTo>
                    <a:pt x="87316" y="32753"/>
                  </a:lnTo>
                  <a:lnTo>
                    <a:pt x="81804" y="32753"/>
                  </a:lnTo>
                  <a:lnTo>
                    <a:pt x="81804" y="38164"/>
                  </a:lnTo>
                  <a:close/>
                  <a:moveTo>
                    <a:pt x="109073" y="0"/>
                  </a:moveTo>
                  <a:lnTo>
                    <a:pt x="32683" y="0"/>
                  </a:lnTo>
                  <a:cubicBezTo>
                    <a:pt x="26688" y="0"/>
                    <a:pt x="21756" y="4927"/>
                    <a:pt x="21756" y="10917"/>
                  </a:cubicBezTo>
                  <a:lnTo>
                    <a:pt x="21756" y="13623"/>
                  </a:lnTo>
                  <a:cubicBezTo>
                    <a:pt x="21756" y="15265"/>
                    <a:pt x="22917" y="16328"/>
                    <a:pt x="24560" y="16328"/>
                  </a:cubicBezTo>
                  <a:cubicBezTo>
                    <a:pt x="26107" y="16328"/>
                    <a:pt x="27268" y="15265"/>
                    <a:pt x="27268" y="13623"/>
                  </a:cubicBezTo>
                  <a:lnTo>
                    <a:pt x="27268" y="10917"/>
                  </a:lnTo>
                  <a:cubicBezTo>
                    <a:pt x="27268" y="7922"/>
                    <a:pt x="29685" y="5507"/>
                    <a:pt x="32683" y="5507"/>
                  </a:cubicBezTo>
                  <a:lnTo>
                    <a:pt x="109073" y="5507"/>
                  </a:lnTo>
                  <a:cubicBezTo>
                    <a:pt x="112070" y="5507"/>
                    <a:pt x="114585" y="7922"/>
                    <a:pt x="114585" y="10917"/>
                  </a:cubicBezTo>
                  <a:lnTo>
                    <a:pt x="114585" y="87246"/>
                  </a:lnTo>
                  <a:cubicBezTo>
                    <a:pt x="114585" y="90241"/>
                    <a:pt x="112070" y="92753"/>
                    <a:pt x="109073" y="92753"/>
                  </a:cubicBezTo>
                  <a:lnTo>
                    <a:pt x="106365" y="92753"/>
                  </a:lnTo>
                  <a:cubicBezTo>
                    <a:pt x="104721" y="92753"/>
                    <a:pt x="103658" y="93816"/>
                    <a:pt x="103658" y="95458"/>
                  </a:cubicBezTo>
                  <a:cubicBezTo>
                    <a:pt x="103658" y="97101"/>
                    <a:pt x="104721" y="98164"/>
                    <a:pt x="106365" y="98164"/>
                  </a:cubicBezTo>
                  <a:lnTo>
                    <a:pt x="109073" y="98164"/>
                  </a:lnTo>
                  <a:cubicBezTo>
                    <a:pt x="115165" y="98164"/>
                    <a:pt x="120000" y="93236"/>
                    <a:pt x="120000" y="87246"/>
                  </a:cubicBezTo>
                  <a:lnTo>
                    <a:pt x="120000" y="10917"/>
                  </a:lnTo>
                  <a:cubicBezTo>
                    <a:pt x="120000" y="4927"/>
                    <a:pt x="115165" y="0"/>
                    <a:pt x="109073" y="0"/>
                  </a:cubicBezTo>
                  <a:close/>
                  <a:moveTo>
                    <a:pt x="81804" y="49082"/>
                  </a:moveTo>
                  <a:lnTo>
                    <a:pt x="87316" y="49082"/>
                  </a:lnTo>
                  <a:lnTo>
                    <a:pt x="87316" y="43671"/>
                  </a:lnTo>
                  <a:lnTo>
                    <a:pt x="81804" y="43671"/>
                  </a:lnTo>
                  <a:lnTo>
                    <a:pt x="81804" y="49082"/>
                  </a:lnTo>
                  <a:close/>
                  <a:moveTo>
                    <a:pt x="87316" y="92753"/>
                  </a:moveTo>
                  <a:lnTo>
                    <a:pt x="81804" y="92753"/>
                  </a:lnTo>
                  <a:lnTo>
                    <a:pt x="81804" y="98164"/>
                  </a:lnTo>
                  <a:lnTo>
                    <a:pt x="87316" y="98164"/>
                  </a:lnTo>
                  <a:lnTo>
                    <a:pt x="87316" y="92753"/>
                  </a:lnTo>
                  <a:close/>
                  <a:moveTo>
                    <a:pt x="81804" y="60000"/>
                  </a:moveTo>
                  <a:lnTo>
                    <a:pt x="87316" y="60000"/>
                  </a:lnTo>
                  <a:lnTo>
                    <a:pt x="87316" y="54589"/>
                  </a:lnTo>
                  <a:lnTo>
                    <a:pt x="81804" y="54589"/>
                  </a:lnTo>
                  <a:lnTo>
                    <a:pt x="81804" y="60000"/>
                  </a:lnTo>
                  <a:close/>
                  <a:moveTo>
                    <a:pt x="87316" y="81835"/>
                  </a:moveTo>
                  <a:lnTo>
                    <a:pt x="81804" y="81835"/>
                  </a:lnTo>
                  <a:lnTo>
                    <a:pt x="81804" y="87246"/>
                  </a:lnTo>
                  <a:lnTo>
                    <a:pt x="87316" y="87246"/>
                  </a:lnTo>
                  <a:lnTo>
                    <a:pt x="87316" y="81835"/>
                  </a:lnTo>
                  <a:close/>
                  <a:moveTo>
                    <a:pt x="87316" y="103671"/>
                  </a:moveTo>
                  <a:lnTo>
                    <a:pt x="81804" y="103671"/>
                  </a:lnTo>
                  <a:lnTo>
                    <a:pt x="81804" y="109082"/>
                  </a:lnTo>
                  <a:lnTo>
                    <a:pt x="87316" y="109082"/>
                  </a:lnTo>
                  <a:lnTo>
                    <a:pt x="87316" y="103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054"/>
            <p:cNvSpPr/>
            <p:nvPr/>
          </p:nvSpPr>
          <p:spPr>
            <a:xfrm>
              <a:off x="5821064" y="1243358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7" y="27246"/>
                  </a:moveTo>
                  <a:lnTo>
                    <a:pt x="16425" y="27246"/>
                  </a:lnTo>
                  <a:lnTo>
                    <a:pt x="16425" y="21835"/>
                  </a:lnTo>
                  <a:lnTo>
                    <a:pt x="10917" y="21835"/>
                  </a:lnTo>
                  <a:lnTo>
                    <a:pt x="10917" y="27246"/>
                  </a:lnTo>
                  <a:close/>
                  <a:moveTo>
                    <a:pt x="10917" y="38164"/>
                  </a:moveTo>
                  <a:lnTo>
                    <a:pt x="16425" y="38164"/>
                  </a:lnTo>
                  <a:lnTo>
                    <a:pt x="16425" y="32753"/>
                  </a:lnTo>
                  <a:lnTo>
                    <a:pt x="10917" y="32753"/>
                  </a:lnTo>
                  <a:lnTo>
                    <a:pt x="10917" y="38164"/>
                  </a:lnTo>
                  <a:close/>
                  <a:moveTo>
                    <a:pt x="16425" y="103671"/>
                  </a:moveTo>
                  <a:lnTo>
                    <a:pt x="10917" y="103671"/>
                  </a:lnTo>
                  <a:lnTo>
                    <a:pt x="10917" y="109082"/>
                  </a:lnTo>
                  <a:lnTo>
                    <a:pt x="16425" y="109082"/>
                  </a:lnTo>
                  <a:lnTo>
                    <a:pt x="16425" y="103671"/>
                  </a:lnTo>
                  <a:close/>
                  <a:moveTo>
                    <a:pt x="16425" y="81835"/>
                  </a:moveTo>
                  <a:lnTo>
                    <a:pt x="10917" y="81835"/>
                  </a:lnTo>
                  <a:lnTo>
                    <a:pt x="10917" y="87246"/>
                  </a:lnTo>
                  <a:lnTo>
                    <a:pt x="16425" y="87246"/>
                  </a:lnTo>
                  <a:lnTo>
                    <a:pt x="16425" y="81835"/>
                  </a:lnTo>
                  <a:close/>
                  <a:moveTo>
                    <a:pt x="16425" y="70917"/>
                  </a:moveTo>
                  <a:lnTo>
                    <a:pt x="10917" y="70917"/>
                  </a:lnTo>
                  <a:lnTo>
                    <a:pt x="10917" y="76328"/>
                  </a:lnTo>
                  <a:lnTo>
                    <a:pt x="16425" y="76328"/>
                  </a:lnTo>
                  <a:lnTo>
                    <a:pt x="16425" y="70917"/>
                  </a:lnTo>
                  <a:close/>
                  <a:moveTo>
                    <a:pt x="16425" y="92753"/>
                  </a:moveTo>
                  <a:lnTo>
                    <a:pt x="10917" y="92753"/>
                  </a:lnTo>
                  <a:lnTo>
                    <a:pt x="10917" y="98164"/>
                  </a:lnTo>
                  <a:lnTo>
                    <a:pt x="16425" y="98164"/>
                  </a:lnTo>
                  <a:lnTo>
                    <a:pt x="16425" y="92753"/>
                  </a:lnTo>
                  <a:close/>
                  <a:moveTo>
                    <a:pt x="10917" y="49082"/>
                  </a:moveTo>
                  <a:lnTo>
                    <a:pt x="16425" y="49082"/>
                  </a:lnTo>
                  <a:lnTo>
                    <a:pt x="16425" y="43671"/>
                  </a:lnTo>
                  <a:lnTo>
                    <a:pt x="10917" y="43671"/>
                  </a:lnTo>
                  <a:lnTo>
                    <a:pt x="10917" y="49082"/>
                  </a:lnTo>
                  <a:close/>
                  <a:moveTo>
                    <a:pt x="10917" y="16328"/>
                  </a:moveTo>
                  <a:lnTo>
                    <a:pt x="16425" y="16328"/>
                  </a:lnTo>
                  <a:lnTo>
                    <a:pt x="16425" y="10917"/>
                  </a:lnTo>
                  <a:lnTo>
                    <a:pt x="10917" y="10917"/>
                  </a:lnTo>
                  <a:lnTo>
                    <a:pt x="10917" y="16328"/>
                  </a:lnTo>
                  <a:close/>
                  <a:moveTo>
                    <a:pt x="103671" y="27246"/>
                  </a:moveTo>
                  <a:lnTo>
                    <a:pt x="109082" y="27246"/>
                  </a:lnTo>
                  <a:lnTo>
                    <a:pt x="109082" y="21835"/>
                  </a:lnTo>
                  <a:lnTo>
                    <a:pt x="103671" y="21835"/>
                  </a:lnTo>
                  <a:lnTo>
                    <a:pt x="103671" y="27246"/>
                  </a:lnTo>
                  <a:close/>
                  <a:moveTo>
                    <a:pt x="103671" y="38164"/>
                  </a:moveTo>
                  <a:lnTo>
                    <a:pt x="109082" y="38164"/>
                  </a:lnTo>
                  <a:lnTo>
                    <a:pt x="109082" y="32753"/>
                  </a:lnTo>
                  <a:lnTo>
                    <a:pt x="103671" y="32753"/>
                  </a:lnTo>
                  <a:lnTo>
                    <a:pt x="103671" y="38164"/>
                  </a:lnTo>
                  <a:close/>
                  <a:moveTo>
                    <a:pt x="103671" y="49082"/>
                  </a:moveTo>
                  <a:lnTo>
                    <a:pt x="109082" y="49082"/>
                  </a:lnTo>
                  <a:lnTo>
                    <a:pt x="109082" y="43671"/>
                  </a:lnTo>
                  <a:lnTo>
                    <a:pt x="103671" y="43671"/>
                  </a:lnTo>
                  <a:lnTo>
                    <a:pt x="103671" y="49082"/>
                  </a:lnTo>
                  <a:close/>
                  <a:moveTo>
                    <a:pt x="109082" y="0"/>
                  </a:moveTo>
                  <a:lnTo>
                    <a:pt x="10917" y="0"/>
                  </a:lnTo>
                  <a:cubicBezTo>
                    <a:pt x="4927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072" y="0"/>
                    <a:pt x="109082" y="0"/>
                  </a:cubicBezTo>
                  <a:close/>
                  <a:moveTo>
                    <a:pt x="21835" y="114492"/>
                  </a:moveTo>
                  <a:lnTo>
                    <a:pt x="10917" y="114492"/>
                  </a:lnTo>
                  <a:cubicBezTo>
                    <a:pt x="7922" y="114492"/>
                    <a:pt x="5507" y="112077"/>
                    <a:pt x="5507" y="109082"/>
                  </a:cubicBezTo>
                  <a:lnTo>
                    <a:pt x="5507" y="62705"/>
                  </a:lnTo>
                  <a:lnTo>
                    <a:pt x="21835" y="62705"/>
                  </a:lnTo>
                  <a:lnTo>
                    <a:pt x="21835" y="114492"/>
                  </a:lnTo>
                  <a:close/>
                  <a:moveTo>
                    <a:pt x="21835" y="57294"/>
                  </a:moveTo>
                  <a:lnTo>
                    <a:pt x="5507" y="57294"/>
                  </a:lnTo>
                  <a:lnTo>
                    <a:pt x="5507" y="10917"/>
                  </a:lnTo>
                  <a:cubicBezTo>
                    <a:pt x="5507" y="7922"/>
                    <a:pt x="7922" y="5507"/>
                    <a:pt x="10917" y="5507"/>
                  </a:cubicBezTo>
                  <a:lnTo>
                    <a:pt x="21835" y="5507"/>
                  </a:lnTo>
                  <a:lnTo>
                    <a:pt x="21835" y="57294"/>
                  </a:lnTo>
                  <a:close/>
                  <a:moveTo>
                    <a:pt x="92753" y="114492"/>
                  </a:moveTo>
                  <a:lnTo>
                    <a:pt x="27246" y="114492"/>
                  </a:lnTo>
                  <a:lnTo>
                    <a:pt x="27246" y="5507"/>
                  </a:lnTo>
                  <a:lnTo>
                    <a:pt x="92753" y="5507"/>
                  </a:lnTo>
                  <a:lnTo>
                    <a:pt x="92753" y="114492"/>
                  </a:lnTo>
                  <a:close/>
                  <a:moveTo>
                    <a:pt x="114589" y="109082"/>
                  </a:moveTo>
                  <a:cubicBezTo>
                    <a:pt x="114589" y="112077"/>
                    <a:pt x="112077" y="114492"/>
                    <a:pt x="109082" y="114492"/>
                  </a:cubicBezTo>
                  <a:lnTo>
                    <a:pt x="98164" y="114492"/>
                  </a:lnTo>
                  <a:lnTo>
                    <a:pt x="98164" y="62705"/>
                  </a:lnTo>
                  <a:lnTo>
                    <a:pt x="114589" y="62705"/>
                  </a:lnTo>
                  <a:lnTo>
                    <a:pt x="114589" y="109082"/>
                  </a:lnTo>
                  <a:close/>
                  <a:moveTo>
                    <a:pt x="114589" y="57294"/>
                  </a:moveTo>
                  <a:lnTo>
                    <a:pt x="98164" y="57294"/>
                  </a:lnTo>
                  <a:lnTo>
                    <a:pt x="98164" y="5507"/>
                  </a:lnTo>
                  <a:lnTo>
                    <a:pt x="109082" y="5507"/>
                  </a:lnTo>
                  <a:cubicBezTo>
                    <a:pt x="112077" y="5507"/>
                    <a:pt x="114589" y="7922"/>
                    <a:pt x="114589" y="10917"/>
                  </a:cubicBezTo>
                  <a:lnTo>
                    <a:pt x="114589" y="57294"/>
                  </a:lnTo>
                  <a:close/>
                  <a:moveTo>
                    <a:pt x="103671" y="16328"/>
                  </a:moveTo>
                  <a:lnTo>
                    <a:pt x="109082" y="16328"/>
                  </a:lnTo>
                  <a:lnTo>
                    <a:pt x="109082" y="10917"/>
                  </a:lnTo>
                  <a:lnTo>
                    <a:pt x="103671" y="10917"/>
                  </a:lnTo>
                  <a:lnTo>
                    <a:pt x="103671" y="16328"/>
                  </a:lnTo>
                  <a:close/>
                  <a:moveTo>
                    <a:pt x="109082" y="92753"/>
                  </a:moveTo>
                  <a:lnTo>
                    <a:pt x="103671" y="92753"/>
                  </a:lnTo>
                  <a:lnTo>
                    <a:pt x="103671" y="98164"/>
                  </a:lnTo>
                  <a:lnTo>
                    <a:pt x="109082" y="98164"/>
                  </a:lnTo>
                  <a:lnTo>
                    <a:pt x="109082" y="92753"/>
                  </a:lnTo>
                  <a:close/>
                  <a:moveTo>
                    <a:pt x="109082" y="70917"/>
                  </a:moveTo>
                  <a:lnTo>
                    <a:pt x="103671" y="70917"/>
                  </a:lnTo>
                  <a:lnTo>
                    <a:pt x="103671" y="76328"/>
                  </a:lnTo>
                  <a:lnTo>
                    <a:pt x="109082" y="76328"/>
                  </a:lnTo>
                  <a:lnTo>
                    <a:pt x="109082" y="70917"/>
                  </a:lnTo>
                  <a:close/>
                  <a:moveTo>
                    <a:pt x="109082" y="81835"/>
                  </a:moveTo>
                  <a:lnTo>
                    <a:pt x="103671" y="81835"/>
                  </a:lnTo>
                  <a:lnTo>
                    <a:pt x="103671" y="87246"/>
                  </a:lnTo>
                  <a:lnTo>
                    <a:pt x="109082" y="87246"/>
                  </a:lnTo>
                  <a:lnTo>
                    <a:pt x="109082" y="81835"/>
                  </a:lnTo>
                  <a:close/>
                  <a:moveTo>
                    <a:pt x="109082" y="103671"/>
                  </a:moveTo>
                  <a:lnTo>
                    <a:pt x="103671" y="103671"/>
                  </a:lnTo>
                  <a:lnTo>
                    <a:pt x="103671" y="109082"/>
                  </a:lnTo>
                  <a:lnTo>
                    <a:pt x="109082" y="109082"/>
                  </a:lnTo>
                  <a:lnTo>
                    <a:pt x="109082" y="103671"/>
                  </a:lnTo>
                  <a:close/>
                  <a:moveTo>
                    <a:pt x="46376" y="81835"/>
                  </a:moveTo>
                  <a:cubicBezTo>
                    <a:pt x="46956" y="81835"/>
                    <a:pt x="47439" y="81545"/>
                    <a:pt x="48019" y="81256"/>
                  </a:cubicBezTo>
                  <a:lnTo>
                    <a:pt x="48019" y="81256"/>
                  </a:lnTo>
                  <a:lnTo>
                    <a:pt x="77971" y="62222"/>
                  </a:lnTo>
                  <a:lnTo>
                    <a:pt x="77971" y="62222"/>
                  </a:lnTo>
                  <a:cubicBezTo>
                    <a:pt x="78550" y="61642"/>
                    <a:pt x="79130" y="60772"/>
                    <a:pt x="79130" y="60000"/>
                  </a:cubicBezTo>
                  <a:cubicBezTo>
                    <a:pt x="79130" y="59227"/>
                    <a:pt x="78550" y="58357"/>
                    <a:pt x="77971" y="57777"/>
                  </a:cubicBezTo>
                  <a:lnTo>
                    <a:pt x="77971" y="57777"/>
                  </a:lnTo>
                  <a:lnTo>
                    <a:pt x="48019" y="38743"/>
                  </a:lnTo>
                  <a:lnTo>
                    <a:pt x="48019" y="38743"/>
                  </a:lnTo>
                  <a:cubicBezTo>
                    <a:pt x="47439" y="38454"/>
                    <a:pt x="46956" y="38164"/>
                    <a:pt x="46376" y="38164"/>
                  </a:cubicBezTo>
                  <a:cubicBezTo>
                    <a:pt x="44734" y="38164"/>
                    <a:pt x="43671" y="39323"/>
                    <a:pt x="43671" y="40869"/>
                  </a:cubicBezTo>
                  <a:lnTo>
                    <a:pt x="43671" y="79130"/>
                  </a:lnTo>
                  <a:cubicBezTo>
                    <a:pt x="43671" y="80676"/>
                    <a:pt x="44734" y="81835"/>
                    <a:pt x="46376" y="81835"/>
                  </a:cubicBezTo>
                  <a:close/>
                  <a:moveTo>
                    <a:pt x="49082" y="45797"/>
                  </a:moveTo>
                  <a:lnTo>
                    <a:pt x="71207" y="60000"/>
                  </a:lnTo>
                  <a:lnTo>
                    <a:pt x="49082" y="74202"/>
                  </a:lnTo>
                  <a:lnTo>
                    <a:pt x="49082" y="457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055"/>
            <p:cNvSpPr/>
            <p:nvPr/>
          </p:nvSpPr>
          <p:spPr>
            <a:xfrm>
              <a:off x="701767" y="1805038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63" y="0"/>
                    <a:pt x="0" y="26666"/>
                    <a:pt x="0" y="60000"/>
                  </a:cubicBezTo>
                  <a:cubicBezTo>
                    <a:pt x="0" y="93236"/>
                    <a:pt x="26763" y="120000"/>
                    <a:pt x="60000" y="120000"/>
                  </a:cubicBezTo>
                  <a:cubicBezTo>
                    <a:pt x="93236" y="120000"/>
                    <a:pt x="120000" y="93236"/>
                    <a:pt x="120000" y="60000"/>
                  </a:cubicBezTo>
                  <a:cubicBezTo>
                    <a:pt x="120000" y="26666"/>
                    <a:pt x="93236" y="0"/>
                    <a:pt x="60000" y="0"/>
                  </a:cubicBezTo>
                  <a:close/>
                  <a:moveTo>
                    <a:pt x="114299" y="57198"/>
                  </a:moveTo>
                  <a:lnTo>
                    <a:pt x="66570" y="57198"/>
                  </a:lnTo>
                  <a:lnTo>
                    <a:pt x="100386" y="23381"/>
                  </a:lnTo>
                  <a:cubicBezTo>
                    <a:pt x="108502" y="32463"/>
                    <a:pt x="113719" y="44154"/>
                    <a:pt x="114299" y="57198"/>
                  </a:cubicBezTo>
                  <a:close/>
                  <a:moveTo>
                    <a:pt x="60000" y="114492"/>
                  </a:moveTo>
                  <a:cubicBezTo>
                    <a:pt x="30048" y="114492"/>
                    <a:pt x="5507" y="89951"/>
                    <a:pt x="5507" y="60000"/>
                  </a:cubicBezTo>
                  <a:cubicBezTo>
                    <a:pt x="5507" y="29951"/>
                    <a:pt x="30048" y="5410"/>
                    <a:pt x="60000" y="5410"/>
                  </a:cubicBezTo>
                  <a:cubicBezTo>
                    <a:pt x="74202" y="5410"/>
                    <a:pt x="87053" y="10917"/>
                    <a:pt x="96521" y="19613"/>
                  </a:cubicBezTo>
                  <a:lnTo>
                    <a:pt x="58067" y="58067"/>
                  </a:lnTo>
                  <a:cubicBezTo>
                    <a:pt x="57584" y="58647"/>
                    <a:pt x="57294" y="59130"/>
                    <a:pt x="57294" y="60000"/>
                  </a:cubicBezTo>
                  <a:cubicBezTo>
                    <a:pt x="57294" y="61642"/>
                    <a:pt x="58357" y="62705"/>
                    <a:pt x="60000" y="62705"/>
                  </a:cubicBezTo>
                  <a:lnTo>
                    <a:pt x="114299" y="62705"/>
                  </a:lnTo>
                  <a:cubicBezTo>
                    <a:pt x="112946" y="91594"/>
                    <a:pt x="89178" y="114492"/>
                    <a:pt x="60000" y="1144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056"/>
            <p:cNvSpPr/>
            <p:nvPr/>
          </p:nvSpPr>
          <p:spPr>
            <a:xfrm>
              <a:off x="1271469" y="1837133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3" y="73346"/>
                  </a:moveTo>
                  <a:lnTo>
                    <a:pt x="2705" y="73346"/>
                  </a:lnTo>
                  <a:cubicBezTo>
                    <a:pt x="1062" y="73346"/>
                    <a:pt x="0" y="74645"/>
                    <a:pt x="0" y="76653"/>
                  </a:cubicBezTo>
                  <a:lnTo>
                    <a:pt x="0" y="116574"/>
                  </a:lnTo>
                  <a:cubicBezTo>
                    <a:pt x="0" y="118582"/>
                    <a:pt x="1062" y="120000"/>
                    <a:pt x="2705" y="120000"/>
                  </a:cubicBezTo>
                  <a:lnTo>
                    <a:pt x="19033" y="120000"/>
                  </a:lnTo>
                  <a:cubicBezTo>
                    <a:pt x="20676" y="120000"/>
                    <a:pt x="21835" y="118582"/>
                    <a:pt x="21835" y="116574"/>
                  </a:cubicBezTo>
                  <a:lnTo>
                    <a:pt x="21835" y="76653"/>
                  </a:lnTo>
                  <a:cubicBezTo>
                    <a:pt x="21835" y="74645"/>
                    <a:pt x="20676" y="73346"/>
                    <a:pt x="19033" y="73346"/>
                  </a:cubicBezTo>
                  <a:close/>
                  <a:moveTo>
                    <a:pt x="16328" y="113267"/>
                  </a:moveTo>
                  <a:lnTo>
                    <a:pt x="5410" y="113267"/>
                  </a:lnTo>
                  <a:lnTo>
                    <a:pt x="5410" y="79960"/>
                  </a:lnTo>
                  <a:lnTo>
                    <a:pt x="16328" y="79960"/>
                  </a:lnTo>
                  <a:lnTo>
                    <a:pt x="16328" y="113267"/>
                  </a:lnTo>
                  <a:close/>
                  <a:moveTo>
                    <a:pt x="84541" y="53267"/>
                  </a:moveTo>
                  <a:lnTo>
                    <a:pt x="68115" y="53267"/>
                  </a:lnTo>
                  <a:cubicBezTo>
                    <a:pt x="66570" y="53267"/>
                    <a:pt x="65410" y="54685"/>
                    <a:pt x="65410" y="56574"/>
                  </a:cubicBezTo>
                  <a:lnTo>
                    <a:pt x="65410" y="116574"/>
                  </a:lnTo>
                  <a:cubicBezTo>
                    <a:pt x="65410" y="118582"/>
                    <a:pt x="66570" y="120000"/>
                    <a:pt x="68115" y="120000"/>
                  </a:cubicBezTo>
                  <a:lnTo>
                    <a:pt x="84541" y="120000"/>
                  </a:lnTo>
                  <a:cubicBezTo>
                    <a:pt x="86183" y="120000"/>
                    <a:pt x="87246" y="118582"/>
                    <a:pt x="87246" y="116574"/>
                  </a:cubicBezTo>
                  <a:lnTo>
                    <a:pt x="87246" y="56574"/>
                  </a:lnTo>
                  <a:cubicBezTo>
                    <a:pt x="87246" y="54685"/>
                    <a:pt x="86183" y="53267"/>
                    <a:pt x="84541" y="53267"/>
                  </a:cubicBezTo>
                  <a:close/>
                  <a:moveTo>
                    <a:pt x="81835" y="113267"/>
                  </a:moveTo>
                  <a:lnTo>
                    <a:pt x="70917" y="113267"/>
                  </a:lnTo>
                  <a:lnTo>
                    <a:pt x="70917" y="60000"/>
                  </a:lnTo>
                  <a:lnTo>
                    <a:pt x="81835" y="60000"/>
                  </a:lnTo>
                  <a:lnTo>
                    <a:pt x="81835" y="113267"/>
                  </a:lnTo>
                  <a:close/>
                  <a:moveTo>
                    <a:pt x="51787" y="13346"/>
                  </a:moveTo>
                  <a:lnTo>
                    <a:pt x="35458" y="13346"/>
                  </a:lnTo>
                  <a:cubicBezTo>
                    <a:pt x="33816" y="13346"/>
                    <a:pt x="32753" y="14645"/>
                    <a:pt x="32753" y="16653"/>
                  </a:cubicBezTo>
                  <a:lnTo>
                    <a:pt x="32753" y="116574"/>
                  </a:lnTo>
                  <a:cubicBezTo>
                    <a:pt x="32753" y="118582"/>
                    <a:pt x="33816" y="120000"/>
                    <a:pt x="35458" y="120000"/>
                  </a:cubicBezTo>
                  <a:lnTo>
                    <a:pt x="51787" y="120000"/>
                  </a:lnTo>
                  <a:cubicBezTo>
                    <a:pt x="53429" y="120000"/>
                    <a:pt x="54492" y="118582"/>
                    <a:pt x="54492" y="116574"/>
                  </a:cubicBezTo>
                  <a:lnTo>
                    <a:pt x="54492" y="16653"/>
                  </a:lnTo>
                  <a:cubicBezTo>
                    <a:pt x="54492" y="14645"/>
                    <a:pt x="53429" y="13346"/>
                    <a:pt x="51787" y="13346"/>
                  </a:cubicBezTo>
                  <a:close/>
                  <a:moveTo>
                    <a:pt x="49082" y="113267"/>
                  </a:moveTo>
                  <a:lnTo>
                    <a:pt x="38164" y="113267"/>
                  </a:lnTo>
                  <a:lnTo>
                    <a:pt x="38164" y="19960"/>
                  </a:lnTo>
                  <a:lnTo>
                    <a:pt x="49082" y="19960"/>
                  </a:lnTo>
                  <a:lnTo>
                    <a:pt x="49082" y="113267"/>
                  </a:lnTo>
                  <a:close/>
                  <a:moveTo>
                    <a:pt x="117198" y="0"/>
                  </a:moveTo>
                  <a:lnTo>
                    <a:pt x="100869" y="0"/>
                  </a:lnTo>
                  <a:cubicBezTo>
                    <a:pt x="99227" y="0"/>
                    <a:pt x="98164" y="1299"/>
                    <a:pt x="98164" y="3307"/>
                  </a:cubicBezTo>
                  <a:lnTo>
                    <a:pt x="98164" y="116574"/>
                  </a:lnTo>
                  <a:cubicBezTo>
                    <a:pt x="98164" y="118582"/>
                    <a:pt x="99227" y="120000"/>
                    <a:pt x="100869" y="120000"/>
                  </a:cubicBezTo>
                  <a:lnTo>
                    <a:pt x="117198" y="120000"/>
                  </a:lnTo>
                  <a:cubicBezTo>
                    <a:pt x="118840" y="120000"/>
                    <a:pt x="120000" y="118582"/>
                    <a:pt x="120000" y="116574"/>
                  </a:cubicBezTo>
                  <a:lnTo>
                    <a:pt x="120000" y="3307"/>
                  </a:lnTo>
                  <a:cubicBezTo>
                    <a:pt x="120000" y="1299"/>
                    <a:pt x="118840" y="0"/>
                    <a:pt x="117198" y="0"/>
                  </a:cubicBezTo>
                  <a:close/>
                  <a:moveTo>
                    <a:pt x="114492" y="113267"/>
                  </a:moveTo>
                  <a:lnTo>
                    <a:pt x="103574" y="113267"/>
                  </a:lnTo>
                  <a:lnTo>
                    <a:pt x="103574" y="6614"/>
                  </a:lnTo>
                  <a:lnTo>
                    <a:pt x="114492" y="6614"/>
                  </a:lnTo>
                  <a:lnTo>
                    <a:pt x="114492" y="113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057"/>
            <p:cNvSpPr/>
            <p:nvPr/>
          </p:nvSpPr>
          <p:spPr>
            <a:xfrm>
              <a:off x="1841173" y="180503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51" y="0"/>
                  </a:moveTo>
                  <a:cubicBezTo>
                    <a:pt x="26688" y="0"/>
                    <a:pt x="0" y="26666"/>
                    <a:pt x="0" y="60000"/>
                  </a:cubicBezTo>
                  <a:cubicBezTo>
                    <a:pt x="0" y="93236"/>
                    <a:pt x="26688" y="120000"/>
                    <a:pt x="59951" y="120000"/>
                  </a:cubicBezTo>
                  <a:cubicBezTo>
                    <a:pt x="93311" y="120000"/>
                    <a:pt x="120000" y="93236"/>
                    <a:pt x="120000" y="60000"/>
                  </a:cubicBezTo>
                  <a:cubicBezTo>
                    <a:pt x="120000" y="26666"/>
                    <a:pt x="93311" y="0"/>
                    <a:pt x="59951" y="0"/>
                  </a:cubicBezTo>
                  <a:close/>
                  <a:moveTo>
                    <a:pt x="59951" y="5410"/>
                  </a:moveTo>
                  <a:cubicBezTo>
                    <a:pt x="74165" y="5410"/>
                    <a:pt x="87026" y="10917"/>
                    <a:pt x="96599" y="19613"/>
                  </a:cubicBezTo>
                  <a:lnTo>
                    <a:pt x="83158" y="33236"/>
                  </a:lnTo>
                  <a:cubicBezTo>
                    <a:pt x="76873" y="27826"/>
                    <a:pt x="69041" y="24830"/>
                    <a:pt x="59951" y="24830"/>
                  </a:cubicBezTo>
                  <a:cubicBezTo>
                    <a:pt x="51248" y="24830"/>
                    <a:pt x="43029" y="28019"/>
                    <a:pt x="36841" y="33236"/>
                  </a:cubicBezTo>
                  <a:lnTo>
                    <a:pt x="23400" y="19613"/>
                  </a:lnTo>
                  <a:cubicBezTo>
                    <a:pt x="32973" y="10917"/>
                    <a:pt x="45834" y="5410"/>
                    <a:pt x="59951" y="5410"/>
                  </a:cubicBezTo>
                  <a:close/>
                  <a:moveTo>
                    <a:pt x="90024" y="60000"/>
                  </a:moveTo>
                  <a:cubicBezTo>
                    <a:pt x="90024" y="76618"/>
                    <a:pt x="76680" y="89951"/>
                    <a:pt x="59951" y="89951"/>
                  </a:cubicBezTo>
                  <a:cubicBezTo>
                    <a:pt x="43319" y="89951"/>
                    <a:pt x="29975" y="76618"/>
                    <a:pt x="29975" y="60000"/>
                  </a:cubicBezTo>
                  <a:cubicBezTo>
                    <a:pt x="29975" y="43381"/>
                    <a:pt x="43319" y="29951"/>
                    <a:pt x="59951" y="29951"/>
                  </a:cubicBezTo>
                  <a:cubicBezTo>
                    <a:pt x="76680" y="29951"/>
                    <a:pt x="90024" y="43381"/>
                    <a:pt x="90024" y="60000"/>
                  </a:cubicBezTo>
                  <a:close/>
                  <a:moveTo>
                    <a:pt x="5414" y="60000"/>
                  </a:moveTo>
                  <a:cubicBezTo>
                    <a:pt x="5414" y="45797"/>
                    <a:pt x="10829" y="32946"/>
                    <a:pt x="19629" y="23381"/>
                  </a:cubicBezTo>
                  <a:lnTo>
                    <a:pt x="32973" y="37101"/>
                  </a:lnTo>
                  <a:cubicBezTo>
                    <a:pt x="27751" y="43381"/>
                    <a:pt x="24560" y="51207"/>
                    <a:pt x="24560" y="60193"/>
                  </a:cubicBezTo>
                  <a:cubicBezTo>
                    <a:pt x="24560" y="68985"/>
                    <a:pt x="27751" y="77101"/>
                    <a:pt x="32973" y="83381"/>
                  </a:cubicBezTo>
                  <a:lnTo>
                    <a:pt x="19629" y="96811"/>
                  </a:lnTo>
                  <a:cubicBezTo>
                    <a:pt x="10829" y="86956"/>
                    <a:pt x="5414" y="74106"/>
                    <a:pt x="5414" y="60000"/>
                  </a:cubicBezTo>
                  <a:close/>
                  <a:moveTo>
                    <a:pt x="59951" y="114492"/>
                  </a:moveTo>
                  <a:cubicBezTo>
                    <a:pt x="45834" y="114492"/>
                    <a:pt x="32973" y="109082"/>
                    <a:pt x="23400" y="100289"/>
                  </a:cubicBezTo>
                  <a:lnTo>
                    <a:pt x="36841" y="86666"/>
                  </a:lnTo>
                  <a:cubicBezTo>
                    <a:pt x="43029" y="91884"/>
                    <a:pt x="50958" y="95169"/>
                    <a:pt x="59951" y="95169"/>
                  </a:cubicBezTo>
                  <a:cubicBezTo>
                    <a:pt x="68751" y="95169"/>
                    <a:pt x="76873" y="91884"/>
                    <a:pt x="83158" y="86666"/>
                  </a:cubicBezTo>
                  <a:lnTo>
                    <a:pt x="96599" y="100289"/>
                  </a:lnTo>
                  <a:cubicBezTo>
                    <a:pt x="87026" y="109082"/>
                    <a:pt x="74165" y="114492"/>
                    <a:pt x="59951" y="114492"/>
                  </a:cubicBezTo>
                  <a:close/>
                  <a:moveTo>
                    <a:pt x="100370" y="96521"/>
                  </a:moveTo>
                  <a:lnTo>
                    <a:pt x="87026" y="83188"/>
                  </a:lnTo>
                  <a:cubicBezTo>
                    <a:pt x="92151" y="76908"/>
                    <a:pt x="95439" y="68985"/>
                    <a:pt x="95439" y="60000"/>
                  </a:cubicBezTo>
                  <a:cubicBezTo>
                    <a:pt x="95439" y="51207"/>
                    <a:pt x="92151" y="43091"/>
                    <a:pt x="87026" y="36811"/>
                  </a:cubicBezTo>
                  <a:lnTo>
                    <a:pt x="100370" y="23188"/>
                  </a:lnTo>
                  <a:cubicBezTo>
                    <a:pt x="109073" y="32657"/>
                    <a:pt x="114585" y="45507"/>
                    <a:pt x="114585" y="59710"/>
                  </a:cubicBezTo>
                  <a:cubicBezTo>
                    <a:pt x="114585" y="74106"/>
                    <a:pt x="109073" y="86956"/>
                    <a:pt x="100370" y="965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058"/>
            <p:cNvSpPr/>
            <p:nvPr/>
          </p:nvSpPr>
          <p:spPr>
            <a:xfrm>
              <a:off x="2410875" y="1925398"/>
              <a:ext cx="297000" cy="6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623" y="0"/>
                  </a:moveTo>
                  <a:cubicBezTo>
                    <a:pt x="5990" y="0"/>
                    <a:pt x="0" y="26382"/>
                    <a:pt x="0" y="60000"/>
                  </a:cubicBezTo>
                  <a:cubicBezTo>
                    <a:pt x="0" y="93617"/>
                    <a:pt x="5990" y="120000"/>
                    <a:pt x="13623" y="120000"/>
                  </a:cubicBezTo>
                  <a:cubicBezTo>
                    <a:pt x="21256" y="120000"/>
                    <a:pt x="27246" y="93617"/>
                    <a:pt x="27246" y="60000"/>
                  </a:cubicBezTo>
                  <a:cubicBezTo>
                    <a:pt x="27246" y="26382"/>
                    <a:pt x="21256" y="0"/>
                    <a:pt x="13623" y="0"/>
                  </a:cubicBezTo>
                  <a:close/>
                  <a:moveTo>
                    <a:pt x="13623" y="95744"/>
                  </a:moveTo>
                  <a:cubicBezTo>
                    <a:pt x="8985" y="95744"/>
                    <a:pt x="5507" y="80425"/>
                    <a:pt x="5507" y="60000"/>
                  </a:cubicBezTo>
                  <a:cubicBezTo>
                    <a:pt x="5507" y="39574"/>
                    <a:pt x="8985" y="23829"/>
                    <a:pt x="13623" y="23829"/>
                  </a:cubicBezTo>
                  <a:cubicBezTo>
                    <a:pt x="18260" y="23829"/>
                    <a:pt x="21835" y="39574"/>
                    <a:pt x="21835" y="60000"/>
                  </a:cubicBezTo>
                  <a:cubicBezTo>
                    <a:pt x="21835" y="80425"/>
                    <a:pt x="18260" y="95744"/>
                    <a:pt x="13623" y="95744"/>
                  </a:cubicBezTo>
                  <a:close/>
                  <a:moveTo>
                    <a:pt x="60000" y="0"/>
                  </a:moveTo>
                  <a:cubicBezTo>
                    <a:pt x="52367" y="0"/>
                    <a:pt x="46376" y="26382"/>
                    <a:pt x="46376" y="60000"/>
                  </a:cubicBezTo>
                  <a:cubicBezTo>
                    <a:pt x="46376" y="93617"/>
                    <a:pt x="52367" y="120000"/>
                    <a:pt x="60000" y="120000"/>
                  </a:cubicBezTo>
                  <a:cubicBezTo>
                    <a:pt x="67632" y="120000"/>
                    <a:pt x="73623" y="93617"/>
                    <a:pt x="73623" y="60000"/>
                  </a:cubicBezTo>
                  <a:cubicBezTo>
                    <a:pt x="73623" y="26382"/>
                    <a:pt x="67632" y="0"/>
                    <a:pt x="60000" y="0"/>
                  </a:cubicBezTo>
                  <a:close/>
                  <a:moveTo>
                    <a:pt x="60000" y="95744"/>
                  </a:moveTo>
                  <a:cubicBezTo>
                    <a:pt x="55362" y="95744"/>
                    <a:pt x="51787" y="80425"/>
                    <a:pt x="51787" y="60000"/>
                  </a:cubicBezTo>
                  <a:cubicBezTo>
                    <a:pt x="51787" y="39574"/>
                    <a:pt x="55362" y="23829"/>
                    <a:pt x="60000" y="23829"/>
                  </a:cubicBezTo>
                  <a:cubicBezTo>
                    <a:pt x="64637" y="23829"/>
                    <a:pt x="68212" y="39574"/>
                    <a:pt x="68212" y="60000"/>
                  </a:cubicBezTo>
                  <a:cubicBezTo>
                    <a:pt x="68212" y="80425"/>
                    <a:pt x="64637" y="95744"/>
                    <a:pt x="60000" y="95744"/>
                  </a:cubicBezTo>
                  <a:close/>
                  <a:moveTo>
                    <a:pt x="106376" y="0"/>
                  </a:moveTo>
                  <a:cubicBezTo>
                    <a:pt x="98743" y="0"/>
                    <a:pt x="92753" y="26382"/>
                    <a:pt x="92753" y="60000"/>
                  </a:cubicBezTo>
                  <a:cubicBezTo>
                    <a:pt x="92753" y="93617"/>
                    <a:pt x="98743" y="120000"/>
                    <a:pt x="106376" y="120000"/>
                  </a:cubicBezTo>
                  <a:cubicBezTo>
                    <a:pt x="114009" y="120000"/>
                    <a:pt x="120000" y="93617"/>
                    <a:pt x="120000" y="60000"/>
                  </a:cubicBezTo>
                  <a:cubicBezTo>
                    <a:pt x="120000" y="26382"/>
                    <a:pt x="114009" y="0"/>
                    <a:pt x="106376" y="0"/>
                  </a:cubicBezTo>
                  <a:close/>
                  <a:moveTo>
                    <a:pt x="106376" y="95744"/>
                  </a:moveTo>
                  <a:cubicBezTo>
                    <a:pt x="101739" y="95744"/>
                    <a:pt x="98164" y="80425"/>
                    <a:pt x="98164" y="60000"/>
                  </a:cubicBezTo>
                  <a:cubicBezTo>
                    <a:pt x="98164" y="39574"/>
                    <a:pt x="101739" y="23829"/>
                    <a:pt x="106376" y="23829"/>
                  </a:cubicBezTo>
                  <a:cubicBezTo>
                    <a:pt x="111014" y="23829"/>
                    <a:pt x="114589" y="39574"/>
                    <a:pt x="114589" y="60000"/>
                  </a:cubicBezTo>
                  <a:cubicBezTo>
                    <a:pt x="114589" y="80425"/>
                    <a:pt x="111014" y="95744"/>
                    <a:pt x="106376" y="95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059"/>
            <p:cNvSpPr/>
            <p:nvPr/>
          </p:nvSpPr>
          <p:spPr>
            <a:xfrm>
              <a:off x="2980576" y="1805038"/>
              <a:ext cx="296999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951" y="51787"/>
                  </a:moveTo>
                  <a:cubicBezTo>
                    <a:pt x="85314" y="51787"/>
                    <a:pt x="81835" y="55362"/>
                    <a:pt x="81835" y="60000"/>
                  </a:cubicBezTo>
                  <a:cubicBezTo>
                    <a:pt x="81835" y="64637"/>
                    <a:pt x="85314" y="68115"/>
                    <a:pt x="89951" y="68115"/>
                  </a:cubicBezTo>
                  <a:cubicBezTo>
                    <a:pt x="94589" y="68115"/>
                    <a:pt x="98164" y="64637"/>
                    <a:pt x="98164" y="60000"/>
                  </a:cubicBezTo>
                  <a:cubicBezTo>
                    <a:pt x="98164" y="55362"/>
                    <a:pt x="94589" y="51787"/>
                    <a:pt x="89951" y="51787"/>
                  </a:cubicBezTo>
                  <a:close/>
                  <a:moveTo>
                    <a:pt x="89951" y="62705"/>
                  </a:moveTo>
                  <a:cubicBezTo>
                    <a:pt x="88309" y="62705"/>
                    <a:pt x="87246" y="61642"/>
                    <a:pt x="87246" y="60000"/>
                  </a:cubicBezTo>
                  <a:cubicBezTo>
                    <a:pt x="87246" y="58357"/>
                    <a:pt x="88309" y="57198"/>
                    <a:pt x="89951" y="57198"/>
                  </a:cubicBezTo>
                  <a:cubicBezTo>
                    <a:pt x="91594" y="57198"/>
                    <a:pt x="92657" y="58357"/>
                    <a:pt x="92657" y="60000"/>
                  </a:cubicBezTo>
                  <a:cubicBezTo>
                    <a:pt x="92657" y="61642"/>
                    <a:pt x="91594" y="62705"/>
                    <a:pt x="89951" y="62705"/>
                  </a:cubicBezTo>
                  <a:close/>
                  <a:moveTo>
                    <a:pt x="29951" y="51787"/>
                  </a:moveTo>
                  <a:cubicBezTo>
                    <a:pt x="25314" y="51787"/>
                    <a:pt x="21835" y="55362"/>
                    <a:pt x="21835" y="60000"/>
                  </a:cubicBezTo>
                  <a:cubicBezTo>
                    <a:pt x="21835" y="64637"/>
                    <a:pt x="25314" y="68115"/>
                    <a:pt x="29951" y="68115"/>
                  </a:cubicBezTo>
                  <a:cubicBezTo>
                    <a:pt x="34589" y="68115"/>
                    <a:pt x="38164" y="64637"/>
                    <a:pt x="38164" y="60000"/>
                  </a:cubicBezTo>
                  <a:cubicBezTo>
                    <a:pt x="38164" y="55362"/>
                    <a:pt x="34589" y="51787"/>
                    <a:pt x="29951" y="51787"/>
                  </a:cubicBezTo>
                  <a:close/>
                  <a:moveTo>
                    <a:pt x="29951" y="62705"/>
                  </a:moveTo>
                  <a:cubicBezTo>
                    <a:pt x="28309" y="62705"/>
                    <a:pt x="27246" y="61642"/>
                    <a:pt x="27246" y="60000"/>
                  </a:cubicBezTo>
                  <a:cubicBezTo>
                    <a:pt x="27246" y="58357"/>
                    <a:pt x="28309" y="57198"/>
                    <a:pt x="29951" y="57198"/>
                  </a:cubicBezTo>
                  <a:cubicBezTo>
                    <a:pt x="31594" y="57198"/>
                    <a:pt x="32753" y="58357"/>
                    <a:pt x="32753" y="60000"/>
                  </a:cubicBezTo>
                  <a:cubicBezTo>
                    <a:pt x="32753" y="61642"/>
                    <a:pt x="31594" y="62705"/>
                    <a:pt x="29951" y="62705"/>
                  </a:cubicBezTo>
                  <a:close/>
                  <a:moveTo>
                    <a:pt x="60000" y="51787"/>
                  </a:moveTo>
                  <a:cubicBezTo>
                    <a:pt x="55362" y="51787"/>
                    <a:pt x="51787" y="55362"/>
                    <a:pt x="51787" y="60000"/>
                  </a:cubicBezTo>
                  <a:cubicBezTo>
                    <a:pt x="51787" y="64637"/>
                    <a:pt x="55362" y="68115"/>
                    <a:pt x="60000" y="68115"/>
                  </a:cubicBezTo>
                  <a:cubicBezTo>
                    <a:pt x="64637" y="68115"/>
                    <a:pt x="68115" y="64637"/>
                    <a:pt x="68115" y="60000"/>
                  </a:cubicBezTo>
                  <a:cubicBezTo>
                    <a:pt x="68115" y="55362"/>
                    <a:pt x="64637" y="51787"/>
                    <a:pt x="60000" y="51787"/>
                  </a:cubicBezTo>
                  <a:close/>
                  <a:moveTo>
                    <a:pt x="60000" y="62705"/>
                  </a:moveTo>
                  <a:cubicBezTo>
                    <a:pt x="58357" y="62705"/>
                    <a:pt x="57294" y="61642"/>
                    <a:pt x="57294" y="60000"/>
                  </a:cubicBezTo>
                  <a:cubicBezTo>
                    <a:pt x="57294" y="58357"/>
                    <a:pt x="58357" y="57198"/>
                    <a:pt x="60000" y="57198"/>
                  </a:cubicBezTo>
                  <a:cubicBezTo>
                    <a:pt x="61642" y="57198"/>
                    <a:pt x="62705" y="58357"/>
                    <a:pt x="62705" y="60000"/>
                  </a:cubicBezTo>
                  <a:cubicBezTo>
                    <a:pt x="62705" y="61642"/>
                    <a:pt x="61642" y="62705"/>
                    <a:pt x="60000" y="62705"/>
                  </a:cubicBezTo>
                  <a:close/>
                  <a:moveTo>
                    <a:pt x="60000" y="0"/>
                  </a:moveTo>
                  <a:cubicBezTo>
                    <a:pt x="26666" y="0"/>
                    <a:pt x="0" y="26666"/>
                    <a:pt x="0" y="60000"/>
                  </a:cubicBezTo>
                  <a:cubicBezTo>
                    <a:pt x="0" y="93236"/>
                    <a:pt x="26666" y="120000"/>
                    <a:pt x="60000" y="120000"/>
                  </a:cubicBezTo>
                  <a:cubicBezTo>
                    <a:pt x="93236" y="120000"/>
                    <a:pt x="120000" y="93236"/>
                    <a:pt x="120000" y="60000"/>
                  </a:cubicBezTo>
                  <a:cubicBezTo>
                    <a:pt x="120000" y="26666"/>
                    <a:pt x="93236" y="0"/>
                    <a:pt x="60000" y="0"/>
                  </a:cubicBezTo>
                  <a:close/>
                  <a:moveTo>
                    <a:pt x="60000" y="114492"/>
                  </a:moveTo>
                  <a:cubicBezTo>
                    <a:pt x="29951" y="114492"/>
                    <a:pt x="5410" y="89951"/>
                    <a:pt x="5410" y="60000"/>
                  </a:cubicBezTo>
                  <a:cubicBezTo>
                    <a:pt x="5410" y="29951"/>
                    <a:pt x="29951" y="5410"/>
                    <a:pt x="60000" y="5410"/>
                  </a:cubicBezTo>
                  <a:cubicBezTo>
                    <a:pt x="89951" y="5410"/>
                    <a:pt x="114492" y="29951"/>
                    <a:pt x="114492" y="60000"/>
                  </a:cubicBezTo>
                  <a:cubicBezTo>
                    <a:pt x="114492" y="89951"/>
                    <a:pt x="89951" y="114492"/>
                    <a:pt x="60000" y="1144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060"/>
            <p:cNvSpPr/>
            <p:nvPr/>
          </p:nvSpPr>
          <p:spPr>
            <a:xfrm>
              <a:off x="3550280" y="180503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975" y="89951"/>
                  </a:moveTo>
                  <a:lnTo>
                    <a:pt x="53182" y="85893"/>
                  </a:lnTo>
                  <a:lnTo>
                    <a:pt x="115938" y="23188"/>
                  </a:lnTo>
                  <a:cubicBezTo>
                    <a:pt x="118356" y="20676"/>
                    <a:pt x="120000" y="17198"/>
                    <a:pt x="120000" y="13623"/>
                  </a:cubicBezTo>
                  <a:cubicBezTo>
                    <a:pt x="120000" y="5990"/>
                    <a:pt x="114004" y="0"/>
                    <a:pt x="106365" y="0"/>
                  </a:cubicBezTo>
                  <a:cubicBezTo>
                    <a:pt x="102594" y="0"/>
                    <a:pt x="99307" y="1642"/>
                    <a:pt x="96792" y="4057"/>
                  </a:cubicBezTo>
                  <a:lnTo>
                    <a:pt x="34037" y="66763"/>
                  </a:lnTo>
                  <a:lnTo>
                    <a:pt x="29975" y="89951"/>
                  </a:lnTo>
                  <a:close/>
                  <a:moveTo>
                    <a:pt x="100660" y="7922"/>
                  </a:moveTo>
                  <a:cubicBezTo>
                    <a:pt x="102014" y="6570"/>
                    <a:pt x="104238" y="5410"/>
                    <a:pt x="106365" y="5410"/>
                  </a:cubicBezTo>
                  <a:cubicBezTo>
                    <a:pt x="111007" y="5410"/>
                    <a:pt x="114585" y="8985"/>
                    <a:pt x="114585" y="13623"/>
                  </a:cubicBezTo>
                  <a:cubicBezTo>
                    <a:pt x="114585" y="15748"/>
                    <a:pt x="113714" y="17971"/>
                    <a:pt x="112070" y="19323"/>
                  </a:cubicBezTo>
                  <a:lnTo>
                    <a:pt x="108589" y="22898"/>
                  </a:lnTo>
                  <a:lnTo>
                    <a:pt x="97082" y="11400"/>
                  </a:lnTo>
                  <a:lnTo>
                    <a:pt x="100660" y="7922"/>
                  </a:lnTo>
                  <a:close/>
                  <a:moveTo>
                    <a:pt x="93311" y="15265"/>
                  </a:moveTo>
                  <a:lnTo>
                    <a:pt x="104721" y="26666"/>
                  </a:lnTo>
                  <a:lnTo>
                    <a:pt x="54536" y="76908"/>
                  </a:lnTo>
                  <a:lnTo>
                    <a:pt x="54536" y="65410"/>
                  </a:lnTo>
                  <a:lnTo>
                    <a:pt x="43029" y="65410"/>
                  </a:lnTo>
                  <a:lnTo>
                    <a:pt x="93311" y="15265"/>
                  </a:lnTo>
                  <a:close/>
                  <a:moveTo>
                    <a:pt x="38968" y="70917"/>
                  </a:moveTo>
                  <a:lnTo>
                    <a:pt x="49121" y="70917"/>
                  </a:lnTo>
                  <a:lnTo>
                    <a:pt x="49121" y="80966"/>
                  </a:lnTo>
                  <a:lnTo>
                    <a:pt x="36841" y="83188"/>
                  </a:lnTo>
                  <a:lnTo>
                    <a:pt x="38968" y="70917"/>
                  </a:lnTo>
                  <a:close/>
                  <a:moveTo>
                    <a:pt x="117292" y="40869"/>
                  </a:moveTo>
                  <a:cubicBezTo>
                    <a:pt x="115648" y="40869"/>
                    <a:pt x="114585" y="41932"/>
                    <a:pt x="114585" y="43574"/>
                  </a:cubicBezTo>
                  <a:lnTo>
                    <a:pt x="114585" y="103574"/>
                  </a:lnTo>
                  <a:cubicBezTo>
                    <a:pt x="114585" y="109565"/>
                    <a:pt x="109653" y="114492"/>
                    <a:pt x="103658" y="114492"/>
                  </a:cubicBezTo>
                  <a:lnTo>
                    <a:pt x="16341" y="114492"/>
                  </a:lnTo>
                  <a:cubicBezTo>
                    <a:pt x="10346" y="114492"/>
                    <a:pt x="5414" y="109565"/>
                    <a:pt x="5414" y="103574"/>
                  </a:cubicBezTo>
                  <a:lnTo>
                    <a:pt x="5414" y="16328"/>
                  </a:lnTo>
                  <a:cubicBezTo>
                    <a:pt x="5414" y="10338"/>
                    <a:pt x="10346" y="5410"/>
                    <a:pt x="16341" y="5410"/>
                  </a:cubicBezTo>
                  <a:lnTo>
                    <a:pt x="76390" y="5410"/>
                  </a:lnTo>
                  <a:cubicBezTo>
                    <a:pt x="78033" y="5410"/>
                    <a:pt x="79097" y="4347"/>
                    <a:pt x="79097" y="2705"/>
                  </a:cubicBezTo>
                  <a:cubicBezTo>
                    <a:pt x="79097" y="1062"/>
                    <a:pt x="78033" y="0"/>
                    <a:pt x="76390" y="0"/>
                  </a:cubicBezTo>
                  <a:lnTo>
                    <a:pt x="16341" y="0"/>
                  </a:lnTo>
                  <a:cubicBezTo>
                    <a:pt x="7348" y="0"/>
                    <a:pt x="0" y="7342"/>
                    <a:pt x="0" y="16328"/>
                  </a:cubicBezTo>
                  <a:lnTo>
                    <a:pt x="0" y="103574"/>
                  </a:lnTo>
                  <a:cubicBezTo>
                    <a:pt x="0" y="112560"/>
                    <a:pt x="7348" y="120000"/>
                    <a:pt x="16341" y="120000"/>
                  </a:cubicBezTo>
                  <a:lnTo>
                    <a:pt x="103658" y="120000"/>
                  </a:lnTo>
                  <a:cubicBezTo>
                    <a:pt x="112651" y="120000"/>
                    <a:pt x="120000" y="112560"/>
                    <a:pt x="120000" y="103574"/>
                  </a:cubicBezTo>
                  <a:lnTo>
                    <a:pt x="120000" y="43574"/>
                  </a:lnTo>
                  <a:cubicBezTo>
                    <a:pt x="120000" y="41932"/>
                    <a:pt x="118936" y="40869"/>
                    <a:pt x="117292" y="40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2061"/>
            <p:cNvSpPr/>
            <p:nvPr/>
          </p:nvSpPr>
          <p:spPr>
            <a:xfrm>
              <a:off x="4119982" y="1805038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64" y="0"/>
                  </a:moveTo>
                  <a:cubicBezTo>
                    <a:pt x="92173" y="0"/>
                    <a:pt x="86763" y="2415"/>
                    <a:pt x="82608" y="6280"/>
                  </a:cubicBezTo>
                  <a:lnTo>
                    <a:pt x="8985" y="79903"/>
                  </a:lnTo>
                  <a:lnTo>
                    <a:pt x="0" y="120000"/>
                  </a:lnTo>
                  <a:lnTo>
                    <a:pt x="40096" y="110917"/>
                  </a:lnTo>
                  <a:lnTo>
                    <a:pt x="113719" y="37294"/>
                  </a:lnTo>
                  <a:cubicBezTo>
                    <a:pt x="117584" y="33526"/>
                    <a:pt x="120000" y="28019"/>
                    <a:pt x="120000" y="21835"/>
                  </a:cubicBezTo>
                  <a:cubicBezTo>
                    <a:pt x="120000" y="9758"/>
                    <a:pt x="110144" y="0"/>
                    <a:pt x="98164" y="0"/>
                  </a:cubicBezTo>
                  <a:close/>
                  <a:moveTo>
                    <a:pt x="35458" y="105797"/>
                  </a:moveTo>
                  <a:lnTo>
                    <a:pt x="16425" y="110144"/>
                  </a:lnTo>
                  <a:lnTo>
                    <a:pt x="16425" y="103574"/>
                  </a:lnTo>
                  <a:lnTo>
                    <a:pt x="9855" y="103574"/>
                  </a:lnTo>
                  <a:lnTo>
                    <a:pt x="14202" y="84541"/>
                  </a:lnTo>
                  <a:lnTo>
                    <a:pt x="35458" y="84541"/>
                  </a:lnTo>
                  <a:lnTo>
                    <a:pt x="35458" y="105797"/>
                  </a:lnTo>
                  <a:close/>
                  <a:moveTo>
                    <a:pt x="40966" y="102222"/>
                  </a:moveTo>
                  <a:lnTo>
                    <a:pt x="40966" y="81739"/>
                  </a:lnTo>
                  <a:cubicBezTo>
                    <a:pt x="40966" y="80193"/>
                    <a:pt x="39806" y="79033"/>
                    <a:pt x="38164" y="79033"/>
                  </a:cubicBezTo>
                  <a:lnTo>
                    <a:pt x="17777" y="79033"/>
                  </a:lnTo>
                  <a:lnTo>
                    <a:pt x="76328" y="20386"/>
                  </a:lnTo>
                  <a:lnTo>
                    <a:pt x="99516" y="43574"/>
                  </a:lnTo>
                  <a:lnTo>
                    <a:pt x="40966" y="102222"/>
                  </a:lnTo>
                  <a:close/>
                  <a:moveTo>
                    <a:pt x="109661" y="33236"/>
                  </a:moveTo>
                  <a:lnTo>
                    <a:pt x="103381" y="39516"/>
                  </a:lnTo>
                  <a:lnTo>
                    <a:pt x="80193" y="16328"/>
                  </a:lnTo>
                  <a:lnTo>
                    <a:pt x="86473" y="10048"/>
                  </a:lnTo>
                  <a:cubicBezTo>
                    <a:pt x="86473" y="10048"/>
                    <a:pt x="90821" y="5120"/>
                    <a:pt x="97874" y="5120"/>
                  </a:cubicBezTo>
                  <a:cubicBezTo>
                    <a:pt x="106956" y="5120"/>
                    <a:pt x="114299" y="12560"/>
                    <a:pt x="114299" y="21545"/>
                  </a:cubicBezTo>
                  <a:cubicBezTo>
                    <a:pt x="114589" y="26473"/>
                    <a:pt x="112657" y="30531"/>
                    <a:pt x="109661" y="33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2062"/>
            <p:cNvSpPr/>
            <p:nvPr/>
          </p:nvSpPr>
          <p:spPr>
            <a:xfrm>
              <a:off x="4689684" y="1821083"/>
              <a:ext cx="2970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666" y="0"/>
                    <a:pt x="0" y="24340"/>
                    <a:pt x="0" y="53994"/>
                  </a:cubicBezTo>
                  <a:cubicBezTo>
                    <a:pt x="0" y="68768"/>
                    <a:pt x="6570" y="81948"/>
                    <a:pt x="16908" y="91514"/>
                  </a:cubicBezTo>
                  <a:lnTo>
                    <a:pt x="10917" y="120000"/>
                  </a:lnTo>
                  <a:lnTo>
                    <a:pt x="43091" y="105863"/>
                  </a:lnTo>
                  <a:cubicBezTo>
                    <a:pt x="48502" y="107457"/>
                    <a:pt x="54009" y="107989"/>
                    <a:pt x="60000" y="107989"/>
                  </a:cubicBezTo>
                  <a:cubicBezTo>
                    <a:pt x="93236" y="107989"/>
                    <a:pt x="120000" y="83755"/>
                    <a:pt x="120000" y="53994"/>
                  </a:cubicBezTo>
                  <a:cubicBezTo>
                    <a:pt x="120000" y="24340"/>
                    <a:pt x="93236" y="0"/>
                    <a:pt x="60000" y="0"/>
                  </a:cubicBezTo>
                  <a:close/>
                  <a:moveTo>
                    <a:pt x="60000" y="102037"/>
                  </a:moveTo>
                  <a:cubicBezTo>
                    <a:pt x="54782" y="102037"/>
                    <a:pt x="49661" y="101399"/>
                    <a:pt x="44444" y="99911"/>
                  </a:cubicBezTo>
                  <a:cubicBezTo>
                    <a:pt x="43864" y="99911"/>
                    <a:pt x="43574" y="99592"/>
                    <a:pt x="43091" y="99592"/>
                  </a:cubicBezTo>
                  <a:cubicBezTo>
                    <a:pt x="42222" y="99592"/>
                    <a:pt x="41739" y="99592"/>
                    <a:pt x="41159" y="99911"/>
                  </a:cubicBezTo>
                  <a:lnTo>
                    <a:pt x="18550" y="109796"/>
                  </a:lnTo>
                  <a:lnTo>
                    <a:pt x="22028" y="92683"/>
                  </a:lnTo>
                  <a:cubicBezTo>
                    <a:pt x="22608" y="90664"/>
                    <a:pt x="21835" y="88219"/>
                    <a:pt x="20193" y="86731"/>
                  </a:cubicBezTo>
                  <a:cubicBezTo>
                    <a:pt x="10338" y="77697"/>
                    <a:pt x="5217" y="66005"/>
                    <a:pt x="5217" y="53675"/>
                  </a:cubicBezTo>
                  <a:cubicBezTo>
                    <a:pt x="5217" y="27316"/>
                    <a:pt x="29758" y="5739"/>
                    <a:pt x="59710" y="5739"/>
                  </a:cubicBezTo>
                  <a:cubicBezTo>
                    <a:pt x="89661" y="5739"/>
                    <a:pt x="114202" y="27316"/>
                    <a:pt x="114202" y="53675"/>
                  </a:cubicBezTo>
                  <a:cubicBezTo>
                    <a:pt x="114202" y="80141"/>
                    <a:pt x="89951" y="102037"/>
                    <a:pt x="60000" y="1020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2063"/>
            <p:cNvSpPr/>
            <p:nvPr/>
          </p:nvSpPr>
          <p:spPr>
            <a:xfrm>
              <a:off x="5259388" y="1821083"/>
              <a:ext cx="2970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83" y="45066"/>
                  </a:moveTo>
                  <a:cubicBezTo>
                    <a:pt x="28041" y="45066"/>
                    <a:pt x="24560" y="48892"/>
                    <a:pt x="24560" y="53994"/>
                  </a:cubicBezTo>
                  <a:cubicBezTo>
                    <a:pt x="24560" y="59096"/>
                    <a:pt x="28041" y="63029"/>
                    <a:pt x="32683" y="63029"/>
                  </a:cubicBezTo>
                  <a:cubicBezTo>
                    <a:pt x="37324" y="63029"/>
                    <a:pt x="40902" y="59096"/>
                    <a:pt x="40902" y="53994"/>
                  </a:cubicBezTo>
                  <a:cubicBezTo>
                    <a:pt x="40902" y="48892"/>
                    <a:pt x="37324" y="45066"/>
                    <a:pt x="32683" y="45066"/>
                  </a:cubicBezTo>
                  <a:close/>
                  <a:moveTo>
                    <a:pt x="59951" y="45066"/>
                  </a:moveTo>
                  <a:cubicBezTo>
                    <a:pt x="55310" y="45066"/>
                    <a:pt x="51829" y="48892"/>
                    <a:pt x="51829" y="53994"/>
                  </a:cubicBezTo>
                  <a:cubicBezTo>
                    <a:pt x="51829" y="59096"/>
                    <a:pt x="55310" y="63029"/>
                    <a:pt x="59951" y="63029"/>
                  </a:cubicBezTo>
                  <a:cubicBezTo>
                    <a:pt x="64593" y="63029"/>
                    <a:pt x="68170" y="59096"/>
                    <a:pt x="68170" y="53994"/>
                  </a:cubicBezTo>
                  <a:cubicBezTo>
                    <a:pt x="68170" y="48892"/>
                    <a:pt x="64593" y="45066"/>
                    <a:pt x="59951" y="45066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4340"/>
                    <a:pt x="0" y="53994"/>
                  </a:cubicBezTo>
                  <a:cubicBezTo>
                    <a:pt x="0" y="68768"/>
                    <a:pt x="6478" y="81948"/>
                    <a:pt x="16921" y="91514"/>
                  </a:cubicBezTo>
                  <a:lnTo>
                    <a:pt x="10829" y="120000"/>
                  </a:lnTo>
                  <a:lnTo>
                    <a:pt x="43029" y="105863"/>
                  </a:lnTo>
                  <a:cubicBezTo>
                    <a:pt x="48541" y="107457"/>
                    <a:pt x="53956" y="107989"/>
                    <a:pt x="59951" y="107989"/>
                  </a:cubicBezTo>
                  <a:cubicBezTo>
                    <a:pt x="93311" y="107989"/>
                    <a:pt x="120000" y="83755"/>
                    <a:pt x="120000" y="53994"/>
                  </a:cubicBezTo>
                  <a:cubicBezTo>
                    <a:pt x="120000" y="24340"/>
                    <a:pt x="93311" y="0"/>
                    <a:pt x="59951" y="0"/>
                  </a:cubicBezTo>
                  <a:close/>
                  <a:moveTo>
                    <a:pt x="59951" y="102037"/>
                  </a:moveTo>
                  <a:cubicBezTo>
                    <a:pt x="54826" y="102037"/>
                    <a:pt x="49605" y="101399"/>
                    <a:pt x="44480" y="99911"/>
                  </a:cubicBezTo>
                  <a:cubicBezTo>
                    <a:pt x="43900" y="99911"/>
                    <a:pt x="43609" y="99592"/>
                    <a:pt x="43029" y="99592"/>
                  </a:cubicBezTo>
                  <a:cubicBezTo>
                    <a:pt x="42256" y="99592"/>
                    <a:pt x="41676" y="99592"/>
                    <a:pt x="41192" y="99911"/>
                  </a:cubicBezTo>
                  <a:lnTo>
                    <a:pt x="18468" y="109796"/>
                  </a:lnTo>
                  <a:lnTo>
                    <a:pt x="22046" y="92683"/>
                  </a:lnTo>
                  <a:cubicBezTo>
                    <a:pt x="22626" y="90664"/>
                    <a:pt x="21756" y="88219"/>
                    <a:pt x="20112" y="86731"/>
                  </a:cubicBezTo>
                  <a:cubicBezTo>
                    <a:pt x="10346" y="77697"/>
                    <a:pt x="5124" y="66005"/>
                    <a:pt x="5124" y="53675"/>
                  </a:cubicBezTo>
                  <a:cubicBezTo>
                    <a:pt x="5124" y="27316"/>
                    <a:pt x="29685" y="5739"/>
                    <a:pt x="59758" y="5739"/>
                  </a:cubicBezTo>
                  <a:cubicBezTo>
                    <a:pt x="89734" y="5739"/>
                    <a:pt x="114294" y="27316"/>
                    <a:pt x="114294" y="53675"/>
                  </a:cubicBezTo>
                  <a:cubicBezTo>
                    <a:pt x="114294" y="80141"/>
                    <a:pt x="90024" y="102037"/>
                    <a:pt x="59951" y="102037"/>
                  </a:cubicBezTo>
                  <a:close/>
                  <a:moveTo>
                    <a:pt x="87316" y="45066"/>
                  </a:moveTo>
                  <a:cubicBezTo>
                    <a:pt x="82675" y="45066"/>
                    <a:pt x="79097" y="48892"/>
                    <a:pt x="79097" y="53994"/>
                  </a:cubicBezTo>
                  <a:cubicBezTo>
                    <a:pt x="79097" y="59096"/>
                    <a:pt x="82675" y="63029"/>
                    <a:pt x="87316" y="63029"/>
                  </a:cubicBezTo>
                  <a:cubicBezTo>
                    <a:pt x="91958" y="63029"/>
                    <a:pt x="95439" y="59096"/>
                    <a:pt x="95439" y="53994"/>
                  </a:cubicBezTo>
                  <a:cubicBezTo>
                    <a:pt x="95439" y="48892"/>
                    <a:pt x="91958" y="45066"/>
                    <a:pt x="87316" y="450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2064"/>
            <p:cNvSpPr/>
            <p:nvPr/>
          </p:nvSpPr>
          <p:spPr>
            <a:xfrm>
              <a:off x="5821064" y="1821083"/>
              <a:ext cx="3048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496"/>
                  </a:moveTo>
                  <a:cubicBezTo>
                    <a:pt x="120000" y="18069"/>
                    <a:pt x="100386" y="0"/>
                    <a:pt x="76328" y="0"/>
                  </a:cubicBezTo>
                  <a:cubicBezTo>
                    <a:pt x="58357" y="0"/>
                    <a:pt x="42801" y="10203"/>
                    <a:pt x="36328" y="24658"/>
                  </a:cubicBezTo>
                  <a:cubicBezTo>
                    <a:pt x="38454" y="24340"/>
                    <a:pt x="40676" y="24021"/>
                    <a:pt x="42801" y="24021"/>
                  </a:cubicBezTo>
                  <a:cubicBezTo>
                    <a:pt x="49371" y="13179"/>
                    <a:pt x="61932" y="6058"/>
                    <a:pt x="76328" y="6058"/>
                  </a:cubicBezTo>
                  <a:cubicBezTo>
                    <a:pt x="97391" y="6058"/>
                    <a:pt x="114589" y="21576"/>
                    <a:pt x="114589" y="40496"/>
                  </a:cubicBezTo>
                  <a:cubicBezTo>
                    <a:pt x="114589" y="49849"/>
                    <a:pt x="110434" y="58565"/>
                    <a:pt x="103091" y="65155"/>
                  </a:cubicBezTo>
                  <a:cubicBezTo>
                    <a:pt x="101449" y="66643"/>
                    <a:pt x="100676" y="68981"/>
                    <a:pt x="101159" y="71426"/>
                  </a:cubicBezTo>
                  <a:lnTo>
                    <a:pt x="103381" y="80141"/>
                  </a:lnTo>
                  <a:lnTo>
                    <a:pt x="92173" y="75358"/>
                  </a:lnTo>
                  <a:cubicBezTo>
                    <a:pt x="91884" y="77378"/>
                    <a:pt x="91594" y="79185"/>
                    <a:pt x="91111" y="81310"/>
                  </a:cubicBezTo>
                  <a:lnTo>
                    <a:pt x="111787" y="90026"/>
                  </a:lnTo>
                  <a:lnTo>
                    <a:pt x="106666" y="69619"/>
                  </a:lnTo>
                  <a:cubicBezTo>
                    <a:pt x="114782" y="62391"/>
                    <a:pt x="120000" y="51868"/>
                    <a:pt x="120000" y="40496"/>
                  </a:cubicBezTo>
                  <a:close/>
                  <a:moveTo>
                    <a:pt x="43671" y="29973"/>
                  </a:moveTo>
                  <a:cubicBezTo>
                    <a:pt x="19613" y="29973"/>
                    <a:pt x="0" y="48042"/>
                    <a:pt x="0" y="70469"/>
                  </a:cubicBezTo>
                  <a:cubicBezTo>
                    <a:pt x="0" y="81948"/>
                    <a:pt x="5217" y="92364"/>
                    <a:pt x="13429" y="99592"/>
                  </a:cubicBezTo>
                  <a:lnTo>
                    <a:pt x="8212" y="120000"/>
                  </a:lnTo>
                  <a:lnTo>
                    <a:pt x="32753" y="109796"/>
                  </a:lnTo>
                  <a:cubicBezTo>
                    <a:pt x="36328" y="110752"/>
                    <a:pt x="39806" y="110965"/>
                    <a:pt x="43671" y="110965"/>
                  </a:cubicBezTo>
                  <a:cubicBezTo>
                    <a:pt x="67632" y="110965"/>
                    <a:pt x="87246" y="93002"/>
                    <a:pt x="87246" y="70469"/>
                  </a:cubicBezTo>
                  <a:cubicBezTo>
                    <a:pt x="87246" y="48042"/>
                    <a:pt x="67632" y="29973"/>
                    <a:pt x="43671" y="29973"/>
                  </a:cubicBezTo>
                  <a:close/>
                  <a:moveTo>
                    <a:pt x="43671" y="105013"/>
                  </a:moveTo>
                  <a:cubicBezTo>
                    <a:pt x="40386" y="105013"/>
                    <a:pt x="37101" y="104694"/>
                    <a:pt x="33816" y="103844"/>
                  </a:cubicBezTo>
                  <a:lnTo>
                    <a:pt x="32753" y="103844"/>
                  </a:lnTo>
                  <a:cubicBezTo>
                    <a:pt x="32173" y="103844"/>
                    <a:pt x="31400" y="103844"/>
                    <a:pt x="30821" y="104162"/>
                  </a:cubicBezTo>
                  <a:lnTo>
                    <a:pt x="16618" y="110115"/>
                  </a:lnTo>
                  <a:lnTo>
                    <a:pt x="18840" y="101399"/>
                  </a:lnTo>
                  <a:cubicBezTo>
                    <a:pt x="19420" y="99061"/>
                    <a:pt x="18840" y="96616"/>
                    <a:pt x="16908" y="95128"/>
                  </a:cubicBezTo>
                  <a:cubicBezTo>
                    <a:pt x="9565" y="88538"/>
                    <a:pt x="5507" y="79822"/>
                    <a:pt x="5507" y="70469"/>
                  </a:cubicBezTo>
                  <a:cubicBezTo>
                    <a:pt x="5507" y="51656"/>
                    <a:pt x="22608" y="36031"/>
                    <a:pt x="43671" y="36031"/>
                  </a:cubicBezTo>
                  <a:cubicBezTo>
                    <a:pt x="64637" y="36031"/>
                    <a:pt x="81835" y="51656"/>
                    <a:pt x="81835" y="70469"/>
                  </a:cubicBezTo>
                  <a:cubicBezTo>
                    <a:pt x="81835" y="89388"/>
                    <a:pt x="64637" y="105013"/>
                    <a:pt x="43671" y="105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2065"/>
            <p:cNvSpPr/>
            <p:nvPr/>
          </p:nvSpPr>
          <p:spPr>
            <a:xfrm>
              <a:off x="701767" y="2374740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63" y="0"/>
                    <a:pt x="0" y="27053"/>
                    <a:pt x="0" y="60000"/>
                  </a:cubicBezTo>
                  <a:cubicBezTo>
                    <a:pt x="0" y="93333"/>
                    <a:pt x="26763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7053"/>
                    <a:pt x="93236" y="0"/>
                    <a:pt x="60000" y="0"/>
                  </a:cubicBezTo>
                  <a:close/>
                  <a:moveTo>
                    <a:pt x="60000" y="114589"/>
                  </a:moveTo>
                  <a:cubicBezTo>
                    <a:pt x="30048" y="114589"/>
                    <a:pt x="5507" y="90048"/>
                    <a:pt x="5507" y="60000"/>
                  </a:cubicBezTo>
                  <a:cubicBezTo>
                    <a:pt x="5507" y="45893"/>
                    <a:pt x="10917" y="33043"/>
                    <a:pt x="19613" y="23478"/>
                  </a:cubicBezTo>
                  <a:lnTo>
                    <a:pt x="96521" y="100386"/>
                  </a:lnTo>
                  <a:cubicBezTo>
                    <a:pt x="87053" y="109082"/>
                    <a:pt x="74202" y="114589"/>
                    <a:pt x="60000" y="114589"/>
                  </a:cubicBezTo>
                  <a:close/>
                  <a:moveTo>
                    <a:pt x="100386" y="96618"/>
                  </a:moveTo>
                  <a:lnTo>
                    <a:pt x="23478" y="19710"/>
                  </a:lnTo>
                  <a:cubicBezTo>
                    <a:pt x="33043" y="10917"/>
                    <a:pt x="45797" y="5507"/>
                    <a:pt x="60000" y="5507"/>
                  </a:cubicBezTo>
                  <a:cubicBezTo>
                    <a:pt x="90048" y="5507"/>
                    <a:pt x="114589" y="30048"/>
                    <a:pt x="114589" y="60000"/>
                  </a:cubicBezTo>
                  <a:cubicBezTo>
                    <a:pt x="114589" y="74202"/>
                    <a:pt x="109082" y="87053"/>
                    <a:pt x="100386" y="96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2066"/>
            <p:cNvSpPr/>
            <p:nvPr/>
          </p:nvSpPr>
          <p:spPr>
            <a:xfrm>
              <a:off x="1271469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22" y="84541"/>
                  </a:moveTo>
                  <a:cubicBezTo>
                    <a:pt x="66280" y="84541"/>
                    <a:pt x="65120" y="84347"/>
                    <a:pt x="64347" y="83768"/>
                  </a:cubicBezTo>
                  <a:cubicBezTo>
                    <a:pt x="63768" y="83188"/>
                    <a:pt x="63285" y="82125"/>
                    <a:pt x="63285" y="80772"/>
                  </a:cubicBezTo>
                  <a:cubicBezTo>
                    <a:pt x="63285" y="80193"/>
                    <a:pt x="63285" y="79420"/>
                    <a:pt x="63478" y="78067"/>
                  </a:cubicBezTo>
                  <a:cubicBezTo>
                    <a:pt x="63768" y="76908"/>
                    <a:pt x="64057" y="75845"/>
                    <a:pt x="64347" y="75072"/>
                  </a:cubicBezTo>
                  <a:lnTo>
                    <a:pt x="67632" y="63864"/>
                  </a:lnTo>
                  <a:cubicBezTo>
                    <a:pt x="67922" y="62801"/>
                    <a:pt x="68115" y="61642"/>
                    <a:pt x="68115" y="60579"/>
                  </a:cubicBezTo>
                  <a:cubicBezTo>
                    <a:pt x="68115" y="59516"/>
                    <a:pt x="68405" y="58357"/>
                    <a:pt x="68405" y="58164"/>
                  </a:cubicBezTo>
                  <a:cubicBezTo>
                    <a:pt x="68405" y="55652"/>
                    <a:pt x="67632" y="53719"/>
                    <a:pt x="65990" y="52367"/>
                  </a:cubicBezTo>
                  <a:cubicBezTo>
                    <a:pt x="64347" y="51014"/>
                    <a:pt x="61932" y="50241"/>
                    <a:pt x="58840" y="50241"/>
                  </a:cubicBezTo>
                  <a:cubicBezTo>
                    <a:pt x="57294" y="50241"/>
                    <a:pt x="55362" y="50531"/>
                    <a:pt x="53429" y="51014"/>
                  </a:cubicBezTo>
                  <a:cubicBezTo>
                    <a:pt x="51497" y="51594"/>
                    <a:pt x="49371" y="52367"/>
                    <a:pt x="47439" y="53236"/>
                  </a:cubicBezTo>
                  <a:lnTo>
                    <a:pt x="46570" y="56714"/>
                  </a:lnTo>
                  <a:cubicBezTo>
                    <a:pt x="47149" y="56521"/>
                    <a:pt x="48019" y="56231"/>
                    <a:pt x="48792" y="55942"/>
                  </a:cubicBezTo>
                  <a:cubicBezTo>
                    <a:pt x="49661" y="55652"/>
                    <a:pt x="50434" y="55652"/>
                    <a:pt x="51207" y="55652"/>
                  </a:cubicBezTo>
                  <a:cubicBezTo>
                    <a:pt x="52850" y="55652"/>
                    <a:pt x="54009" y="55942"/>
                    <a:pt x="54782" y="56521"/>
                  </a:cubicBezTo>
                  <a:cubicBezTo>
                    <a:pt x="55362" y="57004"/>
                    <a:pt x="55652" y="58164"/>
                    <a:pt x="55652" y="59516"/>
                  </a:cubicBezTo>
                  <a:cubicBezTo>
                    <a:pt x="55652" y="60289"/>
                    <a:pt x="55652" y="61159"/>
                    <a:pt x="55362" y="62222"/>
                  </a:cubicBezTo>
                  <a:cubicBezTo>
                    <a:pt x="55072" y="62995"/>
                    <a:pt x="54782" y="64154"/>
                    <a:pt x="54492" y="65217"/>
                  </a:cubicBezTo>
                  <a:lnTo>
                    <a:pt x="51207" y="76425"/>
                  </a:lnTo>
                  <a:cubicBezTo>
                    <a:pt x="51014" y="77487"/>
                    <a:pt x="50724" y="78550"/>
                    <a:pt x="50724" y="79710"/>
                  </a:cubicBezTo>
                  <a:cubicBezTo>
                    <a:pt x="50724" y="80483"/>
                    <a:pt x="50434" y="81545"/>
                    <a:pt x="50434" y="82415"/>
                  </a:cubicBezTo>
                  <a:cubicBezTo>
                    <a:pt x="50434" y="84541"/>
                    <a:pt x="51207" y="86473"/>
                    <a:pt x="53140" y="88115"/>
                  </a:cubicBezTo>
                  <a:cubicBezTo>
                    <a:pt x="54782" y="89468"/>
                    <a:pt x="57294" y="90338"/>
                    <a:pt x="60483" y="90338"/>
                  </a:cubicBezTo>
                  <a:cubicBezTo>
                    <a:pt x="62415" y="90338"/>
                    <a:pt x="64347" y="90048"/>
                    <a:pt x="65990" y="89468"/>
                  </a:cubicBezTo>
                  <a:cubicBezTo>
                    <a:pt x="67632" y="88888"/>
                    <a:pt x="69565" y="88115"/>
                    <a:pt x="72270" y="87342"/>
                  </a:cubicBezTo>
                  <a:lnTo>
                    <a:pt x="73043" y="83768"/>
                  </a:lnTo>
                  <a:cubicBezTo>
                    <a:pt x="72560" y="84057"/>
                    <a:pt x="71980" y="84347"/>
                    <a:pt x="70917" y="84541"/>
                  </a:cubicBezTo>
                  <a:lnTo>
                    <a:pt x="67922" y="84541"/>
                  </a:lnTo>
                  <a:close/>
                  <a:moveTo>
                    <a:pt x="65990" y="30048"/>
                  </a:moveTo>
                  <a:cubicBezTo>
                    <a:pt x="63768" y="30048"/>
                    <a:pt x="62125" y="30821"/>
                    <a:pt x="60483" y="32173"/>
                  </a:cubicBezTo>
                  <a:cubicBezTo>
                    <a:pt x="58840" y="33623"/>
                    <a:pt x="58357" y="35265"/>
                    <a:pt x="58357" y="37101"/>
                  </a:cubicBezTo>
                  <a:cubicBezTo>
                    <a:pt x="58357" y="39033"/>
                    <a:pt x="59130" y="40676"/>
                    <a:pt x="60483" y="42028"/>
                  </a:cubicBezTo>
                  <a:cubicBezTo>
                    <a:pt x="62125" y="43381"/>
                    <a:pt x="63768" y="43961"/>
                    <a:pt x="65990" y="43961"/>
                  </a:cubicBezTo>
                  <a:cubicBezTo>
                    <a:pt x="68115" y="43961"/>
                    <a:pt x="69758" y="43381"/>
                    <a:pt x="71400" y="42028"/>
                  </a:cubicBezTo>
                  <a:cubicBezTo>
                    <a:pt x="73043" y="40676"/>
                    <a:pt x="73623" y="39033"/>
                    <a:pt x="73623" y="37101"/>
                  </a:cubicBezTo>
                  <a:cubicBezTo>
                    <a:pt x="73623" y="35265"/>
                    <a:pt x="72753" y="33623"/>
                    <a:pt x="71400" y="32173"/>
                  </a:cubicBezTo>
                  <a:cubicBezTo>
                    <a:pt x="69758" y="30628"/>
                    <a:pt x="68115" y="30048"/>
                    <a:pt x="65990" y="30048"/>
                  </a:cubicBezTo>
                  <a:close/>
                  <a:moveTo>
                    <a:pt x="60000" y="0"/>
                  </a:moveTo>
                  <a:cubicBezTo>
                    <a:pt x="26666" y="0"/>
                    <a:pt x="0" y="27053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7053"/>
                    <a:pt x="93236" y="0"/>
                    <a:pt x="60000" y="0"/>
                  </a:cubicBezTo>
                  <a:close/>
                  <a:moveTo>
                    <a:pt x="60000" y="114589"/>
                  </a:moveTo>
                  <a:cubicBezTo>
                    <a:pt x="29951" y="114589"/>
                    <a:pt x="5410" y="90048"/>
                    <a:pt x="5410" y="60000"/>
                  </a:cubicBezTo>
                  <a:cubicBezTo>
                    <a:pt x="5410" y="30048"/>
                    <a:pt x="29951" y="5507"/>
                    <a:pt x="60000" y="5507"/>
                  </a:cubicBezTo>
                  <a:cubicBezTo>
                    <a:pt x="89951" y="5507"/>
                    <a:pt x="114492" y="30048"/>
                    <a:pt x="114492" y="60000"/>
                  </a:cubicBezTo>
                  <a:cubicBezTo>
                    <a:pt x="114492" y="90048"/>
                    <a:pt x="89951" y="114589"/>
                    <a:pt x="60000" y="1145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2067"/>
            <p:cNvSpPr/>
            <p:nvPr/>
          </p:nvSpPr>
          <p:spPr>
            <a:xfrm>
              <a:off x="1841173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51" y="0"/>
                  </a:moveTo>
                  <a:cubicBezTo>
                    <a:pt x="26688" y="0"/>
                    <a:pt x="0" y="27053"/>
                    <a:pt x="0" y="60000"/>
                  </a:cubicBezTo>
                  <a:cubicBezTo>
                    <a:pt x="0" y="93333"/>
                    <a:pt x="26688" y="120000"/>
                    <a:pt x="59951" y="120000"/>
                  </a:cubicBezTo>
                  <a:cubicBezTo>
                    <a:pt x="93311" y="120000"/>
                    <a:pt x="120000" y="93333"/>
                    <a:pt x="120000" y="60000"/>
                  </a:cubicBezTo>
                  <a:cubicBezTo>
                    <a:pt x="120000" y="27053"/>
                    <a:pt x="93311" y="0"/>
                    <a:pt x="59951" y="0"/>
                  </a:cubicBezTo>
                  <a:close/>
                  <a:moveTo>
                    <a:pt x="59951" y="114589"/>
                  </a:moveTo>
                  <a:cubicBezTo>
                    <a:pt x="29975" y="114589"/>
                    <a:pt x="5414" y="90048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90048"/>
                    <a:pt x="90024" y="114589"/>
                    <a:pt x="59951" y="114589"/>
                  </a:cubicBezTo>
                  <a:close/>
                  <a:moveTo>
                    <a:pt x="56470" y="87342"/>
                  </a:moveTo>
                  <a:lnTo>
                    <a:pt x="64109" y="87342"/>
                  </a:lnTo>
                  <a:lnTo>
                    <a:pt x="64109" y="78260"/>
                  </a:lnTo>
                  <a:lnTo>
                    <a:pt x="56470" y="78260"/>
                  </a:lnTo>
                  <a:lnTo>
                    <a:pt x="56470" y="87342"/>
                  </a:lnTo>
                  <a:close/>
                  <a:moveTo>
                    <a:pt x="72232" y="36618"/>
                  </a:moveTo>
                  <a:cubicBezTo>
                    <a:pt x="70878" y="35458"/>
                    <a:pt x="69041" y="34396"/>
                    <a:pt x="67107" y="33816"/>
                  </a:cubicBezTo>
                  <a:cubicBezTo>
                    <a:pt x="65173" y="33333"/>
                    <a:pt x="63239" y="33043"/>
                    <a:pt x="61112" y="33043"/>
                  </a:cubicBezTo>
                  <a:cubicBezTo>
                    <a:pt x="58404" y="33043"/>
                    <a:pt x="55890" y="33623"/>
                    <a:pt x="53763" y="34396"/>
                  </a:cubicBezTo>
                  <a:cubicBezTo>
                    <a:pt x="51539" y="35265"/>
                    <a:pt x="49605" y="36618"/>
                    <a:pt x="47961" y="37971"/>
                  </a:cubicBezTo>
                  <a:cubicBezTo>
                    <a:pt x="46317" y="39613"/>
                    <a:pt x="45253" y="41449"/>
                    <a:pt x="44480" y="43671"/>
                  </a:cubicBezTo>
                  <a:cubicBezTo>
                    <a:pt x="43609" y="45893"/>
                    <a:pt x="43319" y="48309"/>
                    <a:pt x="43319" y="51014"/>
                  </a:cubicBezTo>
                  <a:lnTo>
                    <a:pt x="43319" y="51594"/>
                  </a:lnTo>
                  <a:lnTo>
                    <a:pt x="49315" y="51594"/>
                  </a:lnTo>
                  <a:lnTo>
                    <a:pt x="49315" y="50724"/>
                  </a:lnTo>
                  <a:cubicBezTo>
                    <a:pt x="49315" y="48888"/>
                    <a:pt x="49605" y="47246"/>
                    <a:pt x="49895" y="45893"/>
                  </a:cubicBezTo>
                  <a:cubicBezTo>
                    <a:pt x="50475" y="44251"/>
                    <a:pt x="50958" y="43091"/>
                    <a:pt x="52119" y="41739"/>
                  </a:cubicBezTo>
                  <a:cubicBezTo>
                    <a:pt x="52892" y="40676"/>
                    <a:pt x="54246" y="39806"/>
                    <a:pt x="55600" y="39033"/>
                  </a:cubicBezTo>
                  <a:cubicBezTo>
                    <a:pt x="56954" y="38454"/>
                    <a:pt x="58887" y="37971"/>
                    <a:pt x="60821" y="37971"/>
                  </a:cubicBezTo>
                  <a:cubicBezTo>
                    <a:pt x="62175" y="37971"/>
                    <a:pt x="63529" y="38260"/>
                    <a:pt x="64593" y="38743"/>
                  </a:cubicBezTo>
                  <a:cubicBezTo>
                    <a:pt x="65753" y="39323"/>
                    <a:pt x="66817" y="39806"/>
                    <a:pt x="67880" y="40676"/>
                  </a:cubicBezTo>
                  <a:cubicBezTo>
                    <a:pt x="68751" y="41449"/>
                    <a:pt x="69524" y="42318"/>
                    <a:pt x="70104" y="43671"/>
                  </a:cubicBezTo>
                  <a:cubicBezTo>
                    <a:pt x="70684" y="44734"/>
                    <a:pt x="70878" y="46086"/>
                    <a:pt x="70878" y="47536"/>
                  </a:cubicBezTo>
                  <a:cubicBezTo>
                    <a:pt x="70878" y="49082"/>
                    <a:pt x="70394" y="50724"/>
                    <a:pt x="69524" y="52367"/>
                  </a:cubicBezTo>
                  <a:cubicBezTo>
                    <a:pt x="68751" y="53719"/>
                    <a:pt x="67590" y="55169"/>
                    <a:pt x="66236" y="56521"/>
                  </a:cubicBezTo>
                  <a:cubicBezTo>
                    <a:pt x="64593" y="57874"/>
                    <a:pt x="63239" y="59227"/>
                    <a:pt x="62175" y="60289"/>
                  </a:cubicBezTo>
                  <a:cubicBezTo>
                    <a:pt x="61112" y="61352"/>
                    <a:pt x="59951" y="62801"/>
                    <a:pt x="59468" y="63864"/>
                  </a:cubicBezTo>
                  <a:cubicBezTo>
                    <a:pt x="58597" y="65217"/>
                    <a:pt x="58404" y="66570"/>
                    <a:pt x="57824" y="68212"/>
                  </a:cubicBezTo>
                  <a:cubicBezTo>
                    <a:pt x="57534" y="69855"/>
                    <a:pt x="57244" y="71787"/>
                    <a:pt x="57534" y="73913"/>
                  </a:cubicBezTo>
                  <a:lnTo>
                    <a:pt x="57534" y="74492"/>
                  </a:lnTo>
                  <a:lnTo>
                    <a:pt x="63529" y="74492"/>
                  </a:lnTo>
                  <a:lnTo>
                    <a:pt x="63529" y="73913"/>
                  </a:lnTo>
                  <a:cubicBezTo>
                    <a:pt x="63529" y="71787"/>
                    <a:pt x="63819" y="70144"/>
                    <a:pt x="63819" y="68792"/>
                  </a:cubicBezTo>
                  <a:cubicBezTo>
                    <a:pt x="64109" y="67632"/>
                    <a:pt x="64399" y="66859"/>
                    <a:pt x="64593" y="65990"/>
                  </a:cubicBezTo>
                  <a:cubicBezTo>
                    <a:pt x="65173" y="65217"/>
                    <a:pt x="65753" y="64347"/>
                    <a:pt x="66526" y="63574"/>
                  </a:cubicBezTo>
                  <a:cubicBezTo>
                    <a:pt x="67397" y="62801"/>
                    <a:pt x="68751" y="61642"/>
                    <a:pt x="70394" y="60000"/>
                  </a:cubicBezTo>
                  <a:cubicBezTo>
                    <a:pt x="72232" y="58164"/>
                    <a:pt x="73875" y="56521"/>
                    <a:pt x="75229" y="54299"/>
                  </a:cubicBezTo>
                  <a:cubicBezTo>
                    <a:pt x="76680" y="52367"/>
                    <a:pt x="77163" y="49951"/>
                    <a:pt x="77163" y="46956"/>
                  </a:cubicBezTo>
                  <a:cubicBezTo>
                    <a:pt x="77163" y="44734"/>
                    <a:pt x="76680" y="42608"/>
                    <a:pt x="75809" y="40966"/>
                  </a:cubicBezTo>
                  <a:cubicBezTo>
                    <a:pt x="74746" y="39323"/>
                    <a:pt x="73682" y="37681"/>
                    <a:pt x="72232" y="36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2068"/>
            <p:cNvSpPr/>
            <p:nvPr/>
          </p:nvSpPr>
          <p:spPr>
            <a:xfrm>
              <a:off x="2410875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6425"/>
                  </a:moveTo>
                  <a:cubicBezTo>
                    <a:pt x="57004" y="76425"/>
                    <a:pt x="54589" y="78840"/>
                    <a:pt x="54589" y="81835"/>
                  </a:cubicBezTo>
                  <a:cubicBezTo>
                    <a:pt x="54589" y="84830"/>
                    <a:pt x="57004" y="87342"/>
                    <a:pt x="60000" y="87342"/>
                  </a:cubicBezTo>
                  <a:cubicBezTo>
                    <a:pt x="62995" y="87342"/>
                    <a:pt x="65507" y="84830"/>
                    <a:pt x="65507" y="81835"/>
                  </a:cubicBezTo>
                  <a:cubicBezTo>
                    <a:pt x="65507" y="78840"/>
                    <a:pt x="62995" y="76425"/>
                    <a:pt x="60000" y="76425"/>
                  </a:cubicBezTo>
                  <a:close/>
                  <a:moveTo>
                    <a:pt x="65507" y="32753"/>
                  </a:moveTo>
                  <a:lnTo>
                    <a:pt x="54589" y="32753"/>
                  </a:lnTo>
                  <a:cubicBezTo>
                    <a:pt x="52946" y="32753"/>
                    <a:pt x="51787" y="33816"/>
                    <a:pt x="51787" y="35458"/>
                  </a:cubicBezTo>
                  <a:lnTo>
                    <a:pt x="51787" y="35748"/>
                  </a:lnTo>
                  <a:lnTo>
                    <a:pt x="51787" y="35748"/>
                  </a:lnTo>
                  <a:lnTo>
                    <a:pt x="54589" y="68502"/>
                  </a:lnTo>
                  <a:lnTo>
                    <a:pt x="54589" y="68502"/>
                  </a:lnTo>
                  <a:cubicBezTo>
                    <a:pt x="54589" y="69855"/>
                    <a:pt x="55942" y="70917"/>
                    <a:pt x="57294" y="70917"/>
                  </a:cubicBezTo>
                  <a:lnTo>
                    <a:pt x="62705" y="70917"/>
                  </a:lnTo>
                  <a:cubicBezTo>
                    <a:pt x="64057" y="70917"/>
                    <a:pt x="65217" y="69855"/>
                    <a:pt x="65507" y="68502"/>
                  </a:cubicBezTo>
                  <a:lnTo>
                    <a:pt x="65507" y="68502"/>
                  </a:lnTo>
                  <a:lnTo>
                    <a:pt x="68212" y="35748"/>
                  </a:lnTo>
                  <a:lnTo>
                    <a:pt x="68212" y="35748"/>
                  </a:lnTo>
                  <a:lnTo>
                    <a:pt x="68212" y="35458"/>
                  </a:lnTo>
                  <a:cubicBezTo>
                    <a:pt x="68212" y="33816"/>
                    <a:pt x="67053" y="32753"/>
                    <a:pt x="65507" y="32753"/>
                  </a:cubicBezTo>
                  <a:close/>
                  <a:moveTo>
                    <a:pt x="60000" y="0"/>
                  </a:moveTo>
                  <a:cubicBezTo>
                    <a:pt x="26763" y="0"/>
                    <a:pt x="0" y="27053"/>
                    <a:pt x="0" y="60000"/>
                  </a:cubicBezTo>
                  <a:cubicBezTo>
                    <a:pt x="0" y="93333"/>
                    <a:pt x="26763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7053"/>
                    <a:pt x="93236" y="0"/>
                    <a:pt x="60000" y="0"/>
                  </a:cubicBezTo>
                  <a:close/>
                  <a:moveTo>
                    <a:pt x="60000" y="114589"/>
                  </a:moveTo>
                  <a:cubicBezTo>
                    <a:pt x="30048" y="114589"/>
                    <a:pt x="5507" y="90048"/>
                    <a:pt x="5507" y="60000"/>
                  </a:cubicBezTo>
                  <a:cubicBezTo>
                    <a:pt x="5507" y="30048"/>
                    <a:pt x="30048" y="5507"/>
                    <a:pt x="60000" y="5507"/>
                  </a:cubicBezTo>
                  <a:cubicBezTo>
                    <a:pt x="90048" y="5507"/>
                    <a:pt x="114589" y="30048"/>
                    <a:pt x="114589" y="60000"/>
                  </a:cubicBezTo>
                  <a:cubicBezTo>
                    <a:pt x="114589" y="90048"/>
                    <a:pt x="90048" y="114589"/>
                    <a:pt x="60000" y="1145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2069"/>
            <p:cNvSpPr/>
            <p:nvPr/>
          </p:nvSpPr>
          <p:spPr>
            <a:xfrm>
              <a:off x="2980576" y="2398811"/>
              <a:ext cx="296999" cy="24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92" y="26692"/>
                  </a:moveTo>
                  <a:lnTo>
                    <a:pt x="27246" y="26692"/>
                  </a:lnTo>
                  <a:cubicBezTo>
                    <a:pt x="24251" y="26692"/>
                    <a:pt x="21835" y="29763"/>
                    <a:pt x="21835" y="33425"/>
                  </a:cubicBezTo>
                  <a:lnTo>
                    <a:pt x="21835" y="113385"/>
                  </a:lnTo>
                  <a:cubicBezTo>
                    <a:pt x="21835" y="117047"/>
                    <a:pt x="24251" y="120000"/>
                    <a:pt x="27246" y="120000"/>
                  </a:cubicBezTo>
                  <a:lnTo>
                    <a:pt x="114492" y="120000"/>
                  </a:lnTo>
                  <a:cubicBezTo>
                    <a:pt x="117487" y="120000"/>
                    <a:pt x="120000" y="117047"/>
                    <a:pt x="120000" y="113385"/>
                  </a:cubicBezTo>
                  <a:lnTo>
                    <a:pt x="120000" y="33425"/>
                  </a:lnTo>
                  <a:cubicBezTo>
                    <a:pt x="120000" y="29763"/>
                    <a:pt x="117487" y="26692"/>
                    <a:pt x="114492" y="26692"/>
                  </a:cubicBezTo>
                  <a:close/>
                  <a:moveTo>
                    <a:pt x="114492" y="113385"/>
                  </a:moveTo>
                  <a:lnTo>
                    <a:pt x="27246" y="113385"/>
                  </a:lnTo>
                  <a:lnTo>
                    <a:pt x="27246" y="33425"/>
                  </a:lnTo>
                  <a:lnTo>
                    <a:pt x="114492" y="33425"/>
                  </a:lnTo>
                  <a:lnTo>
                    <a:pt x="114492" y="113385"/>
                  </a:lnTo>
                  <a:close/>
                  <a:moveTo>
                    <a:pt x="13623" y="86692"/>
                  </a:moveTo>
                  <a:lnTo>
                    <a:pt x="5410" y="86692"/>
                  </a:lnTo>
                  <a:lnTo>
                    <a:pt x="5410" y="6732"/>
                  </a:lnTo>
                  <a:lnTo>
                    <a:pt x="92657" y="6732"/>
                  </a:lnTo>
                  <a:lnTo>
                    <a:pt x="92657" y="16653"/>
                  </a:lnTo>
                  <a:cubicBezTo>
                    <a:pt x="92657" y="18661"/>
                    <a:pt x="93816" y="20078"/>
                    <a:pt x="95458" y="20078"/>
                  </a:cubicBezTo>
                  <a:cubicBezTo>
                    <a:pt x="97101" y="20078"/>
                    <a:pt x="98164" y="18661"/>
                    <a:pt x="98164" y="16653"/>
                  </a:cubicBezTo>
                  <a:lnTo>
                    <a:pt x="98164" y="6732"/>
                  </a:lnTo>
                  <a:cubicBezTo>
                    <a:pt x="98164" y="3070"/>
                    <a:pt x="95652" y="0"/>
                    <a:pt x="92657" y="0"/>
                  </a:cubicBezTo>
                  <a:lnTo>
                    <a:pt x="5410" y="0"/>
                  </a:lnTo>
                  <a:cubicBezTo>
                    <a:pt x="2415" y="0"/>
                    <a:pt x="0" y="3070"/>
                    <a:pt x="0" y="6732"/>
                  </a:cubicBezTo>
                  <a:lnTo>
                    <a:pt x="0" y="86692"/>
                  </a:lnTo>
                  <a:cubicBezTo>
                    <a:pt x="0" y="90354"/>
                    <a:pt x="2415" y="93425"/>
                    <a:pt x="5410" y="93425"/>
                  </a:cubicBezTo>
                  <a:lnTo>
                    <a:pt x="13623" y="93425"/>
                  </a:lnTo>
                  <a:cubicBezTo>
                    <a:pt x="15265" y="93425"/>
                    <a:pt x="16328" y="92007"/>
                    <a:pt x="16328" y="90000"/>
                  </a:cubicBezTo>
                  <a:cubicBezTo>
                    <a:pt x="16328" y="87992"/>
                    <a:pt x="15265" y="86692"/>
                    <a:pt x="13623" y="866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2070"/>
            <p:cNvSpPr/>
            <p:nvPr/>
          </p:nvSpPr>
          <p:spPr>
            <a:xfrm>
              <a:off x="3550280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85" y="21835"/>
                  </a:moveTo>
                  <a:lnTo>
                    <a:pt x="27268" y="21835"/>
                  </a:lnTo>
                  <a:cubicBezTo>
                    <a:pt x="24270" y="21835"/>
                    <a:pt x="21756" y="24347"/>
                    <a:pt x="21756" y="27342"/>
                  </a:cubicBezTo>
                  <a:lnTo>
                    <a:pt x="21756" y="114589"/>
                  </a:lnTo>
                  <a:cubicBezTo>
                    <a:pt x="21756" y="117584"/>
                    <a:pt x="24270" y="120000"/>
                    <a:pt x="27268" y="120000"/>
                  </a:cubicBezTo>
                  <a:lnTo>
                    <a:pt x="114585" y="120000"/>
                  </a:lnTo>
                  <a:cubicBezTo>
                    <a:pt x="117582" y="120000"/>
                    <a:pt x="120000" y="117584"/>
                    <a:pt x="120000" y="114589"/>
                  </a:cubicBezTo>
                  <a:lnTo>
                    <a:pt x="120000" y="27342"/>
                  </a:lnTo>
                  <a:cubicBezTo>
                    <a:pt x="120000" y="24347"/>
                    <a:pt x="117582" y="21835"/>
                    <a:pt x="114585" y="21835"/>
                  </a:cubicBezTo>
                  <a:close/>
                  <a:moveTo>
                    <a:pt x="114585" y="114589"/>
                  </a:moveTo>
                  <a:lnTo>
                    <a:pt x="27268" y="114589"/>
                  </a:lnTo>
                  <a:lnTo>
                    <a:pt x="27268" y="98164"/>
                  </a:lnTo>
                  <a:lnTo>
                    <a:pt x="114585" y="98164"/>
                  </a:lnTo>
                  <a:lnTo>
                    <a:pt x="114585" y="114589"/>
                  </a:lnTo>
                  <a:close/>
                  <a:moveTo>
                    <a:pt x="114585" y="92753"/>
                  </a:moveTo>
                  <a:lnTo>
                    <a:pt x="27268" y="92753"/>
                  </a:lnTo>
                  <a:lnTo>
                    <a:pt x="27268" y="27342"/>
                  </a:lnTo>
                  <a:lnTo>
                    <a:pt x="114585" y="27342"/>
                  </a:lnTo>
                  <a:lnTo>
                    <a:pt x="114585" y="92753"/>
                  </a:lnTo>
                  <a:close/>
                  <a:moveTo>
                    <a:pt x="13634" y="76425"/>
                  </a:moveTo>
                  <a:cubicBezTo>
                    <a:pt x="15278" y="76425"/>
                    <a:pt x="16341" y="75265"/>
                    <a:pt x="16341" y="73623"/>
                  </a:cubicBezTo>
                  <a:cubicBezTo>
                    <a:pt x="16341" y="72077"/>
                    <a:pt x="15278" y="70917"/>
                    <a:pt x="13634" y="70917"/>
                  </a:cubicBezTo>
                  <a:lnTo>
                    <a:pt x="5414" y="70917"/>
                  </a:lnTo>
                  <a:lnTo>
                    <a:pt x="5414" y="5507"/>
                  </a:lnTo>
                  <a:lnTo>
                    <a:pt x="92731" y="5507"/>
                  </a:lnTo>
                  <a:lnTo>
                    <a:pt x="92731" y="13719"/>
                  </a:lnTo>
                  <a:cubicBezTo>
                    <a:pt x="92731" y="15265"/>
                    <a:pt x="93795" y="16425"/>
                    <a:pt x="95439" y="16425"/>
                  </a:cubicBezTo>
                  <a:cubicBezTo>
                    <a:pt x="97082" y="16425"/>
                    <a:pt x="98243" y="15265"/>
                    <a:pt x="98243" y="13719"/>
                  </a:cubicBezTo>
                  <a:lnTo>
                    <a:pt x="98243" y="5507"/>
                  </a:lnTo>
                  <a:cubicBezTo>
                    <a:pt x="98243" y="2512"/>
                    <a:pt x="95729" y="0"/>
                    <a:pt x="92731" y="0"/>
                  </a:cubicBezTo>
                  <a:lnTo>
                    <a:pt x="5414" y="0"/>
                  </a:lnTo>
                  <a:cubicBezTo>
                    <a:pt x="2417" y="0"/>
                    <a:pt x="0" y="2512"/>
                    <a:pt x="0" y="5507"/>
                  </a:cubicBezTo>
                  <a:lnTo>
                    <a:pt x="0" y="92753"/>
                  </a:lnTo>
                  <a:cubicBezTo>
                    <a:pt x="0" y="95748"/>
                    <a:pt x="2417" y="98164"/>
                    <a:pt x="5414" y="98164"/>
                  </a:cubicBezTo>
                  <a:lnTo>
                    <a:pt x="13634" y="98164"/>
                  </a:lnTo>
                  <a:cubicBezTo>
                    <a:pt x="15278" y="98164"/>
                    <a:pt x="16341" y="97101"/>
                    <a:pt x="16341" y="95458"/>
                  </a:cubicBezTo>
                  <a:cubicBezTo>
                    <a:pt x="16341" y="93816"/>
                    <a:pt x="15278" y="92753"/>
                    <a:pt x="13634" y="92753"/>
                  </a:cubicBezTo>
                  <a:lnTo>
                    <a:pt x="5414" y="92753"/>
                  </a:lnTo>
                  <a:lnTo>
                    <a:pt x="5414" y="76425"/>
                  </a:lnTo>
                  <a:lnTo>
                    <a:pt x="13634" y="76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2071"/>
            <p:cNvSpPr/>
            <p:nvPr/>
          </p:nvSpPr>
          <p:spPr>
            <a:xfrm>
              <a:off x="4119982" y="2398811"/>
              <a:ext cx="297000" cy="24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6732"/>
                  </a:moveTo>
                  <a:lnTo>
                    <a:pt x="95458" y="6732"/>
                  </a:lnTo>
                  <a:cubicBezTo>
                    <a:pt x="97101" y="6732"/>
                    <a:pt x="98164" y="5314"/>
                    <a:pt x="98164" y="3425"/>
                  </a:cubicBezTo>
                  <a:cubicBezTo>
                    <a:pt x="98164" y="1417"/>
                    <a:pt x="97101" y="0"/>
                    <a:pt x="95458" y="0"/>
                  </a:cubicBezTo>
                  <a:lnTo>
                    <a:pt x="24541" y="0"/>
                  </a:lnTo>
                  <a:cubicBezTo>
                    <a:pt x="22898" y="0"/>
                    <a:pt x="21835" y="1417"/>
                    <a:pt x="21835" y="3425"/>
                  </a:cubicBezTo>
                  <a:cubicBezTo>
                    <a:pt x="21835" y="5314"/>
                    <a:pt x="22898" y="6732"/>
                    <a:pt x="24541" y="6732"/>
                  </a:cubicBezTo>
                  <a:close/>
                  <a:moveTo>
                    <a:pt x="114589" y="26692"/>
                  </a:moveTo>
                  <a:lnTo>
                    <a:pt x="5507" y="26692"/>
                  </a:lnTo>
                  <a:cubicBezTo>
                    <a:pt x="2512" y="26692"/>
                    <a:pt x="0" y="29763"/>
                    <a:pt x="0" y="33425"/>
                  </a:cubicBezTo>
                  <a:lnTo>
                    <a:pt x="0" y="113385"/>
                  </a:lnTo>
                  <a:cubicBezTo>
                    <a:pt x="0" y="117047"/>
                    <a:pt x="2512" y="120000"/>
                    <a:pt x="5507" y="120000"/>
                  </a:cubicBezTo>
                  <a:lnTo>
                    <a:pt x="114589" y="120000"/>
                  </a:lnTo>
                  <a:cubicBezTo>
                    <a:pt x="117584" y="120000"/>
                    <a:pt x="120000" y="117047"/>
                    <a:pt x="120000" y="113385"/>
                  </a:cubicBezTo>
                  <a:lnTo>
                    <a:pt x="120000" y="33425"/>
                  </a:lnTo>
                  <a:cubicBezTo>
                    <a:pt x="120000" y="29763"/>
                    <a:pt x="117584" y="26692"/>
                    <a:pt x="114589" y="26692"/>
                  </a:cubicBezTo>
                  <a:close/>
                  <a:moveTo>
                    <a:pt x="114589" y="113385"/>
                  </a:moveTo>
                  <a:lnTo>
                    <a:pt x="5507" y="113385"/>
                  </a:lnTo>
                  <a:lnTo>
                    <a:pt x="5507" y="33425"/>
                  </a:lnTo>
                  <a:lnTo>
                    <a:pt x="114589" y="33425"/>
                  </a:lnTo>
                  <a:lnTo>
                    <a:pt x="114589" y="113385"/>
                  </a:lnTo>
                  <a:close/>
                  <a:moveTo>
                    <a:pt x="13623" y="20078"/>
                  </a:moveTo>
                  <a:lnTo>
                    <a:pt x="106376" y="20078"/>
                  </a:lnTo>
                  <a:cubicBezTo>
                    <a:pt x="108019" y="20078"/>
                    <a:pt x="109082" y="18661"/>
                    <a:pt x="109082" y="16653"/>
                  </a:cubicBezTo>
                  <a:cubicBezTo>
                    <a:pt x="109082" y="14763"/>
                    <a:pt x="108019" y="13346"/>
                    <a:pt x="106376" y="13346"/>
                  </a:cubicBezTo>
                  <a:lnTo>
                    <a:pt x="13623" y="13346"/>
                  </a:lnTo>
                  <a:cubicBezTo>
                    <a:pt x="11980" y="13346"/>
                    <a:pt x="10917" y="14763"/>
                    <a:pt x="10917" y="16653"/>
                  </a:cubicBezTo>
                  <a:cubicBezTo>
                    <a:pt x="10917" y="18661"/>
                    <a:pt x="11980" y="20078"/>
                    <a:pt x="13623" y="20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2072"/>
            <p:cNvSpPr/>
            <p:nvPr/>
          </p:nvSpPr>
          <p:spPr>
            <a:xfrm>
              <a:off x="4689684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951" y="43671"/>
                  </a:moveTo>
                  <a:cubicBezTo>
                    <a:pt x="37584" y="43671"/>
                    <a:pt x="43574" y="37681"/>
                    <a:pt x="43574" y="30048"/>
                  </a:cubicBezTo>
                  <a:cubicBezTo>
                    <a:pt x="43574" y="22415"/>
                    <a:pt x="37584" y="16425"/>
                    <a:pt x="29951" y="16425"/>
                  </a:cubicBezTo>
                  <a:cubicBezTo>
                    <a:pt x="22318" y="16425"/>
                    <a:pt x="16328" y="22415"/>
                    <a:pt x="16328" y="30048"/>
                  </a:cubicBezTo>
                  <a:cubicBezTo>
                    <a:pt x="16328" y="37681"/>
                    <a:pt x="22318" y="43671"/>
                    <a:pt x="29951" y="43671"/>
                  </a:cubicBezTo>
                  <a:close/>
                  <a:moveTo>
                    <a:pt x="29951" y="21835"/>
                  </a:moveTo>
                  <a:cubicBezTo>
                    <a:pt x="34589" y="21835"/>
                    <a:pt x="38164" y="25410"/>
                    <a:pt x="38164" y="30048"/>
                  </a:cubicBezTo>
                  <a:cubicBezTo>
                    <a:pt x="38164" y="34685"/>
                    <a:pt x="34589" y="38260"/>
                    <a:pt x="29951" y="38260"/>
                  </a:cubicBezTo>
                  <a:cubicBezTo>
                    <a:pt x="25314" y="38260"/>
                    <a:pt x="21835" y="34685"/>
                    <a:pt x="21835" y="30048"/>
                  </a:cubicBezTo>
                  <a:cubicBezTo>
                    <a:pt x="21835" y="25410"/>
                    <a:pt x="25314" y="21835"/>
                    <a:pt x="29951" y="21835"/>
                  </a:cubicBezTo>
                  <a:close/>
                  <a:moveTo>
                    <a:pt x="103381" y="99806"/>
                  </a:moveTo>
                  <a:lnTo>
                    <a:pt x="103381" y="99806"/>
                  </a:lnTo>
                  <a:cubicBezTo>
                    <a:pt x="103091" y="99613"/>
                    <a:pt x="103091" y="99033"/>
                    <a:pt x="102801" y="99033"/>
                  </a:cubicBezTo>
                  <a:lnTo>
                    <a:pt x="78840" y="64347"/>
                  </a:lnTo>
                  <a:lnTo>
                    <a:pt x="78840" y="64347"/>
                  </a:lnTo>
                  <a:cubicBezTo>
                    <a:pt x="78550" y="63285"/>
                    <a:pt x="77391" y="62801"/>
                    <a:pt x="76328" y="62801"/>
                  </a:cubicBezTo>
                  <a:cubicBezTo>
                    <a:pt x="75555" y="62801"/>
                    <a:pt x="74975" y="62995"/>
                    <a:pt x="74396" y="63574"/>
                  </a:cubicBezTo>
                  <a:lnTo>
                    <a:pt x="62995" y="75072"/>
                  </a:lnTo>
                  <a:lnTo>
                    <a:pt x="48792" y="53719"/>
                  </a:lnTo>
                  <a:cubicBezTo>
                    <a:pt x="48212" y="52657"/>
                    <a:pt x="47439" y="52077"/>
                    <a:pt x="46376" y="52077"/>
                  </a:cubicBezTo>
                  <a:cubicBezTo>
                    <a:pt x="45507" y="52077"/>
                    <a:pt x="44734" y="52657"/>
                    <a:pt x="44154" y="53526"/>
                  </a:cubicBezTo>
                  <a:lnTo>
                    <a:pt x="44154" y="53526"/>
                  </a:lnTo>
                  <a:lnTo>
                    <a:pt x="16908" y="99806"/>
                  </a:lnTo>
                  <a:lnTo>
                    <a:pt x="16908" y="99806"/>
                  </a:lnTo>
                  <a:cubicBezTo>
                    <a:pt x="16618" y="100386"/>
                    <a:pt x="16328" y="100676"/>
                    <a:pt x="16328" y="101159"/>
                  </a:cubicBezTo>
                  <a:cubicBezTo>
                    <a:pt x="16328" y="102801"/>
                    <a:pt x="17487" y="103961"/>
                    <a:pt x="19033" y="103961"/>
                  </a:cubicBezTo>
                  <a:lnTo>
                    <a:pt x="100869" y="103961"/>
                  </a:lnTo>
                  <a:cubicBezTo>
                    <a:pt x="102512" y="103961"/>
                    <a:pt x="103574" y="102801"/>
                    <a:pt x="103574" y="101159"/>
                  </a:cubicBezTo>
                  <a:cubicBezTo>
                    <a:pt x="103574" y="100676"/>
                    <a:pt x="103574" y="100096"/>
                    <a:pt x="103381" y="99806"/>
                  </a:cubicBezTo>
                  <a:lnTo>
                    <a:pt x="103381" y="99806"/>
                  </a:lnTo>
                  <a:close/>
                  <a:moveTo>
                    <a:pt x="23671" y="98164"/>
                  </a:moveTo>
                  <a:lnTo>
                    <a:pt x="46376" y="59806"/>
                  </a:lnTo>
                  <a:lnTo>
                    <a:pt x="60000" y="80193"/>
                  </a:lnTo>
                  <a:cubicBezTo>
                    <a:pt x="60000" y="80483"/>
                    <a:pt x="60289" y="80772"/>
                    <a:pt x="60483" y="81062"/>
                  </a:cubicBezTo>
                  <a:lnTo>
                    <a:pt x="60483" y="81062"/>
                  </a:lnTo>
                  <a:cubicBezTo>
                    <a:pt x="61062" y="81545"/>
                    <a:pt x="61642" y="81835"/>
                    <a:pt x="62415" y="81835"/>
                  </a:cubicBezTo>
                  <a:cubicBezTo>
                    <a:pt x="63285" y="81835"/>
                    <a:pt x="63768" y="81545"/>
                    <a:pt x="64347" y="81062"/>
                  </a:cubicBezTo>
                  <a:lnTo>
                    <a:pt x="75748" y="69565"/>
                  </a:lnTo>
                  <a:lnTo>
                    <a:pt x="95458" y="98164"/>
                  </a:lnTo>
                  <a:lnTo>
                    <a:pt x="23671" y="98164"/>
                  </a:lnTo>
                  <a:close/>
                  <a:moveTo>
                    <a:pt x="109082" y="0"/>
                  </a:moveTo>
                  <a:lnTo>
                    <a:pt x="10917" y="0"/>
                  </a:lnTo>
                  <a:cubicBezTo>
                    <a:pt x="4927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072" y="0"/>
                    <a:pt x="109082" y="0"/>
                  </a:cubicBezTo>
                  <a:close/>
                  <a:moveTo>
                    <a:pt x="114492" y="109082"/>
                  </a:moveTo>
                  <a:cubicBezTo>
                    <a:pt x="114492" y="112077"/>
                    <a:pt x="112077" y="114589"/>
                    <a:pt x="109082" y="114589"/>
                  </a:cubicBezTo>
                  <a:lnTo>
                    <a:pt x="10917" y="114589"/>
                  </a:lnTo>
                  <a:cubicBezTo>
                    <a:pt x="7922" y="114589"/>
                    <a:pt x="5410" y="112077"/>
                    <a:pt x="5410" y="109082"/>
                  </a:cubicBezTo>
                  <a:lnTo>
                    <a:pt x="5410" y="10917"/>
                  </a:lnTo>
                  <a:cubicBezTo>
                    <a:pt x="5410" y="7922"/>
                    <a:pt x="7922" y="5507"/>
                    <a:pt x="10917" y="5507"/>
                  </a:cubicBezTo>
                  <a:lnTo>
                    <a:pt x="109082" y="5507"/>
                  </a:lnTo>
                  <a:cubicBezTo>
                    <a:pt x="112077" y="5507"/>
                    <a:pt x="114492" y="7922"/>
                    <a:pt x="114492" y="10917"/>
                  </a:cubicBezTo>
                  <a:lnTo>
                    <a:pt x="114492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2073"/>
            <p:cNvSpPr/>
            <p:nvPr/>
          </p:nvSpPr>
          <p:spPr>
            <a:xfrm>
              <a:off x="5259388" y="237474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316" y="21835"/>
                  </a:moveTo>
                  <a:lnTo>
                    <a:pt x="10829" y="21835"/>
                  </a:lnTo>
                  <a:cubicBezTo>
                    <a:pt x="4834" y="21835"/>
                    <a:pt x="0" y="26763"/>
                    <a:pt x="0" y="32753"/>
                  </a:cubicBezTo>
                  <a:lnTo>
                    <a:pt x="0" y="109082"/>
                  </a:lnTo>
                  <a:cubicBezTo>
                    <a:pt x="0" y="115072"/>
                    <a:pt x="4834" y="120000"/>
                    <a:pt x="10829" y="120000"/>
                  </a:cubicBezTo>
                  <a:lnTo>
                    <a:pt x="87316" y="120000"/>
                  </a:lnTo>
                  <a:cubicBezTo>
                    <a:pt x="93311" y="120000"/>
                    <a:pt x="98243" y="115072"/>
                    <a:pt x="98243" y="109082"/>
                  </a:cubicBezTo>
                  <a:lnTo>
                    <a:pt x="98243" y="32753"/>
                  </a:lnTo>
                  <a:cubicBezTo>
                    <a:pt x="98243" y="26763"/>
                    <a:pt x="93311" y="21835"/>
                    <a:pt x="87316" y="21835"/>
                  </a:cubicBezTo>
                  <a:close/>
                  <a:moveTo>
                    <a:pt x="92731" y="109082"/>
                  </a:moveTo>
                  <a:cubicBezTo>
                    <a:pt x="92731" y="112077"/>
                    <a:pt x="90314" y="114589"/>
                    <a:pt x="87316" y="114589"/>
                  </a:cubicBezTo>
                  <a:lnTo>
                    <a:pt x="10829" y="114589"/>
                  </a:lnTo>
                  <a:cubicBezTo>
                    <a:pt x="7832" y="114589"/>
                    <a:pt x="5414" y="112077"/>
                    <a:pt x="5414" y="109082"/>
                  </a:cubicBezTo>
                  <a:lnTo>
                    <a:pt x="5414" y="32753"/>
                  </a:lnTo>
                  <a:cubicBezTo>
                    <a:pt x="5414" y="29758"/>
                    <a:pt x="7832" y="27342"/>
                    <a:pt x="10829" y="27342"/>
                  </a:cubicBezTo>
                  <a:lnTo>
                    <a:pt x="87316" y="27342"/>
                  </a:lnTo>
                  <a:cubicBezTo>
                    <a:pt x="90314" y="27342"/>
                    <a:pt x="92731" y="29758"/>
                    <a:pt x="92731" y="32753"/>
                  </a:cubicBezTo>
                  <a:lnTo>
                    <a:pt x="92731" y="109082"/>
                  </a:lnTo>
                  <a:close/>
                  <a:moveTo>
                    <a:pt x="27268" y="60000"/>
                  </a:moveTo>
                  <a:cubicBezTo>
                    <a:pt x="33263" y="60000"/>
                    <a:pt x="38195" y="55169"/>
                    <a:pt x="38195" y="49082"/>
                  </a:cubicBezTo>
                  <a:cubicBezTo>
                    <a:pt x="38195" y="43091"/>
                    <a:pt x="33263" y="38260"/>
                    <a:pt x="27268" y="38260"/>
                  </a:cubicBezTo>
                  <a:cubicBezTo>
                    <a:pt x="21273" y="38260"/>
                    <a:pt x="16341" y="43091"/>
                    <a:pt x="16341" y="49082"/>
                  </a:cubicBezTo>
                  <a:cubicBezTo>
                    <a:pt x="16341" y="55169"/>
                    <a:pt x="21273" y="60000"/>
                    <a:pt x="27268" y="60000"/>
                  </a:cubicBezTo>
                  <a:close/>
                  <a:moveTo>
                    <a:pt x="27268" y="43671"/>
                  </a:moveTo>
                  <a:cubicBezTo>
                    <a:pt x="30265" y="43671"/>
                    <a:pt x="32683" y="46086"/>
                    <a:pt x="32683" y="49082"/>
                  </a:cubicBezTo>
                  <a:cubicBezTo>
                    <a:pt x="32683" y="52077"/>
                    <a:pt x="30265" y="54589"/>
                    <a:pt x="27268" y="54589"/>
                  </a:cubicBezTo>
                  <a:cubicBezTo>
                    <a:pt x="24270" y="54589"/>
                    <a:pt x="21756" y="52077"/>
                    <a:pt x="21756" y="49082"/>
                  </a:cubicBezTo>
                  <a:cubicBezTo>
                    <a:pt x="21756" y="46086"/>
                    <a:pt x="24270" y="43671"/>
                    <a:pt x="27268" y="43671"/>
                  </a:cubicBezTo>
                  <a:close/>
                  <a:moveTo>
                    <a:pt x="81514" y="99806"/>
                  </a:moveTo>
                  <a:lnTo>
                    <a:pt x="81514" y="99806"/>
                  </a:lnTo>
                  <a:lnTo>
                    <a:pt x="81514" y="99806"/>
                  </a:lnTo>
                  <a:lnTo>
                    <a:pt x="65173" y="72560"/>
                  </a:lnTo>
                  <a:lnTo>
                    <a:pt x="65173" y="72560"/>
                  </a:lnTo>
                  <a:cubicBezTo>
                    <a:pt x="64883" y="71497"/>
                    <a:pt x="63819" y="70917"/>
                    <a:pt x="62755" y="70917"/>
                  </a:cubicBezTo>
                  <a:cubicBezTo>
                    <a:pt x="61885" y="70917"/>
                    <a:pt x="61402" y="71207"/>
                    <a:pt x="60821" y="71787"/>
                  </a:cubicBezTo>
                  <a:lnTo>
                    <a:pt x="52119" y="80483"/>
                  </a:lnTo>
                  <a:lnTo>
                    <a:pt x="43319" y="67439"/>
                  </a:lnTo>
                  <a:cubicBezTo>
                    <a:pt x="42836" y="66280"/>
                    <a:pt x="41966" y="65797"/>
                    <a:pt x="40902" y="65797"/>
                  </a:cubicBezTo>
                  <a:cubicBezTo>
                    <a:pt x="40032" y="65797"/>
                    <a:pt x="39258" y="66280"/>
                    <a:pt x="38678" y="67149"/>
                  </a:cubicBezTo>
                  <a:lnTo>
                    <a:pt x="38678" y="67149"/>
                  </a:lnTo>
                  <a:lnTo>
                    <a:pt x="16921" y="99806"/>
                  </a:lnTo>
                  <a:lnTo>
                    <a:pt x="16921" y="99806"/>
                  </a:lnTo>
                  <a:cubicBezTo>
                    <a:pt x="16631" y="100386"/>
                    <a:pt x="16341" y="100676"/>
                    <a:pt x="16341" y="101159"/>
                  </a:cubicBezTo>
                  <a:cubicBezTo>
                    <a:pt x="16341" y="102801"/>
                    <a:pt x="17405" y="103961"/>
                    <a:pt x="19049" y="103961"/>
                  </a:cubicBezTo>
                  <a:lnTo>
                    <a:pt x="79097" y="103961"/>
                  </a:lnTo>
                  <a:cubicBezTo>
                    <a:pt x="80741" y="103961"/>
                    <a:pt x="81804" y="102801"/>
                    <a:pt x="81804" y="101159"/>
                  </a:cubicBezTo>
                  <a:cubicBezTo>
                    <a:pt x="81804" y="100676"/>
                    <a:pt x="81804" y="100096"/>
                    <a:pt x="81514" y="99806"/>
                  </a:cubicBezTo>
                  <a:lnTo>
                    <a:pt x="81514" y="99806"/>
                  </a:lnTo>
                  <a:close/>
                  <a:moveTo>
                    <a:pt x="24270" y="98164"/>
                  </a:moveTo>
                  <a:lnTo>
                    <a:pt x="40902" y="73140"/>
                  </a:lnTo>
                  <a:lnTo>
                    <a:pt x="49315" y="85700"/>
                  </a:lnTo>
                  <a:cubicBezTo>
                    <a:pt x="49895" y="86763"/>
                    <a:pt x="50668" y="87342"/>
                    <a:pt x="51829" y="87342"/>
                  </a:cubicBezTo>
                  <a:cubicBezTo>
                    <a:pt x="52602" y="87342"/>
                    <a:pt x="53182" y="87053"/>
                    <a:pt x="53763" y="86473"/>
                  </a:cubicBezTo>
                  <a:lnTo>
                    <a:pt x="62175" y="78067"/>
                  </a:lnTo>
                  <a:lnTo>
                    <a:pt x="74165" y="98164"/>
                  </a:lnTo>
                  <a:lnTo>
                    <a:pt x="24270" y="98164"/>
                  </a:lnTo>
                  <a:close/>
                  <a:moveTo>
                    <a:pt x="109073" y="0"/>
                  </a:moveTo>
                  <a:lnTo>
                    <a:pt x="32683" y="0"/>
                  </a:lnTo>
                  <a:cubicBezTo>
                    <a:pt x="26688" y="0"/>
                    <a:pt x="21756" y="4927"/>
                    <a:pt x="21756" y="10917"/>
                  </a:cubicBezTo>
                  <a:lnTo>
                    <a:pt x="21756" y="13719"/>
                  </a:lnTo>
                  <a:cubicBezTo>
                    <a:pt x="21756" y="15265"/>
                    <a:pt x="22917" y="16425"/>
                    <a:pt x="24560" y="16425"/>
                  </a:cubicBezTo>
                  <a:cubicBezTo>
                    <a:pt x="26107" y="16425"/>
                    <a:pt x="27268" y="15265"/>
                    <a:pt x="27268" y="13719"/>
                  </a:cubicBezTo>
                  <a:lnTo>
                    <a:pt x="27268" y="10917"/>
                  </a:lnTo>
                  <a:cubicBezTo>
                    <a:pt x="27268" y="7922"/>
                    <a:pt x="29685" y="5507"/>
                    <a:pt x="32683" y="5507"/>
                  </a:cubicBezTo>
                  <a:lnTo>
                    <a:pt x="109073" y="5507"/>
                  </a:lnTo>
                  <a:cubicBezTo>
                    <a:pt x="112070" y="5507"/>
                    <a:pt x="114585" y="7922"/>
                    <a:pt x="114585" y="10917"/>
                  </a:cubicBezTo>
                  <a:lnTo>
                    <a:pt x="114585" y="87342"/>
                  </a:lnTo>
                  <a:cubicBezTo>
                    <a:pt x="114585" y="90338"/>
                    <a:pt x="112070" y="92753"/>
                    <a:pt x="109073" y="92753"/>
                  </a:cubicBezTo>
                  <a:lnTo>
                    <a:pt x="106365" y="92753"/>
                  </a:lnTo>
                  <a:cubicBezTo>
                    <a:pt x="104721" y="92753"/>
                    <a:pt x="103658" y="93816"/>
                    <a:pt x="103658" y="95458"/>
                  </a:cubicBezTo>
                  <a:cubicBezTo>
                    <a:pt x="103658" y="97101"/>
                    <a:pt x="104721" y="98164"/>
                    <a:pt x="106365" y="98164"/>
                  </a:cubicBezTo>
                  <a:lnTo>
                    <a:pt x="109073" y="98164"/>
                  </a:lnTo>
                  <a:cubicBezTo>
                    <a:pt x="115165" y="98164"/>
                    <a:pt x="120000" y="93333"/>
                    <a:pt x="120000" y="87342"/>
                  </a:cubicBezTo>
                  <a:lnTo>
                    <a:pt x="120000" y="10917"/>
                  </a:lnTo>
                  <a:cubicBezTo>
                    <a:pt x="120000" y="4927"/>
                    <a:pt x="115165" y="0"/>
                    <a:pt x="10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2074"/>
            <p:cNvSpPr/>
            <p:nvPr/>
          </p:nvSpPr>
          <p:spPr>
            <a:xfrm>
              <a:off x="5821064" y="2374740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4" y="10917"/>
                  </a:moveTo>
                  <a:lnTo>
                    <a:pt x="114589" y="10917"/>
                  </a:lnTo>
                  <a:lnTo>
                    <a:pt x="114589" y="2801"/>
                  </a:lnTo>
                  <a:cubicBezTo>
                    <a:pt x="114589" y="1159"/>
                    <a:pt x="113429" y="0"/>
                    <a:pt x="111787" y="0"/>
                  </a:cubicBezTo>
                  <a:lnTo>
                    <a:pt x="8212" y="0"/>
                  </a:lnTo>
                  <a:cubicBezTo>
                    <a:pt x="6570" y="0"/>
                    <a:pt x="5507" y="1159"/>
                    <a:pt x="5507" y="2801"/>
                  </a:cubicBezTo>
                  <a:lnTo>
                    <a:pt x="5507" y="10917"/>
                  </a:lnTo>
                  <a:lnTo>
                    <a:pt x="2705" y="10917"/>
                  </a:lnTo>
                  <a:cubicBezTo>
                    <a:pt x="1159" y="10917"/>
                    <a:pt x="0" y="12077"/>
                    <a:pt x="0" y="13719"/>
                  </a:cubicBezTo>
                  <a:cubicBezTo>
                    <a:pt x="0" y="15265"/>
                    <a:pt x="1159" y="16425"/>
                    <a:pt x="2705" y="16425"/>
                  </a:cubicBezTo>
                  <a:lnTo>
                    <a:pt x="5507" y="16425"/>
                  </a:lnTo>
                  <a:lnTo>
                    <a:pt x="5507" y="117294"/>
                  </a:lnTo>
                  <a:cubicBezTo>
                    <a:pt x="5507" y="118937"/>
                    <a:pt x="6570" y="120000"/>
                    <a:pt x="8212" y="120000"/>
                  </a:cubicBezTo>
                  <a:lnTo>
                    <a:pt x="111787" y="120000"/>
                  </a:lnTo>
                  <a:cubicBezTo>
                    <a:pt x="113429" y="120000"/>
                    <a:pt x="114589" y="118937"/>
                    <a:pt x="114589" y="117294"/>
                  </a:cubicBezTo>
                  <a:lnTo>
                    <a:pt x="114589" y="16425"/>
                  </a:lnTo>
                  <a:lnTo>
                    <a:pt x="117294" y="16425"/>
                  </a:lnTo>
                  <a:cubicBezTo>
                    <a:pt x="118937" y="16425"/>
                    <a:pt x="120000" y="15265"/>
                    <a:pt x="120000" y="13719"/>
                  </a:cubicBezTo>
                  <a:cubicBezTo>
                    <a:pt x="120000" y="12077"/>
                    <a:pt x="118937" y="10917"/>
                    <a:pt x="117294" y="10917"/>
                  </a:cubicBezTo>
                  <a:close/>
                  <a:moveTo>
                    <a:pt x="65507" y="114589"/>
                  </a:moveTo>
                  <a:lnTo>
                    <a:pt x="54589" y="114589"/>
                  </a:lnTo>
                  <a:lnTo>
                    <a:pt x="54589" y="87342"/>
                  </a:lnTo>
                  <a:lnTo>
                    <a:pt x="65507" y="87342"/>
                  </a:lnTo>
                  <a:lnTo>
                    <a:pt x="65507" y="114589"/>
                  </a:lnTo>
                  <a:close/>
                  <a:moveTo>
                    <a:pt x="109082" y="114589"/>
                  </a:moveTo>
                  <a:lnTo>
                    <a:pt x="70917" y="114589"/>
                  </a:lnTo>
                  <a:lnTo>
                    <a:pt x="70917" y="84541"/>
                  </a:lnTo>
                  <a:cubicBezTo>
                    <a:pt x="70917" y="82898"/>
                    <a:pt x="69855" y="81835"/>
                    <a:pt x="68212" y="81835"/>
                  </a:cubicBezTo>
                  <a:lnTo>
                    <a:pt x="51787" y="81835"/>
                  </a:lnTo>
                  <a:cubicBezTo>
                    <a:pt x="50241" y="81835"/>
                    <a:pt x="49082" y="82898"/>
                    <a:pt x="49082" y="84541"/>
                  </a:cubicBezTo>
                  <a:lnTo>
                    <a:pt x="49082" y="114589"/>
                  </a:lnTo>
                  <a:lnTo>
                    <a:pt x="10917" y="114589"/>
                  </a:lnTo>
                  <a:lnTo>
                    <a:pt x="10917" y="16425"/>
                  </a:lnTo>
                  <a:lnTo>
                    <a:pt x="109082" y="16425"/>
                  </a:lnTo>
                  <a:lnTo>
                    <a:pt x="109082" y="114589"/>
                  </a:lnTo>
                  <a:close/>
                  <a:moveTo>
                    <a:pt x="109082" y="10917"/>
                  </a:moveTo>
                  <a:lnTo>
                    <a:pt x="10917" y="10917"/>
                  </a:lnTo>
                  <a:lnTo>
                    <a:pt x="10917" y="5507"/>
                  </a:lnTo>
                  <a:lnTo>
                    <a:pt x="109082" y="5507"/>
                  </a:lnTo>
                  <a:lnTo>
                    <a:pt x="109082" y="10917"/>
                  </a:lnTo>
                  <a:close/>
                  <a:moveTo>
                    <a:pt x="79130" y="49082"/>
                  </a:moveTo>
                  <a:lnTo>
                    <a:pt x="95458" y="49082"/>
                  </a:lnTo>
                  <a:cubicBezTo>
                    <a:pt x="97101" y="49082"/>
                    <a:pt x="98164" y="48019"/>
                    <a:pt x="98164" y="46376"/>
                  </a:cubicBezTo>
                  <a:lnTo>
                    <a:pt x="98164" y="30048"/>
                  </a:lnTo>
                  <a:cubicBezTo>
                    <a:pt x="98164" y="28405"/>
                    <a:pt x="97101" y="27342"/>
                    <a:pt x="95458" y="27342"/>
                  </a:cubicBezTo>
                  <a:lnTo>
                    <a:pt x="79130" y="27342"/>
                  </a:lnTo>
                  <a:cubicBezTo>
                    <a:pt x="77487" y="27342"/>
                    <a:pt x="76328" y="28405"/>
                    <a:pt x="76328" y="30048"/>
                  </a:cubicBezTo>
                  <a:lnTo>
                    <a:pt x="76328" y="46376"/>
                  </a:lnTo>
                  <a:cubicBezTo>
                    <a:pt x="76328" y="48019"/>
                    <a:pt x="77487" y="49082"/>
                    <a:pt x="79130" y="49082"/>
                  </a:cubicBezTo>
                  <a:close/>
                  <a:moveTo>
                    <a:pt x="81835" y="32753"/>
                  </a:moveTo>
                  <a:lnTo>
                    <a:pt x="92753" y="32753"/>
                  </a:lnTo>
                  <a:lnTo>
                    <a:pt x="92753" y="43671"/>
                  </a:lnTo>
                  <a:lnTo>
                    <a:pt x="81835" y="43671"/>
                  </a:lnTo>
                  <a:lnTo>
                    <a:pt x="81835" y="32753"/>
                  </a:lnTo>
                  <a:close/>
                  <a:moveTo>
                    <a:pt x="24541" y="49082"/>
                  </a:moveTo>
                  <a:lnTo>
                    <a:pt x="40966" y="49082"/>
                  </a:lnTo>
                  <a:cubicBezTo>
                    <a:pt x="42512" y="49082"/>
                    <a:pt x="43671" y="48019"/>
                    <a:pt x="43671" y="46376"/>
                  </a:cubicBezTo>
                  <a:lnTo>
                    <a:pt x="43671" y="30048"/>
                  </a:lnTo>
                  <a:cubicBezTo>
                    <a:pt x="43671" y="28405"/>
                    <a:pt x="42512" y="27342"/>
                    <a:pt x="40966" y="27342"/>
                  </a:cubicBezTo>
                  <a:lnTo>
                    <a:pt x="24541" y="27342"/>
                  </a:lnTo>
                  <a:cubicBezTo>
                    <a:pt x="22898" y="27342"/>
                    <a:pt x="21835" y="28405"/>
                    <a:pt x="21835" y="30048"/>
                  </a:cubicBezTo>
                  <a:lnTo>
                    <a:pt x="21835" y="46376"/>
                  </a:lnTo>
                  <a:cubicBezTo>
                    <a:pt x="21835" y="48019"/>
                    <a:pt x="22898" y="49082"/>
                    <a:pt x="24541" y="49082"/>
                  </a:cubicBezTo>
                  <a:close/>
                  <a:moveTo>
                    <a:pt x="27246" y="32753"/>
                  </a:moveTo>
                  <a:lnTo>
                    <a:pt x="38164" y="32753"/>
                  </a:lnTo>
                  <a:lnTo>
                    <a:pt x="38164" y="43671"/>
                  </a:lnTo>
                  <a:lnTo>
                    <a:pt x="27246" y="43671"/>
                  </a:lnTo>
                  <a:lnTo>
                    <a:pt x="27246" y="32753"/>
                  </a:lnTo>
                  <a:close/>
                  <a:moveTo>
                    <a:pt x="24541" y="76425"/>
                  </a:moveTo>
                  <a:lnTo>
                    <a:pt x="40966" y="76425"/>
                  </a:lnTo>
                  <a:cubicBezTo>
                    <a:pt x="42512" y="76425"/>
                    <a:pt x="43671" y="75265"/>
                    <a:pt x="43671" y="73623"/>
                  </a:cubicBezTo>
                  <a:lnTo>
                    <a:pt x="43671" y="57294"/>
                  </a:lnTo>
                  <a:cubicBezTo>
                    <a:pt x="43671" y="55652"/>
                    <a:pt x="42512" y="54589"/>
                    <a:pt x="40966" y="54589"/>
                  </a:cubicBezTo>
                  <a:lnTo>
                    <a:pt x="24541" y="54589"/>
                  </a:lnTo>
                  <a:cubicBezTo>
                    <a:pt x="22898" y="54589"/>
                    <a:pt x="21835" y="55652"/>
                    <a:pt x="21835" y="57294"/>
                  </a:cubicBezTo>
                  <a:lnTo>
                    <a:pt x="21835" y="73623"/>
                  </a:lnTo>
                  <a:cubicBezTo>
                    <a:pt x="21835" y="75265"/>
                    <a:pt x="22898" y="76425"/>
                    <a:pt x="24541" y="76425"/>
                  </a:cubicBezTo>
                  <a:close/>
                  <a:moveTo>
                    <a:pt x="27246" y="60000"/>
                  </a:moveTo>
                  <a:lnTo>
                    <a:pt x="38164" y="60000"/>
                  </a:lnTo>
                  <a:lnTo>
                    <a:pt x="38164" y="70917"/>
                  </a:lnTo>
                  <a:lnTo>
                    <a:pt x="27246" y="70917"/>
                  </a:lnTo>
                  <a:lnTo>
                    <a:pt x="27246" y="60000"/>
                  </a:lnTo>
                  <a:close/>
                  <a:moveTo>
                    <a:pt x="79130" y="76425"/>
                  </a:moveTo>
                  <a:lnTo>
                    <a:pt x="95458" y="76425"/>
                  </a:lnTo>
                  <a:cubicBezTo>
                    <a:pt x="97101" y="76425"/>
                    <a:pt x="98164" y="75265"/>
                    <a:pt x="98164" y="73623"/>
                  </a:cubicBezTo>
                  <a:lnTo>
                    <a:pt x="98164" y="57294"/>
                  </a:lnTo>
                  <a:cubicBezTo>
                    <a:pt x="98164" y="55652"/>
                    <a:pt x="97101" y="54589"/>
                    <a:pt x="95458" y="54589"/>
                  </a:cubicBezTo>
                  <a:lnTo>
                    <a:pt x="79130" y="54589"/>
                  </a:lnTo>
                  <a:cubicBezTo>
                    <a:pt x="77487" y="54589"/>
                    <a:pt x="76328" y="55652"/>
                    <a:pt x="76328" y="57294"/>
                  </a:cubicBezTo>
                  <a:lnTo>
                    <a:pt x="76328" y="73623"/>
                  </a:lnTo>
                  <a:cubicBezTo>
                    <a:pt x="76328" y="75265"/>
                    <a:pt x="77487" y="76425"/>
                    <a:pt x="79130" y="76425"/>
                  </a:cubicBezTo>
                  <a:close/>
                  <a:moveTo>
                    <a:pt x="81835" y="60000"/>
                  </a:moveTo>
                  <a:lnTo>
                    <a:pt x="92753" y="60000"/>
                  </a:lnTo>
                  <a:lnTo>
                    <a:pt x="92753" y="70917"/>
                  </a:lnTo>
                  <a:lnTo>
                    <a:pt x="81835" y="70917"/>
                  </a:lnTo>
                  <a:lnTo>
                    <a:pt x="81835" y="60000"/>
                  </a:lnTo>
                  <a:close/>
                  <a:moveTo>
                    <a:pt x="24541" y="103671"/>
                  </a:moveTo>
                  <a:lnTo>
                    <a:pt x="40966" y="103671"/>
                  </a:lnTo>
                  <a:cubicBezTo>
                    <a:pt x="42512" y="103671"/>
                    <a:pt x="43671" y="102608"/>
                    <a:pt x="43671" y="100966"/>
                  </a:cubicBezTo>
                  <a:lnTo>
                    <a:pt x="43671" y="84541"/>
                  </a:lnTo>
                  <a:cubicBezTo>
                    <a:pt x="43671" y="82898"/>
                    <a:pt x="42512" y="81835"/>
                    <a:pt x="40966" y="81835"/>
                  </a:cubicBezTo>
                  <a:lnTo>
                    <a:pt x="24541" y="81835"/>
                  </a:lnTo>
                  <a:cubicBezTo>
                    <a:pt x="22898" y="81835"/>
                    <a:pt x="21835" y="82898"/>
                    <a:pt x="21835" y="84541"/>
                  </a:cubicBezTo>
                  <a:lnTo>
                    <a:pt x="21835" y="100966"/>
                  </a:lnTo>
                  <a:cubicBezTo>
                    <a:pt x="21835" y="102608"/>
                    <a:pt x="22898" y="103671"/>
                    <a:pt x="24541" y="103671"/>
                  </a:cubicBezTo>
                  <a:close/>
                  <a:moveTo>
                    <a:pt x="27246" y="87342"/>
                  </a:moveTo>
                  <a:lnTo>
                    <a:pt x="38164" y="87342"/>
                  </a:lnTo>
                  <a:lnTo>
                    <a:pt x="38164" y="98164"/>
                  </a:lnTo>
                  <a:lnTo>
                    <a:pt x="27246" y="98164"/>
                  </a:lnTo>
                  <a:lnTo>
                    <a:pt x="27246" y="87342"/>
                  </a:lnTo>
                  <a:close/>
                  <a:moveTo>
                    <a:pt x="51787" y="49082"/>
                  </a:moveTo>
                  <a:lnTo>
                    <a:pt x="68212" y="49082"/>
                  </a:lnTo>
                  <a:cubicBezTo>
                    <a:pt x="69855" y="49082"/>
                    <a:pt x="70917" y="48019"/>
                    <a:pt x="70917" y="46376"/>
                  </a:cubicBezTo>
                  <a:lnTo>
                    <a:pt x="70917" y="30048"/>
                  </a:lnTo>
                  <a:cubicBezTo>
                    <a:pt x="70917" y="28405"/>
                    <a:pt x="69855" y="27342"/>
                    <a:pt x="68212" y="27342"/>
                  </a:cubicBezTo>
                  <a:lnTo>
                    <a:pt x="51787" y="27342"/>
                  </a:lnTo>
                  <a:cubicBezTo>
                    <a:pt x="50241" y="27342"/>
                    <a:pt x="49082" y="28405"/>
                    <a:pt x="49082" y="30048"/>
                  </a:cubicBezTo>
                  <a:lnTo>
                    <a:pt x="49082" y="46376"/>
                  </a:lnTo>
                  <a:cubicBezTo>
                    <a:pt x="49082" y="48019"/>
                    <a:pt x="50241" y="49082"/>
                    <a:pt x="51787" y="49082"/>
                  </a:cubicBezTo>
                  <a:close/>
                  <a:moveTo>
                    <a:pt x="54589" y="32753"/>
                  </a:moveTo>
                  <a:lnTo>
                    <a:pt x="65507" y="32753"/>
                  </a:lnTo>
                  <a:lnTo>
                    <a:pt x="65507" y="43671"/>
                  </a:lnTo>
                  <a:lnTo>
                    <a:pt x="54589" y="43671"/>
                  </a:lnTo>
                  <a:lnTo>
                    <a:pt x="54589" y="32753"/>
                  </a:lnTo>
                  <a:close/>
                  <a:moveTo>
                    <a:pt x="79130" y="103671"/>
                  </a:moveTo>
                  <a:lnTo>
                    <a:pt x="95458" y="103671"/>
                  </a:lnTo>
                  <a:cubicBezTo>
                    <a:pt x="97101" y="103671"/>
                    <a:pt x="98164" y="102608"/>
                    <a:pt x="98164" y="100966"/>
                  </a:cubicBezTo>
                  <a:lnTo>
                    <a:pt x="98164" y="84541"/>
                  </a:lnTo>
                  <a:cubicBezTo>
                    <a:pt x="98164" y="82898"/>
                    <a:pt x="97101" y="81835"/>
                    <a:pt x="95458" y="81835"/>
                  </a:cubicBezTo>
                  <a:lnTo>
                    <a:pt x="79130" y="81835"/>
                  </a:lnTo>
                  <a:cubicBezTo>
                    <a:pt x="77487" y="81835"/>
                    <a:pt x="76328" y="82898"/>
                    <a:pt x="76328" y="84541"/>
                  </a:cubicBezTo>
                  <a:lnTo>
                    <a:pt x="76328" y="100966"/>
                  </a:lnTo>
                  <a:cubicBezTo>
                    <a:pt x="76328" y="102608"/>
                    <a:pt x="77487" y="103671"/>
                    <a:pt x="79130" y="103671"/>
                  </a:cubicBezTo>
                  <a:close/>
                  <a:moveTo>
                    <a:pt x="81835" y="87342"/>
                  </a:moveTo>
                  <a:lnTo>
                    <a:pt x="92753" y="87342"/>
                  </a:lnTo>
                  <a:lnTo>
                    <a:pt x="92753" y="98164"/>
                  </a:lnTo>
                  <a:lnTo>
                    <a:pt x="81835" y="98164"/>
                  </a:lnTo>
                  <a:lnTo>
                    <a:pt x="81835" y="87342"/>
                  </a:lnTo>
                  <a:close/>
                  <a:moveTo>
                    <a:pt x="51787" y="76425"/>
                  </a:moveTo>
                  <a:lnTo>
                    <a:pt x="68212" y="76425"/>
                  </a:lnTo>
                  <a:cubicBezTo>
                    <a:pt x="69855" y="76425"/>
                    <a:pt x="70917" y="75265"/>
                    <a:pt x="70917" y="73623"/>
                  </a:cubicBezTo>
                  <a:lnTo>
                    <a:pt x="70917" y="57294"/>
                  </a:lnTo>
                  <a:cubicBezTo>
                    <a:pt x="70917" y="55652"/>
                    <a:pt x="69855" y="54589"/>
                    <a:pt x="68212" y="54589"/>
                  </a:cubicBezTo>
                  <a:lnTo>
                    <a:pt x="51787" y="54589"/>
                  </a:lnTo>
                  <a:cubicBezTo>
                    <a:pt x="50241" y="54589"/>
                    <a:pt x="49082" y="55652"/>
                    <a:pt x="49082" y="57294"/>
                  </a:cubicBezTo>
                  <a:lnTo>
                    <a:pt x="49082" y="73623"/>
                  </a:lnTo>
                  <a:cubicBezTo>
                    <a:pt x="49082" y="75265"/>
                    <a:pt x="50241" y="76425"/>
                    <a:pt x="51787" y="76425"/>
                  </a:cubicBezTo>
                  <a:close/>
                  <a:moveTo>
                    <a:pt x="54589" y="60000"/>
                  </a:moveTo>
                  <a:lnTo>
                    <a:pt x="65507" y="60000"/>
                  </a:lnTo>
                  <a:lnTo>
                    <a:pt x="65507" y="70917"/>
                  </a:lnTo>
                  <a:lnTo>
                    <a:pt x="54589" y="70917"/>
                  </a:lnTo>
                  <a:lnTo>
                    <a:pt x="54589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2075"/>
            <p:cNvSpPr/>
            <p:nvPr/>
          </p:nvSpPr>
          <p:spPr>
            <a:xfrm>
              <a:off x="701767" y="2968514"/>
              <a:ext cx="304800" cy="24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89" y="0"/>
                  </a:moveTo>
                  <a:lnTo>
                    <a:pt x="5507" y="0"/>
                  </a:lnTo>
                  <a:cubicBezTo>
                    <a:pt x="2512" y="0"/>
                    <a:pt x="0" y="2952"/>
                    <a:pt x="0" y="6614"/>
                  </a:cubicBezTo>
                  <a:lnTo>
                    <a:pt x="0" y="19960"/>
                  </a:lnTo>
                  <a:cubicBezTo>
                    <a:pt x="0" y="23622"/>
                    <a:pt x="2512" y="26692"/>
                    <a:pt x="5507" y="26692"/>
                  </a:cubicBezTo>
                  <a:lnTo>
                    <a:pt x="10917" y="26692"/>
                  </a:lnTo>
                  <a:lnTo>
                    <a:pt x="10917" y="113385"/>
                  </a:lnTo>
                  <a:cubicBezTo>
                    <a:pt x="10917" y="117047"/>
                    <a:pt x="13429" y="120000"/>
                    <a:pt x="16425" y="120000"/>
                  </a:cubicBezTo>
                  <a:lnTo>
                    <a:pt x="103671" y="120000"/>
                  </a:lnTo>
                  <a:cubicBezTo>
                    <a:pt x="106666" y="120000"/>
                    <a:pt x="109082" y="117047"/>
                    <a:pt x="109082" y="113385"/>
                  </a:cubicBezTo>
                  <a:lnTo>
                    <a:pt x="109082" y="26692"/>
                  </a:lnTo>
                  <a:lnTo>
                    <a:pt x="114589" y="26692"/>
                  </a:lnTo>
                  <a:cubicBezTo>
                    <a:pt x="117584" y="26692"/>
                    <a:pt x="120000" y="23622"/>
                    <a:pt x="120000" y="19960"/>
                  </a:cubicBezTo>
                  <a:lnTo>
                    <a:pt x="120000" y="6614"/>
                  </a:lnTo>
                  <a:cubicBezTo>
                    <a:pt x="120000" y="2952"/>
                    <a:pt x="117584" y="0"/>
                    <a:pt x="114589" y="0"/>
                  </a:cubicBezTo>
                  <a:close/>
                  <a:moveTo>
                    <a:pt x="103671" y="113385"/>
                  </a:moveTo>
                  <a:lnTo>
                    <a:pt x="16425" y="113385"/>
                  </a:lnTo>
                  <a:lnTo>
                    <a:pt x="16425" y="26692"/>
                  </a:lnTo>
                  <a:lnTo>
                    <a:pt x="103671" y="26692"/>
                  </a:lnTo>
                  <a:lnTo>
                    <a:pt x="103671" y="113385"/>
                  </a:lnTo>
                  <a:close/>
                  <a:moveTo>
                    <a:pt x="114589" y="19960"/>
                  </a:moveTo>
                  <a:lnTo>
                    <a:pt x="5507" y="19960"/>
                  </a:lnTo>
                  <a:lnTo>
                    <a:pt x="5507" y="6614"/>
                  </a:lnTo>
                  <a:lnTo>
                    <a:pt x="114589" y="6614"/>
                  </a:lnTo>
                  <a:lnTo>
                    <a:pt x="114589" y="19960"/>
                  </a:lnTo>
                  <a:close/>
                  <a:moveTo>
                    <a:pt x="43671" y="60000"/>
                  </a:moveTo>
                  <a:lnTo>
                    <a:pt x="76328" y="60000"/>
                  </a:lnTo>
                  <a:cubicBezTo>
                    <a:pt x="79323" y="60000"/>
                    <a:pt x="81835" y="57047"/>
                    <a:pt x="81835" y="53385"/>
                  </a:cubicBezTo>
                  <a:lnTo>
                    <a:pt x="81835" y="46653"/>
                  </a:lnTo>
                  <a:cubicBezTo>
                    <a:pt x="81835" y="42992"/>
                    <a:pt x="79323" y="40039"/>
                    <a:pt x="76328" y="40039"/>
                  </a:cubicBezTo>
                  <a:lnTo>
                    <a:pt x="43671" y="40039"/>
                  </a:lnTo>
                  <a:cubicBezTo>
                    <a:pt x="40676" y="40039"/>
                    <a:pt x="38164" y="42992"/>
                    <a:pt x="38164" y="46653"/>
                  </a:cubicBezTo>
                  <a:lnTo>
                    <a:pt x="38164" y="53385"/>
                  </a:lnTo>
                  <a:cubicBezTo>
                    <a:pt x="38164" y="57047"/>
                    <a:pt x="40676" y="60000"/>
                    <a:pt x="43671" y="60000"/>
                  </a:cubicBezTo>
                  <a:close/>
                  <a:moveTo>
                    <a:pt x="43671" y="46653"/>
                  </a:moveTo>
                  <a:lnTo>
                    <a:pt x="76328" y="46653"/>
                  </a:lnTo>
                  <a:lnTo>
                    <a:pt x="76328" y="53385"/>
                  </a:lnTo>
                  <a:lnTo>
                    <a:pt x="43671" y="53385"/>
                  </a:lnTo>
                  <a:lnTo>
                    <a:pt x="43671" y="4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2076"/>
            <p:cNvSpPr/>
            <p:nvPr/>
          </p:nvSpPr>
          <p:spPr>
            <a:xfrm>
              <a:off x="1271469" y="2968514"/>
              <a:ext cx="297000" cy="24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541" y="79960"/>
                  </a:moveTo>
                  <a:cubicBezTo>
                    <a:pt x="89178" y="79960"/>
                    <a:pt x="92657" y="75708"/>
                    <a:pt x="92657" y="70039"/>
                  </a:cubicBezTo>
                  <a:cubicBezTo>
                    <a:pt x="92657" y="64370"/>
                    <a:pt x="89178" y="60000"/>
                    <a:pt x="84541" y="60000"/>
                  </a:cubicBezTo>
                  <a:cubicBezTo>
                    <a:pt x="79903" y="60000"/>
                    <a:pt x="76328" y="64370"/>
                    <a:pt x="76328" y="70039"/>
                  </a:cubicBezTo>
                  <a:cubicBezTo>
                    <a:pt x="76328" y="75708"/>
                    <a:pt x="79903" y="79960"/>
                    <a:pt x="84541" y="79960"/>
                  </a:cubicBezTo>
                  <a:close/>
                  <a:moveTo>
                    <a:pt x="84541" y="66614"/>
                  </a:moveTo>
                  <a:cubicBezTo>
                    <a:pt x="86183" y="66614"/>
                    <a:pt x="87246" y="68031"/>
                    <a:pt x="87246" y="70039"/>
                  </a:cubicBezTo>
                  <a:cubicBezTo>
                    <a:pt x="87246" y="72047"/>
                    <a:pt x="86183" y="73346"/>
                    <a:pt x="84541" y="73346"/>
                  </a:cubicBezTo>
                  <a:cubicBezTo>
                    <a:pt x="82898" y="73346"/>
                    <a:pt x="81835" y="72047"/>
                    <a:pt x="81835" y="70039"/>
                  </a:cubicBezTo>
                  <a:cubicBezTo>
                    <a:pt x="81835" y="68031"/>
                    <a:pt x="82898" y="66614"/>
                    <a:pt x="84541" y="66614"/>
                  </a:cubicBezTo>
                  <a:close/>
                  <a:moveTo>
                    <a:pt x="60000" y="79960"/>
                  </a:moveTo>
                  <a:cubicBezTo>
                    <a:pt x="64637" y="79960"/>
                    <a:pt x="68115" y="75708"/>
                    <a:pt x="68115" y="70039"/>
                  </a:cubicBezTo>
                  <a:cubicBezTo>
                    <a:pt x="68115" y="64370"/>
                    <a:pt x="64637" y="60000"/>
                    <a:pt x="60000" y="60000"/>
                  </a:cubicBezTo>
                  <a:cubicBezTo>
                    <a:pt x="55362" y="60000"/>
                    <a:pt x="51787" y="64370"/>
                    <a:pt x="51787" y="70039"/>
                  </a:cubicBezTo>
                  <a:cubicBezTo>
                    <a:pt x="51787" y="75708"/>
                    <a:pt x="55362" y="79960"/>
                    <a:pt x="60000" y="79960"/>
                  </a:cubicBezTo>
                  <a:close/>
                  <a:moveTo>
                    <a:pt x="60000" y="66614"/>
                  </a:moveTo>
                  <a:cubicBezTo>
                    <a:pt x="61642" y="66614"/>
                    <a:pt x="62705" y="68031"/>
                    <a:pt x="62705" y="70039"/>
                  </a:cubicBezTo>
                  <a:cubicBezTo>
                    <a:pt x="62705" y="72047"/>
                    <a:pt x="61642" y="73346"/>
                    <a:pt x="60000" y="73346"/>
                  </a:cubicBezTo>
                  <a:cubicBezTo>
                    <a:pt x="58357" y="73346"/>
                    <a:pt x="57294" y="72047"/>
                    <a:pt x="57294" y="70039"/>
                  </a:cubicBezTo>
                  <a:cubicBezTo>
                    <a:pt x="57294" y="68031"/>
                    <a:pt x="58357" y="66614"/>
                    <a:pt x="60000" y="66614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2952"/>
                    <a:pt x="0" y="6614"/>
                  </a:cubicBezTo>
                  <a:lnTo>
                    <a:pt x="0" y="19960"/>
                  </a:lnTo>
                  <a:cubicBezTo>
                    <a:pt x="0" y="23622"/>
                    <a:pt x="2415" y="26692"/>
                    <a:pt x="5410" y="26692"/>
                  </a:cubicBezTo>
                  <a:lnTo>
                    <a:pt x="10917" y="26692"/>
                  </a:lnTo>
                  <a:lnTo>
                    <a:pt x="10917" y="113385"/>
                  </a:lnTo>
                  <a:cubicBezTo>
                    <a:pt x="10917" y="117047"/>
                    <a:pt x="13333" y="120000"/>
                    <a:pt x="16328" y="120000"/>
                  </a:cubicBezTo>
                  <a:lnTo>
                    <a:pt x="103574" y="120000"/>
                  </a:lnTo>
                  <a:cubicBezTo>
                    <a:pt x="106570" y="120000"/>
                    <a:pt x="109082" y="117047"/>
                    <a:pt x="109082" y="113385"/>
                  </a:cubicBezTo>
                  <a:lnTo>
                    <a:pt x="109082" y="26692"/>
                  </a:lnTo>
                  <a:lnTo>
                    <a:pt x="114492" y="26692"/>
                  </a:lnTo>
                  <a:cubicBezTo>
                    <a:pt x="117487" y="26692"/>
                    <a:pt x="120000" y="23622"/>
                    <a:pt x="120000" y="19960"/>
                  </a:cubicBezTo>
                  <a:lnTo>
                    <a:pt x="120000" y="6614"/>
                  </a:lnTo>
                  <a:cubicBezTo>
                    <a:pt x="120000" y="2952"/>
                    <a:pt x="117487" y="0"/>
                    <a:pt x="114492" y="0"/>
                  </a:cubicBezTo>
                  <a:close/>
                  <a:moveTo>
                    <a:pt x="103574" y="113385"/>
                  </a:moveTo>
                  <a:lnTo>
                    <a:pt x="16328" y="113385"/>
                  </a:lnTo>
                  <a:lnTo>
                    <a:pt x="16328" y="26692"/>
                  </a:lnTo>
                  <a:lnTo>
                    <a:pt x="103574" y="26692"/>
                  </a:lnTo>
                  <a:lnTo>
                    <a:pt x="103574" y="113385"/>
                  </a:lnTo>
                  <a:close/>
                  <a:moveTo>
                    <a:pt x="114492" y="19960"/>
                  </a:moveTo>
                  <a:lnTo>
                    <a:pt x="5410" y="19960"/>
                  </a:lnTo>
                  <a:lnTo>
                    <a:pt x="5410" y="6614"/>
                  </a:lnTo>
                  <a:lnTo>
                    <a:pt x="114492" y="6614"/>
                  </a:lnTo>
                  <a:lnTo>
                    <a:pt x="114492" y="19960"/>
                  </a:lnTo>
                  <a:close/>
                  <a:moveTo>
                    <a:pt x="35458" y="79960"/>
                  </a:moveTo>
                  <a:cubicBezTo>
                    <a:pt x="40096" y="79960"/>
                    <a:pt x="43574" y="75708"/>
                    <a:pt x="43574" y="70039"/>
                  </a:cubicBezTo>
                  <a:cubicBezTo>
                    <a:pt x="43574" y="64370"/>
                    <a:pt x="40096" y="60000"/>
                    <a:pt x="35458" y="60000"/>
                  </a:cubicBezTo>
                  <a:cubicBezTo>
                    <a:pt x="30821" y="60000"/>
                    <a:pt x="27246" y="64370"/>
                    <a:pt x="27246" y="70039"/>
                  </a:cubicBezTo>
                  <a:cubicBezTo>
                    <a:pt x="27246" y="75708"/>
                    <a:pt x="30821" y="79960"/>
                    <a:pt x="35458" y="79960"/>
                  </a:cubicBezTo>
                  <a:close/>
                  <a:moveTo>
                    <a:pt x="35458" y="66614"/>
                  </a:moveTo>
                  <a:cubicBezTo>
                    <a:pt x="37101" y="66614"/>
                    <a:pt x="38164" y="68031"/>
                    <a:pt x="38164" y="70039"/>
                  </a:cubicBezTo>
                  <a:cubicBezTo>
                    <a:pt x="38164" y="72047"/>
                    <a:pt x="37101" y="73346"/>
                    <a:pt x="35458" y="73346"/>
                  </a:cubicBezTo>
                  <a:cubicBezTo>
                    <a:pt x="33816" y="73346"/>
                    <a:pt x="32753" y="72047"/>
                    <a:pt x="32753" y="70039"/>
                  </a:cubicBezTo>
                  <a:cubicBezTo>
                    <a:pt x="32753" y="68031"/>
                    <a:pt x="33816" y="66614"/>
                    <a:pt x="35458" y="666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2077"/>
            <p:cNvSpPr/>
            <p:nvPr/>
          </p:nvSpPr>
          <p:spPr>
            <a:xfrm>
              <a:off x="1841173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9" y="65410"/>
                  </a:moveTo>
                  <a:cubicBezTo>
                    <a:pt x="41966" y="65410"/>
                    <a:pt x="40902" y="66570"/>
                    <a:pt x="40902" y="68212"/>
                  </a:cubicBezTo>
                  <a:cubicBezTo>
                    <a:pt x="40902" y="68985"/>
                    <a:pt x="41192" y="69565"/>
                    <a:pt x="41676" y="70048"/>
                  </a:cubicBezTo>
                  <a:lnTo>
                    <a:pt x="58114" y="86473"/>
                  </a:lnTo>
                  <a:cubicBezTo>
                    <a:pt x="58597" y="86956"/>
                    <a:pt x="59178" y="87246"/>
                    <a:pt x="59951" y="87246"/>
                  </a:cubicBezTo>
                  <a:cubicBezTo>
                    <a:pt x="60821" y="87246"/>
                    <a:pt x="61402" y="86956"/>
                    <a:pt x="61885" y="86473"/>
                  </a:cubicBezTo>
                  <a:lnTo>
                    <a:pt x="78323" y="70048"/>
                  </a:lnTo>
                  <a:cubicBezTo>
                    <a:pt x="78807" y="69565"/>
                    <a:pt x="79097" y="68985"/>
                    <a:pt x="79097" y="68212"/>
                  </a:cubicBezTo>
                  <a:cubicBezTo>
                    <a:pt x="79097" y="66570"/>
                    <a:pt x="78033" y="65410"/>
                    <a:pt x="76390" y="65410"/>
                  </a:cubicBezTo>
                  <a:cubicBezTo>
                    <a:pt x="75519" y="65410"/>
                    <a:pt x="75036" y="65700"/>
                    <a:pt x="74456" y="66280"/>
                  </a:cubicBezTo>
                  <a:lnTo>
                    <a:pt x="62755" y="77971"/>
                  </a:lnTo>
                  <a:lnTo>
                    <a:pt x="62755" y="2705"/>
                  </a:lnTo>
                  <a:lnTo>
                    <a:pt x="62755" y="2705"/>
                  </a:lnTo>
                  <a:cubicBezTo>
                    <a:pt x="62755" y="1062"/>
                    <a:pt x="61595" y="0"/>
                    <a:pt x="59951" y="0"/>
                  </a:cubicBezTo>
                  <a:cubicBezTo>
                    <a:pt x="58404" y="0"/>
                    <a:pt x="57244" y="1062"/>
                    <a:pt x="57244" y="2705"/>
                  </a:cubicBezTo>
                  <a:lnTo>
                    <a:pt x="57244" y="77971"/>
                  </a:lnTo>
                  <a:lnTo>
                    <a:pt x="45543" y="66280"/>
                  </a:lnTo>
                  <a:cubicBezTo>
                    <a:pt x="44963" y="65700"/>
                    <a:pt x="44480" y="65410"/>
                    <a:pt x="43609" y="65410"/>
                  </a:cubicBezTo>
                  <a:close/>
                  <a:moveTo>
                    <a:pt x="114585" y="27246"/>
                  </a:moveTo>
                  <a:lnTo>
                    <a:pt x="70878" y="27246"/>
                  </a:lnTo>
                  <a:cubicBezTo>
                    <a:pt x="69234" y="27246"/>
                    <a:pt x="68170" y="28405"/>
                    <a:pt x="68170" y="30048"/>
                  </a:cubicBezTo>
                  <a:cubicBezTo>
                    <a:pt x="68170" y="31594"/>
                    <a:pt x="69234" y="32753"/>
                    <a:pt x="70878" y="32753"/>
                  </a:cubicBezTo>
                  <a:lnTo>
                    <a:pt x="114585" y="32753"/>
                  </a:lnTo>
                  <a:lnTo>
                    <a:pt x="114585" y="43671"/>
                  </a:lnTo>
                  <a:lnTo>
                    <a:pt x="70878" y="43671"/>
                  </a:lnTo>
                  <a:cubicBezTo>
                    <a:pt x="69234" y="43671"/>
                    <a:pt x="68170" y="44734"/>
                    <a:pt x="68170" y="46376"/>
                  </a:cubicBezTo>
                  <a:cubicBezTo>
                    <a:pt x="68170" y="48019"/>
                    <a:pt x="69234" y="49082"/>
                    <a:pt x="70878" y="49082"/>
                  </a:cubicBezTo>
                  <a:lnTo>
                    <a:pt x="103658" y="49082"/>
                  </a:lnTo>
                  <a:lnTo>
                    <a:pt x="103658" y="114492"/>
                  </a:lnTo>
                  <a:lnTo>
                    <a:pt x="16341" y="114492"/>
                  </a:lnTo>
                  <a:lnTo>
                    <a:pt x="16341" y="49082"/>
                  </a:lnTo>
                  <a:lnTo>
                    <a:pt x="49121" y="49082"/>
                  </a:lnTo>
                  <a:cubicBezTo>
                    <a:pt x="50668" y="49082"/>
                    <a:pt x="51829" y="48019"/>
                    <a:pt x="51829" y="46376"/>
                  </a:cubicBezTo>
                  <a:cubicBezTo>
                    <a:pt x="51829" y="44734"/>
                    <a:pt x="50668" y="43671"/>
                    <a:pt x="49121" y="43671"/>
                  </a:cubicBezTo>
                  <a:lnTo>
                    <a:pt x="5414" y="43671"/>
                  </a:lnTo>
                  <a:lnTo>
                    <a:pt x="5414" y="32753"/>
                  </a:lnTo>
                  <a:lnTo>
                    <a:pt x="49121" y="32753"/>
                  </a:lnTo>
                  <a:cubicBezTo>
                    <a:pt x="50668" y="32753"/>
                    <a:pt x="51829" y="31594"/>
                    <a:pt x="51829" y="30048"/>
                  </a:cubicBezTo>
                  <a:cubicBezTo>
                    <a:pt x="51829" y="28405"/>
                    <a:pt x="50668" y="27246"/>
                    <a:pt x="49121" y="27246"/>
                  </a:cubicBezTo>
                  <a:lnTo>
                    <a:pt x="5414" y="27246"/>
                  </a:lnTo>
                  <a:cubicBezTo>
                    <a:pt x="2417" y="27246"/>
                    <a:pt x="0" y="29758"/>
                    <a:pt x="0" y="32753"/>
                  </a:cubicBezTo>
                  <a:lnTo>
                    <a:pt x="0" y="43671"/>
                  </a:lnTo>
                  <a:cubicBezTo>
                    <a:pt x="0" y="46666"/>
                    <a:pt x="2417" y="49082"/>
                    <a:pt x="5414" y="49082"/>
                  </a:cubicBezTo>
                  <a:lnTo>
                    <a:pt x="10829" y="49082"/>
                  </a:lnTo>
                  <a:lnTo>
                    <a:pt x="10829" y="114492"/>
                  </a:lnTo>
                  <a:cubicBezTo>
                    <a:pt x="10829" y="117487"/>
                    <a:pt x="13344" y="120000"/>
                    <a:pt x="16341" y="120000"/>
                  </a:cubicBezTo>
                  <a:lnTo>
                    <a:pt x="103658" y="120000"/>
                  </a:lnTo>
                  <a:cubicBezTo>
                    <a:pt x="106655" y="120000"/>
                    <a:pt x="109073" y="117487"/>
                    <a:pt x="109073" y="114492"/>
                  </a:cubicBezTo>
                  <a:lnTo>
                    <a:pt x="109073" y="49082"/>
                  </a:lnTo>
                  <a:lnTo>
                    <a:pt x="114585" y="49082"/>
                  </a:lnTo>
                  <a:cubicBezTo>
                    <a:pt x="117582" y="49082"/>
                    <a:pt x="120000" y="46666"/>
                    <a:pt x="120000" y="43671"/>
                  </a:cubicBezTo>
                  <a:lnTo>
                    <a:pt x="120000" y="32753"/>
                  </a:lnTo>
                  <a:cubicBezTo>
                    <a:pt x="120000" y="29758"/>
                    <a:pt x="117582" y="27246"/>
                    <a:pt x="114585" y="27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2078"/>
            <p:cNvSpPr/>
            <p:nvPr/>
          </p:nvSpPr>
          <p:spPr>
            <a:xfrm>
              <a:off x="2410875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71" y="21835"/>
                  </a:moveTo>
                  <a:cubicBezTo>
                    <a:pt x="44444" y="21835"/>
                    <a:pt x="45024" y="21545"/>
                    <a:pt x="45603" y="20966"/>
                  </a:cubicBezTo>
                  <a:lnTo>
                    <a:pt x="57294" y="9275"/>
                  </a:lnTo>
                  <a:lnTo>
                    <a:pt x="57294" y="84541"/>
                  </a:lnTo>
                  <a:lnTo>
                    <a:pt x="57294" y="84541"/>
                  </a:lnTo>
                  <a:cubicBezTo>
                    <a:pt x="57294" y="86183"/>
                    <a:pt x="58357" y="87246"/>
                    <a:pt x="60000" y="87246"/>
                  </a:cubicBezTo>
                  <a:cubicBezTo>
                    <a:pt x="61642" y="87246"/>
                    <a:pt x="62705" y="86183"/>
                    <a:pt x="62705" y="84541"/>
                  </a:cubicBezTo>
                  <a:lnTo>
                    <a:pt x="62705" y="9275"/>
                  </a:lnTo>
                  <a:lnTo>
                    <a:pt x="74492" y="20966"/>
                  </a:lnTo>
                  <a:cubicBezTo>
                    <a:pt x="74975" y="21545"/>
                    <a:pt x="75555" y="21835"/>
                    <a:pt x="76328" y="21835"/>
                  </a:cubicBezTo>
                  <a:cubicBezTo>
                    <a:pt x="77971" y="21835"/>
                    <a:pt x="79130" y="20772"/>
                    <a:pt x="79130" y="19130"/>
                  </a:cubicBezTo>
                  <a:cubicBezTo>
                    <a:pt x="79130" y="18260"/>
                    <a:pt x="78840" y="17777"/>
                    <a:pt x="78260" y="17198"/>
                  </a:cubicBezTo>
                  <a:lnTo>
                    <a:pt x="61932" y="869"/>
                  </a:lnTo>
                  <a:cubicBezTo>
                    <a:pt x="61352" y="289"/>
                    <a:pt x="60869" y="0"/>
                    <a:pt x="60000" y="0"/>
                  </a:cubicBezTo>
                  <a:cubicBezTo>
                    <a:pt x="59227" y="0"/>
                    <a:pt x="58647" y="289"/>
                    <a:pt x="58067" y="869"/>
                  </a:cubicBezTo>
                  <a:lnTo>
                    <a:pt x="41739" y="17198"/>
                  </a:lnTo>
                  <a:cubicBezTo>
                    <a:pt x="41159" y="17777"/>
                    <a:pt x="40966" y="18260"/>
                    <a:pt x="40966" y="19130"/>
                  </a:cubicBezTo>
                  <a:cubicBezTo>
                    <a:pt x="40966" y="20772"/>
                    <a:pt x="42028" y="21835"/>
                    <a:pt x="43671" y="21835"/>
                  </a:cubicBezTo>
                  <a:close/>
                  <a:moveTo>
                    <a:pt x="114589" y="27246"/>
                  </a:moveTo>
                  <a:lnTo>
                    <a:pt x="70917" y="27246"/>
                  </a:lnTo>
                  <a:cubicBezTo>
                    <a:pt x="69275" y="27246"/>
                    <a:pt x="68212" y="28405"/>
                    <a:pt x="68212" y="30048"/>
                  </a:cubicBezTo>
                  <a:cubicBezTo>
                    <a:pt x="68212" y="31594"/>
                    <a:pt x="69275" y="32753"/>
                    <a:pt x="70917" y="32753"/>
                  </a:cubicBezTo>
                  <a:lnTo>
                    <a:pt x="114589" y="32753"/>
                  </a:lnTo>
                  <a:lnTo>
                    <a:pt x="114589" y="43671"/>
                  </a:lnTo>
                  <a:lnTo>
                    <a:pt x="70917" y="43671"/>
                  </a:lnTo>
                  <a:cubicBezTo>
                    <a:pt x="69275" y="43671"/>
                    <a:pt x="68212" y="44734"/>
                    <a:pt x="68212" y="46376"/>
                  </a:cubicBezTo>
                  <a:cubicBezTo>
                    <a:pt x="68212" y="48019"/>
                    <a:pt x="69275" y="49082"/>
                    <a:pt x="70917" y="49082"/>
                  </a:cubicBezTo>
                  <a:lnTo>
                    <a:pt x="103671" y="49082"/>
                  </a:lnTo>
                  <a:lnTo>
                    <a:pt x="103671" y="114492"/>
                  </a:lnTo>
                  <a:lnTo>
                    <a:pt x="16425" y="114492"/>
                  </a:lnTo>
                  <a:lnTo>
                    <a:pt x="16425" y="49082"/>
                  </a:lnTo>
                  <a:lnTo>
                    <a:pt x="49082" y="49082"/>
                  </a:lnTo>
                  <a:cubicBezTo>
                    <a:pt x="50724" y="49082"/>
                    <a:pt x="51787" y="48019"/>
                    <a:pt x="51787" y="46376"/>
                  </a:cubicBezTo>
                  <a:cubicBezTo>
                    <a:pt x="51787" y="44734"/>
                    <a:pt x="50724" y="43671"/>
                    <a:pt x="49082" y="43671"/>
                  </a:cubicBezTo>
                  <a:lnTo>
                    <a:pt x="5507" y="43671"/>
                  </a:lnTo>
                  <a:lnTo>
                    <a:pt x="5507" y="32753"/>
                  </a:lnTo>
                  <a:lnTo>
                    <a:pt x="49082" y="32753"/>
                  </a:lnTo>
                  <a:cubicBezTo>
                    <a:pt x="50724" y="32753"/>
                    <a:pt x="51787" y="31594"/>
                    <a:pt x="51787" y="30048"/>
                  </a:cubicBezTo>
                  <a:cubicBezTo>
                    <a:pt x="51787" y="28405"/>
                    <a:pt x="50724" y="27246"/>
                    <a:pt x="49082" y="27246"/>
                  </a:cubicBezTo>
                  <a:lnTo>
                    <a:pt x="5507" y="27246"/>
                  </a:lnTo>
                  <a:cubicBezTo>
                    <a:pt x="2512" y="27246"/>
                    <a:pt x="0" y="29758"/>
                    <a:pt x="0" y="32753"/>
                  </a:cubicBezTo>
                  <a:lnTo>
                    <a:pt x="0" y="43671"/>
                  </a:lnTo>
                  <a:cubicBezTo>
                    <a:pt x="0" y="46666"/>
                    <a:pt x="2512" y="49082"/>
                    <a:pt x="5507" y="49082"/>
                  </a:cubicBezTo>
                  <a:lnTo>
                    <a:pt x="10917" y="49082"/>
                  </a:lnTo>
                  <a:lnTo>
                    <a:pt x="10917" y="114492"/>
                  </a:lnTo>
                  <a:cubicBezTo>
                    <a:pt x="10917" y="117487"/>
                    <a:pt x="13429" y="120000"/>
                    <a:pt x="16425" y="120000"/>
                  </a:cubicBezTo>
                  <a:lnTo>
                    <a:pt x="103671" y="120000"/>
                  </a:lnTo>
                  <a:cubicBezTo>
                    <a:pt x="106666" y="120000"/>
                    <a:pt x="109082" y="117487"/>
                    <a:pt x="109082" y="114492"/>
                  </a:cubicBezTo>
                  <a:lnTo>
                    <a:pt x="109082" y="49082"/>
                  </a:lnTo>
                  <a:lnTo>
                    <a:pt x="114589" y="49082"/>
                  </a:lnTo>
                  <a:cubicBezTo>
                    <a:pt x="117584" y="49082"/>
                    <a:pt x="120000" y="46666"/>
                    <a:pt x="120000" y="43671"/>
                  </a:cubicBezTo>
                  <a:lnTo>
                    <a:pt x="120000" y="32753"/>
                  </a:lnTo>
                  <a:cubicBezTo>
                    <a:pt x="120000" y="29758"/>
                    <a:pt x="117584" y="27246"/>
                    <a:pt x="114589" y="27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2079"/>
            <p:cNvSpPr/>
            <p:nvPr/>
          </p:nvSpPr>
          <p:spPr>
            <a:xfrm>
              <a:off x="2980576" y="2944441"/>
              <a:ext cx="296999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574" y="81835"/>
                  </a:moveTo>
                  <a:lnTo>
                    <a:pt x="76328" y="81835"/>
                  </a:lnTo>
                  <a:cubicBezTo>
                    <a:pt x="79323" y="81835"/>
                    <a:pt x="81835" y="79323"/>
                    <a:pt x="81835" y="76328"/>
                  </a:cubicBezTo>
                  <a:lnTo>
                    <a:pt x="81835" y="70917"/>
                  </a:lnTo>
                  <a:cubicBezTo>
                    <a:pt x="81835" y="67922"/>
                    <a:pt x="79323" y="65410"/>
                    <a:pt x="76328" y="65410"/>
                  </a:cubicBezTo>
                  <a:lnTo>
                    <a:pt x="43574" y="65410"/>
                  </a:lnTo>
                  <a:cubicBezTo>
                    <a:pt x="40579" y="65410"/>
                    <a:pt x="38164" y="67922"/>
                    <a:pt x="38164" y="70917"/>
                  </a:cubicBezTo>
                  <a:lnTo>
                    <a:pt x="38164" y="76328"/>
                  </a:lnTo>
                  <a:cubicBezTo>
                    <a:pt x="38164" y="79323"/>
                    <a:pt x="40579" y="81835"/>
                    <a:pt x="43574" y="81835"/>
                  </a:cubicBezTo>
                  <a:close/>
                  <a:moveTo>
                    <a:pt x="43574" y="70917"/>
                  </a:moveTo>
                  <a:lnTo>
                    <a:pt x="76328" y="70917"/>
                  </a:lnTo>
                  <a:lnTo>
                    <a:pt x="76328" y="76328"/>
                  </a:lnTo>
                  <a:lnTo>
                    <a:pt x="43574" y="76328"/>
                  </a:lnTo>
                  <a:lnTo>
                    <a:pt x="43574" y="70917"/>
                  </a:lnTo>
                  <a:close/>
                  <a:moveTo>
                    <a:pt x="114492" y="32753"/>
                  </a:moveTo>
                  <a:lnTo>
                    <a:pt x="103574" y="32753"/>
                  </a:lnTo>
                  <a:lnTo>
                    <a:pt x="103574" y="10917"/>
                  </a:lnTo>
                  <a:cubicBezTo>
                    <a:pt x="103574" y="7922"/>
                    <a:pt x="101159" y="5507"/>
                    <a:pt x="98164" y="5507"/>
                  </a:cubicBezTo>
                  <a:lnTo>
                    <a:pt x="76328" y="5507"/>
                  </a:lnTo>
                  <a:lnTo>
                    <a:pt x="70917" y="0"/>
                  </a:lnTo>
                  <a:lnTo>
                    <a:pt x="21835" y="0"/>
                  </a:lnTo>
                  <a:cubicBezTo>
                    <a:pt x="18840" y="0"/>
                    <a:pt x="16328" y="2512"/>
                    <a:pt x="16328" y="5507"/>
                  </a:cubicBezTo>
                  <a:lnTo>
                    <a:pt x="16328" y="32753"/>
                  </a:lnTo>
                  <a:lnTo>
                    <a:pt x="5410" y="32753"/>
                  </a:lnTo>
                  <a:cubicBezTo>
                    <a:pt x="2415" y="32753"/>
                    <a:pt x="0" y="35169"/>
                    <a:pt x="0" y="38164"/>
                  </a:cubicBezTo>
                  <a:lnTo>
                    <a:pt x="0" y="49082"/>
                  </a:lnTo>
                  <a:cubicBezTo>
                    <a:pt x="0" y="52077"/>
                    <a:pt x="2415" y="54589"/>
                    <a:pt x="5410" y="54589"/>
                  </a:cubicBezTo>
                  <a:lnTo>
                    <a:pt x="10917" y="54589"/>
                  </a:lnTo>
                  <a:lnTo>
                    <a:pt x="10917" y="114492"/>
                  </a:lnTo>
                  <a:cubicBezTo>
                    <a:pt x="10917" y="117487"/>
                    <a:pt x="13333" y="120000"/>
                    <a:pt x="16328" y="120000"/>
                  </a:cubicBezTo>
                  <a:lnTo>
                    <a:pt x="103574" y="120000"/>
                  </a:lnTo>
                  <a:cubicBezTo>
                    <a:pt x="106570" y="120000"/>
                    <a:pt x="109082" y="117487"/>
                    <a:pt x="109082" y="114492"/>
                  </a:cubicBezTo>
                  <a:lnTo>
                    <a:pt x="109082" y="54589"/>
                  </a:lnTo>
                  <a:lnTo>
                    <a:pt x="114492" y="54589"/>
                  </a:lnTo>
                  <a:cubicBezTo>
                    <a:pt x="117487" y="54589"/>
                    <a:pt x="120000" y="52077"/>
                    <a:pt x="120000" y="49082"/>
                  </a:cubicBezTo>
                  <a:lnTo>
                    <a:pt x="120000" y="38164"/>
                  </a:lnTo>
                  <a:cubicBezTo>
                    <a:pt x="120000" y="35169"/>
                    <a:pt x="117487" y="32753"/>
                    <a:pt x="114492" y="32753"/>
                  </a:cubicBezTo>
                  <a:close/>
                  <a:moveTo>
                    <a:pt x="98164" y="10917"/>
                  </a:moveTo>
                  <a:lnTo>
                    <a:pt x="98164" y="32753"/>
                  </a:lnTo>
                  <a:lnTo>
                    <a:pt x="87246" y="32753"/>
                  </a:lnTo>
                  <a:lnTo>
                    <a:pt x="87246" y="16328"/>
                  </a:lnTo>
                  <a:lnTo>
                    <a:pt x="81835" y="10917"/>
                  </a:lnTo>
                  <a:lnTo>
                    <a:pt x="98164" y="10917"/>
                  </a:lnTo>
                  <a:close/>
                  <a:moveTo>
                    <a:pt x="70917" y="8212"/>
                  </a:moveTo>
                  <a:lnTo>
                    <a:pt x="79033" y="16328"/>
                  </a:lnTo>
                  <a:lnTo>
                    <a:pt x="70917" y="16328"/>
                  </a:lnTo>
                  <a:lnTo>
                    <a:pt x="70917" y="8212"/>
                  </a:lnTo>
                  <a:close/>
                  <a:moveTo>
                    <a:pt x="21835" y="5507"/>
                  </a:moveTo>
                  <a:lnTo>
                    <a:pt x="65410" y="5507"/>
                  </a:lnTo>
                  <a:lnTo>
                    <a:pt x="65410" y="19130"/>
                  </a:lnTo>
                  <a:cubicBezTo>
                    <a:pt x="65410" y="20772"/>
                    <a:pt x="66570" y="21835"/>
                    <a:pt x="68115" y="21835"/>
                  </a:cubicBezTo>
                  <a:lnTo>
                    <a:pt x="81835" y="21835"/>
                  </a:lnTo>
                  <a:lnTo>
                    <a:pt x="81835" y="32753"/>
                  </a:lnTo>
                  <a:lnTo>
                    <a:pt x="21835" y="32753"/>
                  </a:lnTo>
                  <a:lnTo>
                    <a:pt x="21835" y="5507"/>
                  </a:lnTo>
                  <a:close/>
                  <a:moveTo>
                    <a:pt x="103574" y="114492"/>
                  </a:moveTo>
                  <a:lnTo>
                    <a:pt x="16328" y="114492"/>
                  </a:lnTo>
                  <a:lnTo>
                    <a:pt x="16328" y="54589"/>
                  </a:lnTo>
                  <a:lnTo>
                    <a:pt x="103574" y="54589"/>
                  </a:lnTo>
                  <a:lnTo>
                    <a:pt x="103574" y="114492"/>
                  </a:lnTo>
                  <a:close/>
                  <a:moveTo>
                    <a:pt x="114492" y="49082"/>
                  </a:moveTo>
                  <a:lnTo>
                    <a:pt x="5410" y="49082"/>
                  </a:lnTo>
                  <a:lnTo>
                    <a:pt x="5410" y="38164"/>
                  </a:lnTo>
                  <a:lnTo>
                    <a:pt x="114492" y="38164"/>
                  </a:lnTo>
                  <a:lnTo>
                    <a:pt x="114492" y="4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2080"/>
            <p:cNvSpPr/>
            <p:nvPr/>
          </p:nvSpPr>
          <p:spPr>
            <a:xfrm>
              <a:off x="3550280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9" y="81202"/>
                  </a:moveTo>
                  <a:lnTo>
                    <a:pt x="76390" y="81202"/>
                  </a:lnTo>
                  <a:cubicBezTo>
                    <a:pt x="79387" y="81202"/>
                    <a:pt x="81804" y="78667"/>
                    <a:pt x="81804" y="75645"/>
                  </a:cubicBezTo>
                  <a:lnTo>
                    <a:pt x="81804" y="70186"/>
                  </a:lnTo>
                  <a:cubicBezTo>
                    <a:pt x="81804" y="67164"/>
                    <a:pt x="79387" y="64630"/>
                    <a:pt x="76390" y="64630"/>
                  </a:cubicBezTo>
                  <a:lnTo>
                    <a:pt x="43609" y="64630"/>
                  </a:lnTo>
                  <a:cubicBezTo>
                    <a:pt x="40612" y="64630"/>
                    <a:pt x="38195" y="67164"/>
                    <a:pt x="38195" y="70186"/>
                  </a:cubicBezTo>
                  <a:lnTo>
                    <a:pt x="38195" y="75645"/>
                  </a:lnTo>
                  <a:cubicBezTo>
                    <a:pt x="38195" y="78667"/>
                    <a:pt x="40612" y="81202"/>
                    <a:pt x="43609" y="81202"/>
                  </a:cubicBezTo>
                  <a:close/>
                  <a:moveTo>
                    <a:pt x="43609" y="70186"/>
                  </a:moveTo>
                  <a:lnTo>
                    <a:pt x="76390" y="70186"/>
                  </a:lnTo>
                  <a:lnTo>
                    <a:pt x="76390" y="75645"/>
                  </a:lnTo>
                  <a:lnTo>
                    <a:pt x="43609" y="75645"/>
                  </a:lnTo>
                  <a:lnTo>
                    <a:pt x="43609" y="70186"/>
                  </a:lnTo>
                  <a:close/>
                  <a:moveTo>
                    <a:pt x="114585" y="31681"/>
                  </a:moveTo>
                  <a:lnTo>
                    <a:pt x="103658" y="31681"/>
                  </a:lnTo>
                  <a:lnTo>
                    <a:pt x="100370" y="19301"/>
                  </a:lnTo>
                  <a:cubicBezTo>
                    <a:pt x="98726" y="13549"/>
                    <a:pt x="92731" y="9943"/>
                    <a:pt x="87026" y="11600"/>
                  </a:cubicBezTo>
                  <a:lnTo>
                    <a:pt x="70394" y="15987"/>
                  </a:lnTo>
                  <a:lnTo>
                    <a:pt x="47961" y="3021"/>
                  </a:lnTo>
                  <a:cubicBezTo>
                    <a:pt x="42836" y="0"/>
                    <a:pt x="35970" y="1949"/>
                    <a:pt x="32973" y="7213"/>
                  </a:cubicBezTo>
                  <a:lnTo>
                    <a:pt x="18759" y="31974"/>
                  </a:lnTo>
                  <a:lnTo>
                    <a:pt x="5414" y="31974"/>
                  </a:lnTo>
                  <a:cubicBezTo>
                    <a:pt x="2417" y="31974"/>
                    <a:pt x="0" y="34411"/>
                    <a:pt x="0" y="37432"/>
                  </a:cubicBezTo>
                  <a:lnTo>
                    <a:pt x="0" y="48448"/>
                  </a:lnTo>
                  <a:cubicBezTo>
                    <a:pt x="0" y="51470"/>
                    <a:pt x="2417" y="53907"/>
                    <a:pt x="5414" y="53907"/>
                  </a:cubicBezTo>
                  <a:lnTo>
                    <a:pt x="10829" y="53907"/>
                  </a:lnTo>
                  <a:lnTo>
                    <a:pt x="10829" y="114443"/>
                  </a:lnTo>
                  <a:cubicBezTo>
                    <a:pt x="10829" y="117465"/>
                    <a:pt x="13344" y="120000"/>
                    <a:pt x="16341" y="120000"/>
                  </a:cubicBezTo>
                  <a:lnTo>
                    <a:pt x="103658" y="120000"/>
                  </a:lnTo>
                  <a:cubicBezTo>
                    <a:pt x="106655" y="120000"/>
                    <a:pt x="109073" y="117465"/>
                    <a:pt x="109073" y="114443"/>
                  </a:cubicBezTo>
                  <a:lnTo>
                    <a:pt x="109073" y="53907"/>
                  </a:lnTo>
                  <a:lnTo>
                    <a:pt x="114585" y="53907"/>
                  </a:lnTo>
                  <a:cubicBezTo>
                    <a:pt x="117582" y="53907"/>
                    <a:pt x="120000" y="51470"/>
                    <a:pt x="120000" y="48448"/>
                  </a:cubicBezTo>
                  <a:lnTo>
                    <a:pt x="120000" y="37432"/>
                  </a:lnTo>
                  <a:cubicBezTo>
                    <a:pt x="120000" y="34118"/>
                    <a:pt x="117582" y="31681"/>
                    <a:pt x="114585" y="31681"/>
                  </a:cubicBezTo>
                  <a:close/>
                  <a:moveTo>
                    <a:pt x="88670" y="16766"/>
                  </a:moveTo>
                  <a:cubicBezTo>
                    <a:pt x="91668" y="15987"/>
                    <a:pt x="94665" y="17644"/>
                    <a:pt x="95245" y="20666"/>
                  </a:cubicBezTo>
                  <a:lnTo>
                    <a:pt x="98243" y="31681"/>
                  </a:lnTo>
                  <a:lnTo>
                    <a:pt x="97663" y="31681"/>
                  </a:lnTo>
                  <a:lnTo>
                    <a:pt x="90604" y="27489"/>
                  </a:lnTo>
                  <a:lnTo>
                    <a:pt x="91377" y="27294"/>
                  </a:lnTo>
                  <a:lnTo>
                    <a:pt x="90024" y="22030"/>
                  </a:lnTo>
                  <a:lnTo>
                    <a:pt x="84512" y="23395"/>
                  </a:lnTo>
                  <a:lnTo>
                    <a:pt x="84802" y="24272"/>
                  </a:lnTo>
                  <a:lnTo>
                    <a:pt x="78323" y="20373"/>
                  </a:lnTo>
                  <a:lnTo>
                    <a:pt x="78033" y="19593"/>
                  </a:lnTo>
                  <a:lnTo>
                    <a:pt x="88670" y="16766"/>
                  </a:lnTo>
                  <a:close/>
                  <a:moveTo>
                    <a:pt x="86446" y="31681"/>
                  </a:moveTo>
                  <a:lnTo>
                    <a:pt x="50475" y="31681"/>
                  </a:lnTo>
                  <a:lnTo>
                    <a:pt x="59468" y="15987"/>
                  </a:lnTo>
                  <a:lnTo>
                    <a:pt x="86446" y="31681"/>
                  </a:lnTo>
                  <a:close/>
                  <a:moveTo>
                    <a:pt x="37904" y="9650"/>
                  </a:moveTo>
                  <a:cubicBezTo>
                    <a:pt x="39548" y="6921"/>
                    <a:pt x="42836" y="6043"/>
                    <a:pt x="45253" y="7701"/>
                  </a:cubicBezTo>
                  <a:lnTo>
                    <a:pt x="54826" y="13257"/>
                  </a:lnTo>
                  <a:lnTo>
                    <a:pt x="44190" y="31681"/>
                  </a:lnTo>
                  <a:lnTo>
                    <a:pt x="31909" y="31681"/>
                  </a:lnTo>
                  <a:lnTo>
                    <a:pt x="31619" y="31389"/>
                  </a:lnTo>
                  <a:lnTo>
                    <a:pt x="31619" y="31681"/>
                  </a:lnTo>
                  <a:lnTo>
                    <a:pt x="25334" y="31681"/>
                  </a:lnTo>
                  <a:lnTo>
                    <a:pt x="37904" y="9650"/>
                  </a:lnTo>
                  <a:close/>
                  <a:moveTo>
                    <a:pt x="103658" y="114151"/>
                  </a:moveTo>
                  <a:lnTo>
                    <a:pt x="16341" y="114151"/>
                  </a:lnTo>
                  <a:lnTo>
                    <a:pt x="16341" y="53712"/>
                  </a:lnTo>
                  <a:lnTo>
                    <a:pt x="103658" y="53712"/>
                  </a:lnTo>
                  <a:lnTo>
                    <a:pt x="103658" y="114151"/>
                  </a:lnTo>
                  <a:close/>
                  <a:moveTo>
                    <a:pt x="114585" y="48155"/>
                  </a:moveTo>
                  <a:lnTo>
                    <a:pt x="5414" y="48155"/>
                  </a:lnTo>
                  <a:lnTo>
                    <a:pt x="5414" y="37140"/>
                  </a:lnTo>
                  <a:lnTo>
                    <a:pt x="114585" y="37140"/>
                  </a:lnTo>
                  <a:lnTo>
                    <a:pt x="114585" y="48155"/>
                  </a:lnTo>
                  <a:close/>
                  <a:moveTo>
                    <a:pt x="47187" y="15109"/>
                  </a:moveTo>
                  <a:lnTo>
                    <a:pt x="42546" y="12380"/>
                  </a:lnTo>
                  <a:lnTo>
                    <a:pt x="39838" y="17059"/>
                  </a:lnTo>
                  <a:lnTo>
                    <a:pt x="44480" y="19788"/>
                  </a:lnTo>
                  <a:lnTo>
                    <a:pt x="47187" y="15109"/>
                  </a:lnTo>
                  <a:close/>
                  <a:moveTo>
                    <a:pt x="41676" y="24760"/>
                  </a:moveTo>
                  <a:lnTo>
                    <a:pt x="37034" y="22030"/>
                  </a:lnTo>
                  <a:lnTo>
                    <a:pt x="34327" y="26709"/>
                  </a:lnTo>
                  <a:lnTo>
                    <a:pt x="38968" y="29439"/>
                  </a:lnTo>
                  <a:lnTo>
                    <a:pt x="41676" y="24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2081"/>
            <p:cNvSpPr/>
            <p:nvPr/>
          </p:nvSpPr>
          <p:spPr>
            <a:xfrm>
              <a:off x="4119982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27" y="115362"/>
                  </a:moveTo>
                  <a:lnTo>
                    <a:pt x="90241" y="86473"/>
                  </a:lnTo>
                  <a:cubicBezTo>
                    <a:pt x="98454" y="77198"/>
                    <a:pt x="103671" y="65217"/>
                    <a:pt x="103671" y="51787"/>
                  </a:cubicBezTo>
                  <a:cubicBezTo>
                    <a:pt x="103671" y="23188"/>
                    <a:pt x="80483" y="0"/>
                    <a:pt x="51787" y="0"/>
                  </a:cubicBezTo>
                  <a:cubicBezTo>
                    <a:pt x="23188" y="0"/>
                    <a:pt x="0" y="23188"/>
                    <a:pt x="0" y="51787"/>
                  </a:cubicBezTo>
                  <a:cubicBezTo>
                    <a:pt x="0" y="80483"/>
                    <a:pt x="23188" y="103671"/>
                    <a:pt x="51787" y="103671"/>
                  </a:cubicBezTo>
                  <a:cubicBezTo>
                    <a:pt x="65217" y="103671"/>
                    <a:pt x="77198" y="98454"/>
                    <a:pt x="86473" y="90241"/>
                  </a:cubicBezTo>
                  <a:lnTo>
                    <a:pt x="115362" y="119130"/>
                  </a:lnTo>
                  <a:cubicBezTo>
                    <a:pt x="115942" y="119710"/>
                    <a:pt x="116425" y="120000"/>
                    <a:pt x="117294" y="120000"/>
                  </a:cubicBezTo>
                  <a:cubicBezTo>
                    <a:pt x="118937" y="120000"/>
                    <a:pt x="120000" y="118937"/>
                    <a:pt x="120000" y="117294"/>
                  </a:cubicBezTo>
                  <a:cubicBezTo>
                    <a:pt x="120000" y="116425"/>
                    <a:pt x="119710" y="115942"/>
                    <a:pt x="119227" y="115362"/>
                  </a:cubicBezTo>
                  <a:close/>
                  <a:moveTo>
                    <a:pt x="51787" y="98164"/>
                  </a:moveTo>
                  <a:cubicBezTo>
                    <a:pt x="26183" y="98164"/>
                    <a:pt x="5507" y="77487"/>
                    <a:pt x="5507" y="51787"/>
                  </a:cubicBezTo>
                  <a:cubicBezTo>
                    <a:pt x="5507" y="26183"/>
                    <a:pt x="26183" y="5507"/>
                    <a:pt x="51787" y="5507"/>
                  </a:cubicBezTo>
                  <a:cubicBezTo>
                    <a:pt x="77487" y="5507"/>
                    <a:pt x="98164" y="26183"/>
                    <a:pt x="98164" y="51787"/>
                  </a:cubicBezTo>
                  <a:cubicBezTo>
                    <a:pt x="98164" y="77487"/>
                    <a:pt x="77487" y="98164"/>
                    <a:pt x="51787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2082"/>
            <p:cNvSpPr/>
            <p:nvPr/>
          </p:nvSpPr>
          <p:spPr>
            <a:xfrm>
              <a:off x="4689684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328" y="49082"/>
                  </a:moveTo>
                  <a:lnTo>
                    <a:pt x="54492" y="49082"/>
                  </a:lnTo>
                  <a:lnTo>
                    <a:pt x="54492" y="27246"/>
                  </a:lnTo>
                  <a:cubicBezTo>
                    <a:pt x="54492" y="25603"/>
                    <a:pt x="53429" y="24541"/>
                    <a:pt x="51787" y="24541"/>
                  </a:cubicBezTo>
                  <a:cubicBezTo>
                    <a:pt x="50144" y="24541"/>
                    <a:pt x="49082" y="25603"/>
                    <a:pt x="49082" y="27246"/>
                  </a:cubicBezTo>
                  <a:lnTo>
                    <a:pt x="49082" y="49082"/>
                  </a:lnTo>
                  <a:lnTo>
                    <a:pt x="27246" y="49082"/>
                  </a:lnTo>
                  <a:cubicBezTo>
                    <a:pt x="25603" y="49082"/>
                    <a:pt x="24541" y="50144"/>
                    <a:pt x="24541" y="51787"/>
                  </a:cubicBezTo>
                  <a:cubicBezTo>
                    <a:pt x="24541" y="53429"/>
                    <a:pt x="25603" y="54589"/>
                    <a:pt x="27246" y="54589"/>
                  </a:cubicBezTo>
                  <a:lnTo>
                    <a:pt x="49082" y="54589"/>
                  </a:lnTo>
                  <a:lnTo>
                    <a:pt x="49082" y="76328"/>
                  </a:lnTo>
                  <a:cubicBezTo>
                    <a:pt x="49082" y="77971"/>
                    <a:pt x="50144" y="79130"/>
                    <a:pt x="51787" y="79130"/>
                  </a:cubicBezTo>
                  <a:cubicBezTo>
                    <a:pt x="53429" y="79130"/>
                    <a:pt x="54492" y="77971"/>
                    <a:pt x="54492" y="76328"/>
                  </a:cubicBezTo>
                  <a:lnTo>
                    <a:pt x="54492" y="54589"/>
                  </a:lnTo>
                  <a:lnTo>
                    <a:pt x="76328" y="54589"/>
                  </a:lnTo>
                  <a:cubicBezTo>
                    <a:pt x="77971" y="54589"/>
                    <a:pt x="79033" y="53429"/>
                    <a:pt x="79033" y="51787"/>
                  </a:cubicBezTo>
                  <a:cubicBezTo>
                    <a:pt x="79033" y="50144"/>
                    <a:pt x="77971" y="49082"/>
                    <a:pt x="76328" y="49082"/>
                  </a:cubicBezTo>
                  <a:close/>
                  <a:moveTo>
                    <a:pt x="119130" y="115362"/>
                  </a:moveTo>
                  <a:lnTo>
                    <a:pt x="90241" y="86473"/>
                  </a:lnTo>
                  <a:cubicBezTo>
                    <a:pt x="98454" y="77198"/>
                    <a:pt x="103574" y="65217"/>
                    <a:pt x="103574" y="51787"/>
                  </a:cubicBezTo>
                  <a:cubicBezTo>
                    <a:pt x="103574" y="23188"/>
                    <a:pt x="80386" y="0"/>
                    <a:pt x="51787" y="0"/>
                  </a:cubicBezTo>
                  <a:cubicBezTo>
                    <a:pt x="23188" y="0"/>
                    <a:pt x="0" y="23188"/>
                    <a:pt x="0" y="51787"/>
                  </a:cubicBezTo>
                  <a:cubicBezTo>
                    <a:pt x="0" y="80483"/>
                    <a:pt x="23188" y="103671"/>
                    <a:pt x="51787" y="103671"/>
                  </a:cubicBezTo>
                  <a:cubicBezTo>
                    <a:pt x="65120" y="103671"/>
                    <a:pt x="77198" y="98454"/>
                    <a:pt x="86473" y="90241"/>
                  </a:cubicBezTo>
                  <a:lnTo>
                    <a:pt x="115362" y="119130"/>
                  </a:lnTo>
                  <a:cubicBezTo>
                    <a:pt x="115845" y="119710"/>
                    <a:pt x="116425" y="120000"/>
                    <a:pt x="117198" y="120000"/>
                  </a:cubicBezTo>
                  <a:cubicBezTo>
                    <a:pt x="118840" y="120000"/>
                    <a:pt x="120000" y="118937"/>
                    <a:pt x="120000" y="117294"/>
                  </a:cubicBezTo>
                  <a:cubicBezTo>
                    <a:pt x="120000" y="116425"/>
                    <a:pt x="119710" y="115942"/>
                    <a:pt x="119130" y="115362"/>
                  </a:cubicBezTo>
                  <a:close/>
                  <a:moveTo>
                    <a:pt x="51787" y="98164"/>
                  </a:moveTo>
                  <a:cubicBezTo>
                    <a:pt x="26183" y="98164"/>
                    <a:pt x="5410" y="77487"/>
                    <a:pt x="5410" y="51787"/>
                  </a:cubicBezTo>
                  <a:cubicBezTo>
                    <a:pt x="5410" y="26183"/>
                    <a:pt x="26183" y="5507"/>
                    <a:pt x="51787" y="5507"/>
                  </a:cubicBezTo>
                  <a:cubicBezTo>
                    <a:pt x="77391" y="5507"/>
                    <a:pt x="98164" y="26183"/>
                    <a:pt x="98164" y="51787"/>
                  </a:cubicBezTo>
                  <a:cubicBezTo>
                    <a:pt x="98164" y="77487"/>
                    <a:pt x="77391" y="98164"/>
                    <a:pt x="51787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2083"/>
            <p:cNvSpPr/>
            <p:nvPr/>
          </p:nvSpPr>
          <p:spPr>
            <a:xfrm>
              <a:off x="5259388" y="294444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390" y="49082"/>
                  </a:moveTo>
                  <a:lnTo>
                    <a:pt x="27268" y="49082"/>
                  </a:lnTo>
                  <a:cubicBezTo>
                    <a:pt x="25624" y="49082"/>
                    <a:pt x="24560" y="50144"/>
                    <a:pt x="24560" y="51787"/>
                  </a:cubicBezTo>
                  <a:cubicBezTo>
                    <a:pt x="24560" y="53429"/>
                    <a:pt x="25624" y="54589"/>
                    <a:pt x="27268" y="54589"/>
                  </a:cubicBezTo>
                  <a:lnTo>
                    <a:pt x="76390" y="54589"/>
                  </a:lnTo>
                  <a:cubicBezTo>
                    <a:pt x="78033" y="54589"/>
                    <a:pt x="79097" y="53429"/>
                    <a:pt x="79097" y="51787"/>
                  </a:cubicBezTo>
                  <a:cubicBezTo>
                    <a:pt x="79097" y="50144"/>
                    <a:pt x="78033" y="49082"/>
                    <a:pt x="76390" y="49082"/>
                  </a:cubicBezTo>
                  <a:close/>
                  <a:moveTo>
                    <a:pt x="119226" y="115362"/>
                  </a:moveTo>
                  <a:lnTo>
                    <a:pt x="90314" y="86473"/>
                  </a:lnTo>
                  <a:cubicBezTo>
                    <a:pt x="98436" y="77198"/>
                    <a:pt x="103658" y="65217"/>
                    <a:pt x="103658" y="51787"/>
                  </a:cubicBezTo>
                  <a:cubicBezTo>
                    <a:pt x="103658" y="23188"/>
                    <a:pt x="80451" y="0"/>
                    <a:pt x="51829" y="0"/>
                  </a:cubicBezTo>
                  <a:cubicBezTo>
                    <a:pt x="23110" y="0"/>
                    <a:pt x="0" y="23188"/>
                    <a:pt x="0" y="51787"/>
                  </a:cubicBezTo>
                  <a:cubicBezTo>
                    <a:pt x="0" y="80483"/>
                    <a:pt x="23110" y="103671"/>
                    <a:pt x="51829" y="103671"/>
                  </a:cubicBezTo>
                  <a:cubicBezTo>
                    <a:pt x="65173" y="103671"/>
                    <a:pt x="77163" y="98454"/>
                    <a:pt x="86446" y="90241"/>
                  </a:cubicBezTo>
                  <a:lnTo>
                    <a:pt x="115358" y="119130"/>
                  </a:lnTo>
                  <a:cubicBezTo>
                    <a:pt x="115938" y="119710"/>
                    <a:pt x="116518" y="120000"/>
                    <a:pt x="117292" y="120000"/>
                  </a:cubicBezTo>
                  <a:cubicBezTo>
                    <a:pt x="118936" y="120000"/>
                    <a:pt x="120000" y="118937"/>
                    <a:pt x="120000" y="117294"/>
                  </a:cubicBezTo>
                  <a:cubicBezTo>
                    <a:pt x="120000" y="116425"/>
                    <a:pt x="119806" y="115942"/>
                    <a:pt x="119226" y="115362"/>
                  </a:cubicBezTo>
                  <a:close/>
                  <a:moveTo>
                    <a:pt x="51829" y="98164"/>
                  </a:moveTo>
                  <a:cubicBezTo>
                    <a:pt x="26107" y="98164"/>
                    <a:pt x="5414" y="77487"/>
                    <a:pt x="5414" y="51787"/>
                  </a:cubicBezTo>
                  <a:cubicBezTo>
                    <a:pt x="5414" y="26183"/>
                    <a:pt x="26107" y="5507"/>
                    <a:pt x="51829" y="5507"/>
                  </a:cubicBezTo>
                  <a:cubicBezTo>
                    <a:pt x="77453" y="5507"/>
                    <a:pt x="98243" y="26183"/>
                    <a:pt x="98243" y="51787"/>
                  </a:cubicBezTo>
                  <a:cubicBezTo>
                    <a:pt x="98243" y="77487"/>
                    <a:pt x="77453" y="98164"/>
                    <a:pt x="51829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2084"/>
            <p:cNvSpPr/>
            <p:nvPr/>
          </p:nvSpPr>
          <p:spPr>
            <a:xfrm>
              <a:off x="5837113" y="2944441"/>
              <a:ext cx="2727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6" y="0"/>
                  </a:moveTo>
                  <a:cubicBezTo>
                    <a:pt x="26997" y="0"/>
                    <a:pt x="0" y="7342"/>
                    <a:pt x="0" y="16328"/>
                  </a:cubicBezTo>
                  <a:cubicBezTo>
                    <a:pt x="0" y="49082"/>
                    <a:pt x="47936" y="54589"/>
                    <a:pt x="47936" y="81835"/>
                  </a:cubicBezTo>
                  <a:lnTo>
                    <a:pt x="47936" y="84541"/>
                  </a:lnTo>
                  <a:lnTo>
                    <a:pt x="47936" y="84541"/>
                  </a:lnTo>
                  <a:lnTo>
                    <a:pt x="47936" y="84541"/>
                  </a:lnTo>
                  <a:lnTo>
                    <a:pt x="47936" y="95169"/>
                  </a:lnTo>
                  <a:lnTo>
                    <a:pt x="47936" y="95458"/>
                  </a:lnTo>
                  <a:lnTo>
                    <a:pt x="47936" y="95748"/>
                  </a:lnTo>
                  <a:cubicBezTo>
                    <a:pt x="48255" y="116135"/>
                    <a:pt x="49743" y="120000"/>
                    <a:pt x="59946" y="120000"/>
                  </a:cubicBezTo>
                  <a:cubicBezTo>
                    <a:pt x="71957" y="120000"/>
                    <a:pt x="71957" y="114492"/>
                    <a:pt x="71957" y="81835"/>
                  </a:cubicBezTo>
                  <a:cubicBezTo>
                    <a:pt x="71957" y="54589"/>
                    <a:pt x="120000" y="49082"/>
                    <a:pt x="120000" y="16328"/>
                  </a:cubicBezTo>
                  <a:cubicBezTo>
                    <a:pt x="120000" y="7342"/>
                    <a:pt x="93002" y="0"/>
                    <a:pt x="59946" y="0"/>
                  </a:cubicBezTo>
                  <a:close/>
                  <a:moveTo>
                    <a:pt x="90558" y="48019"/>
                  </a:moveTo>
                  <a:cubicBezTo>
                    <a:pt x="78547" y="57004"/>
                    <a:pt x="66005" y="65990"/>
                    <a:pt x="66005" y="81835"/>
                  </a:cubicBezTo>
                  <a:cubicBezTo>
                    <a:pt x="66005" y="97584"/>
                    <a:pt x="66005" y="107149"/>
                    <a:pt x="64729" y="111787"/>
                  </a:cubicBezTo>
                  <a:cubicBezTo>
                    <a:pt x="64198" y="114299"/>
                    <a:pt x="64198" y="114492"/>
                    <a:pt x="59946" y="114492"/>
                  </a:cubicBezTo>
                  <a:cubicBezTo>
                    <a:pt x="55801" y="114492"/>
                    <a:pt x="56014" y="114299"/>
                    <a:pt x="55163" y="111787"/>
                  </a:cubicBezTo>
                  <a:cubicBezTo>
                    <a:pt x="54207" y="109082"/>
                    <a:pt x="53994" y="104444"/>
                    <a:pt x="53994" y="98164"/>
                  </a:cubicBezTo>
                  <a:lnTo>
                    <a:pt x="56970" y="98164"/>
                  </a:lnTo>
                  <a:cubicBezTo>
                    <a:pt x="58777" y="98164"/>
                    <a:pt x="59946" y="97101"/>
                    <a:pt x="59946" y="95458"/>
                  </a:cubicBezTo>
                  <a:cubicBezTo>
                    <a:pt x="59946" y="93816"/>
                    <a:pt x="58777" y="92753"/>
                    <a:pt x="56970" y="92753"/>
                  </a:cubicBezTo>
                  <a:lnTo>
                    <a:pt x="53994" y="92753"/>
                  </a:lnTo>
                  <a:lnTo>
                    <a:pt x="53994" y="87246"/>
                  </a:lnTo>
                  <a:lnTo>
                    <a:pt x="56970" y="87246"/>
                  </a:lnTo>
                  <a:cubicBezTo>
                    <a:pt x="58777" y="87246"/>
                    <a:pt x="59946" y="86183"/>
                    <a:pt x="59946" y="84541"/>
                  </a:cubicBezTo>
                  <a:cubicBezTo>
                    <a:pt x="59946" y="82898"/>
                    <a:pt x="58777" y="81835"/>
                    <a:pt x="56970" y="81835"/>
                  </a:cubicBezTo>
                  <a:lnTo>
                    <a:pt x="53994" y="81835"/>
                  </a:lnTo>
                  <a:cubicBezTo>
                    <a:pt x="53994" y="66280"/>
                    <a:pt x="41346" y="57004"/>
                    <a:pt x="29335" y="48019"/>
                  </a:cubicBezTo>
                  <a:cubicBezTo>
                    <a:pt x="19769" y="40869"/>
                    <a:pt x="10416" y="34106"/>
                    <a:pt x="7121" y="23961"/>
                  </a:cubicBezTo>
                  <a:cubicBezTo>
                    <a:pt x="17325" y="29178"/>
                    <a:pt x="37201" y="32753"/>
                    <a:pt x="59946" y="32753"/>
                  </a:cubicBezTo>
                  <a:cubicBezTo>
                    <a:pt x="82798" y="32753"/>
                    <a:pt x="102568" y="29178"/>
                    <a:pt x="112772" y="24251"/>
                  </a:cubicBezTo>
                  <a:cubicBezTo>
                    <a:pt x="109477" y="34106"/>
                    <a:pt x="100124" y="40869"/>
                    <a:pt x="90558" y="48019"/>
                  </a:cubicBezTo>
                  <a:close/>
                  <a:moveTo>
                    <a:pt x="59946" y="27246"/>
                  </a:moveTo>
                  <a:cubicBezTo>
                    <a:pt x="30292" y="27246"/>
                    <a:pt x="5952" y="22415"/>
                    <a:pt x="5952" y="16328"/>
                  </a:cubicBezTo>
                  <a:cubicBezTo>
                    <a:pt x="5952" y="10338"/>
                    <a:pt x="30292" y="5507"/>
                    <a:pt x="59946" y="5507"/>
                  </a:cubicBezTo>
                  <a:cubicBezTo>
                    <a:pt x="89707" y="5507"/>
                    <a:pt x="113941" y="10338"/>
                    <a:pt x="113941" y="16328"/>
                  </a:cubicBezTo>
                  <a:cubicBezTo>
                    <a:pt x="113941" y="22415"/>
                    <a:pt x="89707" y="27246"/>
                    <a:pt x="59946" y="27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2085"/>
            <p:cNvSpPr/>
            <p:nvPr/>
          </p:nvSpPr>
          <p:spPr>
            <a:xfrm>
              <a:off x="701767" y="3514142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2" y="16328"/>
                  </a:moveTo>
                  <a:cubicBezTo>
                    <a:pt x="109082" y="7342"/>
                    <a:pt x="84541" y="0"/>
                    <a:pt x="54589" y="0"/>
                  </a:cubicBezTo>
                  <a:cubicBezTo>
                    <a:pt x="24541" y="0"/>
                    <a:pt x="0" y="7342"/>
                    <a:pt x="0" y="16328"/>
                  </a:cubicBezTo>
                  <a:cubicBezTo>
                    <a:pt x="0" y="49082"/>
                    <a:pt x="43671" y="54492"/>
                    <a:pt x="43671" y="81739"/>
                  </a:cubicBezTo>
                  <a:lnTo>
                    <a:pt x="43671" y="84541"/>
                  </a:lnTo>
                  <a:lnTo>
                    <a:pt x="43671" y="84541"/>
                  </a:lnTo>
                  <a:lnTo>
                    <a:pt x="43671" y="84541"/>
                  </a:lnTo>
                  <a:lnTo>
                    <a:pt x="43671" y="95169"/>
                  </a:lnTo>
                  <a:lnTo>
                    <a:pt x="43671" y="95458"/>
                  </a:lnTo>
                  <a:lnTo>
                    <a:pt x="43671" y="95652"/>
                  </a:lnTo>
                  <a:cubicBezTo>
                    <a:pt x="43961" y="116135"/>
                    <a:pt x="45314" y="120000"/>
                    <a:pt x="54589" y="120000"/>
                  </a:cubicBezTo>
                  <a:cubicBezTo>
                    <a:pt x="65507" y="120000"/>
                    <a:pt x="65507" y="114492"/>
                    <a:pt x="65507" y="81739"/>
                  </a:cubicBezTo>
                  <a:cubicBezTo>
                    <a:pt x="65507" y="54492"/>
                    <a:pt x="109082" y="49082"/>
                    <a:pt x="109082" y="16328"/>
                  </a:cubicBezTo>
                  <a:close/>
                  <a:moveTo>
                    <a:pt x="5507" y="16328"/>
                  </a:moveTo>
                  <a:cubicBezTo>
                    <a:pt x="5507" y="10338"/>
                    <a:pt x="27536" y="5410"/>
                    <a:pt x="54589" y="5410"/>
                  </a:cubicBezTo>
                  <a:cubicBezTo>
                    <a:pt x="81545" y="5410"/>
                    <a:pt x="103671" y="10338"/>
                    <a:pt x="103671" y="16328"/>
                  </a:cubicBezTo>
                  <a:cubicBezTo>
                    <a:pt x="103671" y="22318"/>
                    <a:pt x="81545" y="27246"/>
                    <a:pt x="54589" y="27246"/>
                  </a:cubicBezTo>
                  <a:cubicBezTo>
                    <a:pt x="27536" y="27246"/>
                    <a:pt x="5507" y="22318"/>
                    <a:pt x="5507" y="16328"/>
                  </a:cubicBezTo>
                  <a:close/>
                  <a:moveTo>
                    <a:pt x="82415" y="47922"/>
                  </a:moveTo>
                  <a:cubicBezTo>
                    <a:pt x="71497" y="57004"/>
                    <a:pt x="60000" y="65990"/>
                    <a:pt x="60000" y="81739"/>
                  </a:cubicBezTo>
                  <a:cubicBezTo>
                    <a:pt x="60000" y="97584"/>
                    <a:pt x="60000" y="107149"/>
                    <a:pt x="58937" y="111787"/>
                  </a:cubicBezTo>
                  <a:cubicBezTo>
                    <a:pt x="58357" y="114202"/>
                    <a:pt x="58357" y="114492"/>
                    <a:pt x="54589" y="114492"/>
                  </a:cubicBezTo>
                  <a:cubicBezTo>
                    <a:pt x="51014" y="114492"/>
                    <a:pt x="51014" y="114202"/>
                    <a:pt x="50241" y="111787"/>
                  </a:cubicBezTo>
                  <a:cubicBezTo>
                    <a:pt x="49371" y="109082"/>
                    <a:pt x="49082" y="104444"/>
                    <a:pt x="49082" y="98164"/>
                  </a:cubicBezTo>
                  <a:lnTo>
                    <a:pt x="51787" y="98164"/>
                  </a:lnTo>
                  <a:cubicBezTo>
                    <a:pt x="53429" y="98164"/>
                    <a:pt x="54589" y="97004"/>
                    <a:pt x="54589" y="95458"/>
                  </a:cubicBezTo>
                  <a:cubicBezTo>
                    <a:pt x="54589" y="93816"/>
                    <a:pt x="53429" y="92657"/>
                    <a:pt x="51787" y="92657"/>
                  </a:cubicBezTo>
                  <a:lnTo>
                    <a:pt x="49082" y="92657"/>
                  </a:lnTo>
                  <a:lnTo>
                    <a:pt x="49082" y="87246"/>
                  </a:lnTo>
                  <a:lnTo>
                    <a:pt x="51787" y="87246"/>
                  </a:lnTo>
                  <a:cubicBezTo>
                    <a:pt x="53429" y="87246"/>
                    <a:pt x="54589" y="86183"/>
                    <a:pt x="54589" y="84541"/>
                  </a:cubicBezTo>
                  <a:cubicBezTo>
                    <a:pt x="54589" y="82898"/>
                    <a:pt x="53429" y="81739"/>
                    <a:pt x="51787" y="81739"/>
                  </a:cubicBezTo>
                  <a:lnTo>
                    <a:pt x="49082" y="81739"/>
                  </a:lnTo>
                  <a:cubicBezTo>
                    <a:pt x="49082" y="66280"/>
                    <a:pt x="37681" y="57004"/>
                    <a:pt x="26763" y="47922"/>
                  </a:cubicBezTo>
                  <a:cubicBezTo>
                    <a:pt x="17971" y="40869"/>
                    <a:pt x="9565" y="34106"/>
                    <a:pt x="6570" y="23961"/>
                  </a:cubicBezTo>
                  <a:cubicBezTo>
                    <a:pt x="15845" y="29178"/>
                    <a:pt x="33816" y="32657"/>
                    <a:pt x="54589" y="32657"/>
                  </a:cubicBezTo>
                  <a:cubicBezTo>
                    <a:pt x="75265" y="32657"/>
                    <a:pt x="93236" y="29178"/>
                    <a:pt x="102512" y="24251"/>
                  </a:cubicBezTo>
                  <a:cubicBezTo>
                    <a:pt x="99516" y="34106"/>
                    <a:pt x="91111" y="40869"/>
                    <a:pt x="82415" y="47922"/>
                  </a:cubicBezTo>
                  <a:close/>
                  <a:moveTo>
                    <a:pt x="117294" y="81739"/>
                  </a:moveTo>
                  <a:lnTo>
                    <a:pt x="103671" y="81739"/>
                  </a:lnTo>
                  <a:lnTo>
                    <a:pt x="103671" y="68115"/>
                  </a:lnTo>
                  <a:cubicBezTo>
                    <a:pt x="103671" y="66473"/>
                    <a:pt x="102512" y="65410"/>
                    <a:pt x="100869" y="65410"/>
                  </a:cubicBezTo>
                  <a:cubicBezTo>
                    <a:pt x="99323" y="65410"/>
                    <a:pt x="98164" y="66473"/>
                    <a:pt x="98164" y="68115"/>
                  </a:cubicBezTo>
                  <a:lnTo>
                    <a:pt x="98164" y="81739"/>
                  </a:lnTo>
                  <a:lnTo>
                    <a:pt x="84541" y="81739"/>
                  </a:lnTo>
                  <a:cubicBezTo>
                    <a:pt x="82898" y="81739"/>
                    <a:pt x="81835" y="82898"/>
                    <a:pt x="81835" y="84541"/>
                  </a:cubicBezTo>
                  <a:cubicBezTo>
                    <a:pt x="81835" y="86183"/>
                    <a:pt x="82898" y="87246"/>
                    <a:pt x="84541" y="87246"/>
                  </a:cubicBezTo>
                  <a:lnTo>
                    <a:pt x="98164" y="87246"/>
                  </a:lnTo>
                  <a:lnTo>
                    <a:pt x="98164" y="100869"/>
                  </a:lnTo>
                  <a:cubicBezTo>
                    <a:pt x="98164" y="102512"/>
                    <a:pt x="99323" y="103574"/>
                    <a:pt x="100869" y="103574"/>
                  </a:cubicBezTo>
                  <a:cubicBezTo>
                    <a:pt x="102512" y="103574"/>
                    <a:pt x="103671" y="102512"/>
                    <a:pt x="103671" y="100869"/>
                  </a:cubicBezTo>
                  <a:lnTo>
                    <a:pt x="103671" y="87246"/>
                  </a:lnTo>
                  <a:lnTo>
                    <a:pt x="117294" y="87246"/>
                  </a:lnTo>
                  <a:cubicBezTo>
                    <a:pt x="118937" y="87246"/>
                    <a:pt x="120000" y="86183"/>
                    <a:pt x="120000" y="84541"/>
                  </a:cubicBezTo>
                  <a:cubicBezTo>
                    <a:pt x="120000" y="82898"/>
                    <a:pt x="118937" y="81739"/>
                    <a:pt x="117294" y="81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2086"/>
            <p:cNvSpPr/>
            <p:nvPr/>
          </p:nvSpPr>
          <p:spPr>
            <a:xfrm>
              <a:off x="1271469" y="3514142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2" y="16328"/>
                  </a:moveTo>
                  <a:cubicBezTo>
                    <a:pt x="109082" y="7342"/>
                    <a:pt x="84541" y="0"/>
                    <a:pt x="54492" y="0"/>
                  </a:cubicBezTo>
                  <a:cubicBezTo>
                    <a:pt x="24541" y="0"/>
                    <a:pt x="0" y="7342"/>
                    <a:pt x="0" y="16328"/>
                  </a:cubicBezTo>
                  <a:cubicBezTo>
                    <a:pt x="0" y="49082"/>
                    <a:pt x="43574" y="54492"/>
                    <a:pt x="43574" y="81739"/>
                  </a:cubicBezTo>
                  <a:lnTo>
                    <a:pt x="43574" y="84541"/>
                  </a:lnTo>
                  <a:lnTo>
                    <a:pt x="43574" y="84541"/>
                  </a:lnTo>
                  <a:lnTo>
                    <a:pt x="43574" y="84541"/>
                  </a:lnTo>
                  <a:lnTo>
                    <a:pt x="43574" y="95169"/>
                  </a:lnTo>
                  <a:lnTo>
                    <a:pt x="43574" y="95458"/>
                  </a:lnTo>
                  <a:lnTo>
                    <a:pt x="43574" y="95652"/>
                  </a:lnTo>
                  <a:cubicBezTo>
                    <a:pt x="43864" y="116135"/>
                    <a:pt x="45217" y="120000"/>
                    <a:pt x="54492" y="120000"/>
                  </a:cubicBezTo>
                  <a:cubicBezTo>
                    <a:pt x="65410" y="120000"/>
                    <a:pt x="65410" y="114492"/>
                    <a:pt x="65410" y="81739"/>
                  </a:cubicBezTo>
                  <a:cubicBezTo>
                    <a:pt x="65410" y="54492"/>
                    <a:pt x="109082" y="49082"/>
                    <a:pt x="109082" y="16328"/>
                  </a:cubicBezTo>
                  <a:close/>
                  <a:moveTo>
                    <a:pt x="5410" y="16328"/>
                  </a:moveTo>
                  <a:cubicBezTo>
                    <a:pt x="5410" y="10338"/>
                    <a:pt x="27536" y="5410"/>
                    <a:pt x="54492" y="5410"/>
                  </a:cubicBezTo>
                  <a:cubicBezTo>
                    <a:pt x="81545" y="5410"/>
                    <a:pt x="103574" y="10338"/>
                    <a:pt x="103574" y="16328"/>
                  </a:cubicBezTo>
                  <a:cubicBezTo>
                    <a:pt x="103574" y="22318"/>
                    <a:pt x="81545" y="27246"/>
                    <a:pt x="54492" y="27246"/>
                  </a:cubicBezTo>
                  <a:cubicBezTo>
                    <a:pt x="27536" y="27246"/>
                    <a:pt x="5410" y="22318"/>
                    <a:pt x="5410" y="16328"/>
                  </a:cubicBezTo>
                  <a:close/>
                  <a:moveTo>
                    <a:pt x="82318" y="47922"/>
                  </a:moveTo>
                  <a:cubicBezTo>
                    <a:pt x="71400" y="57004"/>
                    <a:pt x="60000" y="65990"/>
                    <a:pt x="60000" y="81739"/>
                  </a:cubicBezTo>
                  <a:cubicBezTo>
                    <a:pt x="60000" y="97584"/>
                    <a:pt x="60000" y="107149"/>
                    <a:pt x="58840" y="111787"/>
                  </a:cubicBezTo>
                  <a:cubicBezTo>
                    <a:pt x="58357" y="114202"/>
                    <a:pt x="58357" y="114492"/>
                    <a:pt x="54492" y="114492"/>
                  </a:cubicBezTo>
                  <a:cubicBezTo>
                    <a:pt x="51014" y="114492"/>
                    <a:pt x="51014" y="114202"/>
                    <a:pt x="50144" y="111787"/>
                  </a:cubicBezTo>
                  <a:cubicBezTo>
                    <a:pt x="49371" y="109082"/>
                    <a:pt x="49082" y="104444"/>
                    <a:pt x="49082" y="98164"/>
                  </a:cubicBezTo>
                  <a:lnTo>
                    <a:pt x="51787" y="98164"/>
                  </a:lnTo>
                  <a:cubicBezTo>
                    <a:pt x="53429" y="98164"/>
                    <a:pt x="54492" y="97004"/>
                    <a:pt x="54492" y="95458"/>
                  </a:cubicBezTo>
                  <a:cubicBezTo>
                    <a:pt x="54492" y="93816"/>
                    <a:pt x="53429" y="92657"/>
                    <a:pt x="51787" y="92657"/>
                  </a:cubicBezTo>
                  <a:lnTo>
                    <a:pt x="49082" y="92657"/>
                  </a:lnTo>
                  <a:lnTo>
                    <a:pt x="49082" y="87246"/>
                  </a:lnTo>
                  <a:lnTo>
                    <a:pt x="51787" y="87246"/>
                  </a:lnTo>
                  <a:cubicBezTo>
                    <a:pt x="53429" y="87246"/>
                    <a:pt x="54492" y="86183"/>
                    <a:pt x="54492" y="84541"/>
                  </a:cubicBezTo>
                  <a:cubicBezTo>
                    <a:pt x="54492" y="82898"/>
                    <a:pt x="53429" y="81739"/>
                    <a:pt x="51787" y="81739"/>
                  </a:cubicBezTo>
                  <a:lnTo>
                    <a:pt x="49082" y="81739"/>
                  </a:lnTo>
                  <a:cubicBezTo>
                    <a:pt x="49082" y="66280"/>
                    <a:pt x="37584" y="57004"/>
                    <a:pt x="26666" y="47922"/>
                  </a:cubicBezTo>
                  <a:cubicBezTo>
                    <a:pt x="17971" y="40869"/>
                    <a:pt x="9565" y="34106"/>
                    <a:pt x="6570" y="23961"/>
                  </a:cubicBezTo>
                  <a:cubicBezTo>
                    <a:pt x="15845" y="29178"/>
                    <a:pt x="33816" y="32657"/>
                    <a:pt x="54492" y="32657"/>
                  </a:cubicBezTo>
                  <a:cubicBezTo>
                    <a:pt x="75265" y="32657"/>
                    <a:pt x="93236" y="29178"/>
                    <a:pt x="102512" y="24251"/>
                  </a:cubicBezTo>
                  <a:cubicBezTo>
                    <a:pt x="99516" y="34106"/>
                    <a:pt x="91111" y="40869"/>
                    <a:pt x="82318" y="47922"/>
                  </a:cubicBezTo>
                  <a:close/>
                  <a:moveTo>
                    <a:pt x="117198" y="81739"/>
                  </a:moveTo>
                  <a:lnTo>
                    <a:pt x="84541" y="81739"/>
                  </a:lnTo>
                  <a:cubicBezTo>
                    <a:pt x="82898" y="81739"/>
                    <a:pt x="81835" y="82898"/>
                    <a:pt x="81835" y="84541"/>
                  </a:cubicBezTo>
                  <a:cubicBezTo>
                    <a:pt x="81835" y="86183"/>
                    <a:pt x="82898" y="87246"/>
                    <a:pt x="84541" y="87246"/>
                  </a:cubicBezTo>
                  <a:lnTo>
                    <a:pt x="117198" y="87246"/>
                  </a:lnTo>
                  <a:cubicBezTo>
                    <a:pt x="118840" y="87246"/>
                    <a:pt x="120000" y="86183"/>
                    <a:pt x="120000" y="84541"/>
                  </a:cubicBezTo>
                  <a:cubicBezTo>
                    <a:pt x="120000" y="82898"/>
                    <a:pt x="118840" y="81739"/>
                    <a:pt x="117198" y="81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2087"/>
            <p:cNvSpPr/>
            <p:nvPr/>
          </p:nvSpPr>
          <p:spPr>
            <a:xfrm>
              <a:off x="1857221" y="3514142"/>
              <a:ext cx="2727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3" y="0"/>
                  </a:moveTo>
                  <a:lnTo>
                    <a:pt x="116705" y="0"/>
                  </a:lnTo>
                  <a:lnTo>
                    <a:pt x="116705" y="0"/>
                  </a:lnTo>
                  <a:lnTo>
                    <a:pt x="38689" y="10917"/>
                  </a:lnTo>
                  <a:lnTo>
                    <a:pt x="38689" y="10917"/>
                  </a:lnTo>
                  <a:cubicBezTo>
                    <a:pt x="37201" y="11111"/>
                    <a:pt x="36031" y="12270"/>
                    <a:pt x="36031" y="13623"/>
                  </a:cubicBezTo>
                  <a:lnTo>
                    <a:pt x="36031" y="95458"/>
                  </a:lnTo>
                  <a:cubicBezTo>
                    <a:pt x="33587" y="93816"/>
                    <a:pt x="30292" y="92657"/>
                    <a:pt x="26997" y="92657"/>
                  </a:cubicBezTo>
                  <a:lnTo>
                    <a:pt x="14986" y="92657"/>
                  </a:lnTo>
                  <a:cubicBezTo>
                    <a:pt x="6589" y="92657"/>
                    <a:pt x="0" y="98647"/>
                    <a:pt x="0" y="106280"/>
                  </a:cubicBezTo>
                  <a:cubicBezTo>
                    <a:pt x="0" y="113913"/>
                    <a:pt x="6589" y="120000"/>
                    <a:pt x="14986" y="120000"/>
                  </a:cubicBezTo>
                  <a:lnTo>
                    <a:pt x="26997" y="120000"/>
                  </a:lnTo>
                  <a:cubicBezTo>
                    <a:pt x="35394" y="120000"/>
                    <a:pt x="41984" y="113913"/>
                    <a:pt x="41984" y="106280"/>
                  </a:cubicBezTo>
                  <a:lnTo>
                    <a:pt x="41984" y="43381"/>
                  </a:lnTo>
                  <a:lnTo>
                    <a:pt x="113941" y="33236"/>
                  </a:lnTo>
                  <a:lnTo>
                    <a:pt x="113941" y="79033"/>
                  </a:lnTo>
                  <a:cubicBezTo>
                    <a:pt x="111603" y="77391"/>
                    <a:pt x="108308" y="76328"/>
                    <a:pt x="105013" y="76328"/>
                  </a:cubicBezTo>
                  <a:lnTo>
                    <a:pt x="93002" y="76328"/>
                  </a:lnTo>
                  <a:cubicBezTo>
                    <a:pt x="84605" y="76328"/>
                    <a:pt x="78015" y="82318"/>
                    <a:pt x="78015" y="89951"/>
                  </a:cubicBezTo>
                  <a:cubicBezTo>
                    <a:pt x="78015" y="97584"/>
                    <a:pt x="84605" y="103574"/>
                    <a:pt x="93002" y="103574"/>
                  </a:cubicBezTo>
                  <a:lnTo>
                    <a:pt x="105013" y="103574"/>
                  </a:lnTo>
                  <a:cubicBezTo>
                    <a:pt x="113410" y="103574"/>
                    <a:pt x="120000" y="97584"/>
                    <a:pt x="120000" y="89951"/>
                  </a:cubicBezTo>
                  <a:lnTo>
                    <a:pt x="120000" y="2705"/>
                  </a:lnTo>
                  <a:cubicBezTo>
                    <a:pt x="120000" y="1062"/>
                    <a:pt x="118830" y="0"/>
                    <a:pt x="117023" y="0"/>
                  </a:cubicBezTo>
                  <a:close/>
                  <a:moveTo>
                    <a:pt x="26997" y="114492"/>
                  </a:moveTo>
                  <a:lnTo>
                    <a:pt x="14986" y="114492"/>
                  </a:lnTo>
                  <a:cubicBezTo>
                    <a:pt x="9884" y="114492"/>
                    <a:pt x="5952" y="110917"/>
                    <a:pt x="5952" y="106280"/>
                  </a:cubicBezTo>
                  <a:cubicBezTo>
                    <a:pt x="5952" y="101642"/>
                    <a:pt x="9884" y="98164"/>
                    <a:pt x="14986" y="98164"/>
                  </a:cubicBezTo>
                  <a:lnTo>
                    <a:pt x="26997" y="98164"/>
                  </a:lnTo>
                  <a:cubicBezTo>
                    <a:pt x="32099" y="98164"/>
                    <a:pt x="36031" y="101642"/>
                    <a:pt x="36031" y="106280"/>
                  </a:cubicBezTo>
                  <a:cubicBezTo>
                    <a:pt x="36031" y="110917"/>
                    <a:pt x="32099" y="114492"/>
                    <a:pt x="26997" y="114492"/>
                  </a:cubicBezTo>
                  <a:close/>
                  <a:moveTo>
                    <a:pt x="105013" y="98164"/>
                  </a:moveTo>
                  <a:lnTo>
                    <a:pt x="93002" y="98164"/>
                  </a:lnTo>
                  <a:cubicBezTo>
                    <a:pt x="87900" y="98164"/>
                    <a:pt x="83968" y="94589"/>
                    <a:pt x="83968" y="89951"/>
                  </a:cubicBezTo>
                  <a:cubicBezTo>
                    <a:pt x="83968" y="85314"/>
                    <a:pt x="87900" y="81739"/>
                    <a:pt x="93002" y="81739"/>
                  </a:cubicBezTo>
                  <a:lnTo>
                    <a:pt x="105013" y="81739"/>
                  </a:lnTo>
                  <a:cubicBezTo>
                    <a:pt x="110115" y="81739"/>
                    <a:pt x="113941" y="85314"/>
                    <a:pt x="113941" y="89951"/>
                  </a:cubicBezTo>
                  <a:cubicBezTo>
                    <a:pt x="113941" y="94589"/>
                    <a:pt x="110115" y="98164"/>
                    <a:pt x="105013" y="98164"/>
                  </a:cubicBezTo>
                  <a:close/>
                  <a:moveTo>
                    <a:pt x="113941" y="27536"/>
                  </a:moveTo>
                  <a:lnTo>
                    <a:pt x="41984" y="37584"/>
                  </a:lnTo>
                  <a:lnTo>
                    <a:pt x="41984" y="15748"/>
                  </a:lnTo>
                  <a:lnTo>
                    <a:pt x="113941" y="5700"/>
                  </a:lnTo>
                  <a:lnTo>
                    <a:pt x="113941" y="275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2088"/>
            <p:cNvSpPr/>
            <p:nvPr/>
          </p:nvSpPr>
          <p:spPr>
            <a:xfrm>
              <a:off x="2467044" y="3514142"/>
              <a:ext cx="192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08" y="5410"/>
                  </a:moveTo>
                  <a:lnTo>
                    <a:pt x="114854" y="5410"/>
                  </a:lnTo>
                  <a:lnTo>
                    <a:pt x="114854" y="5410"/>
                  </a:lnTo>
                  <a:lnTo>
                    <a:pt x="57654" y="289"/>
                  </a:lnTo>
                  <a:cubicBezTo>
                    <a:pt x="57200" y="0"/>
                    <a:pt x="56443" y="0"/>
                    <a:pt x="55989" y="0"/>
                  </a:cubicBezTo>
                  <a:lnTo>
                    <a:pt x="55535" y="0"/>
                  </a:lnTo>
                  <a:lnTo>
                    <a:pt x="55081" y="0"/>
                  </a:lnTo>
                  <a:lnTo>
                    <a:pt x="55081" y="0"/>
                  </a:lnTo>
                  <a:cubicBezTo>
                    <a:pt x="52963" y="289"/>
                    <a:pt x="51298" y="1352"/>
                    <a:pt x="51298" y="2705"/>
                  </a:cubicBezTo>
                  <a:lnTo>
                    <a:pt x="51298" y="95458"/>
                  </a:lnTo>
                  <a:cubicBezTo>
                    <a:pt x="47818" y="93816"/>
                    <a:pt x="43127" y="92657"/>
                    <a:pt x="38436" y="92657"/>
                  </a:cubicBezTo>
                  <a:lnTo>
                    <a:pt x="21336" y="92657"/>
                  </a:lnTo>
                  <a:cubicBezTo>
                    <a:pt x="9382" y="92657"/>
                    <a:pt x="0" y="98647"/>
                    <a:pt x="0" y="106280"/>
                  </a:cubicBezTo>
                  <a:cubicBezTo>
                    <a:pt x="0" y="113913"/>
                    <a:pt x="9382" y="120000"/>
                    <a:pt x="21336" y="120000"/>
                  </a:cubicBezTo>
                  <a:lnTo>
                    <a:pt x="38436" y="120000"/>
                  </a:lnTo>
                  <a:cubicBezTo>
                    <a:pt x="50390" y="120000"/>
                    <a:pt x="59773" y="113913"/>
                    <a:pt x="59773" y="106280"/>
                  </a:cubicBezTo>
                  <a:lnTo>
                    <a:pt x="59773" y="32946"/>
                  </a:lnTo>
                  <a:lnTo>
                    <a:pt x="113644" y="37874"/>
                  </a:lnTo>
                  <a:cubicBezTo>
                    <a:pt x="114098" y="38164"/>
                    <a:pt x="114854" y="38164"/>
                    <a:pt x="115308" y="38164"/>
                  </a:cubicBezTo>
                  <a:lnTo>
                    <a:pt x="115762" y="38164"/>
                  </a:lnTo>
                  <a:lnTo>
                    <a:pt x="116216" y="38164"/>
                  </a:lnTo>
                  <a:lnTo>
                    <a:pt x="116216" y="38164"/>
                  </a:lnTo>
                  <a:cubicBezTo>
                    <a:pt x="118335" y="37874"/>
                    <a:pt x="119999" y="36811"/>
                    <a:pt x="119999" y="35458"/>
                  </a:cubicBezTo>
                  <a:lnTo>
                    <a:pt x="119999" y="8115"/>
                  </a:lnTo>
                  <a:cubicBezTo>
                    <a:pt x="119546" y="6570"/>
                    <a:pt x="117881" y="5410"/>
                    <a:pt x="115308" y="5410"/>
                  </a:cubicBezTo>
                  <a:close/>
                  <a:moveTo>
                    <a:pt x="38436" y="114492"/>
                  </a:moveTo>
                  <a:lnTo>
                    <a:pt x="21336" y="114492"/>
                  </a:lnTo>
                  <a:cubicBezTo>
                    <a:pt x="14073" y="114492"/>
                    <a:pt x="8474" y="110917"/>
                    <a:pt x="8474" y="106280"/>
                  </a:cubicBezTo>
                  <a:cubicBezTo>
                    <a:pt x="8474" y="101642"/>
                    <a:pt x="14073" y="98164"/>
                    <a:pt x="21336" y="98164"/>
                  </a:cubicBezTo>
                  <a:lnTo>
                    <a:pt x="38436" y="98164"/>
                  </a:lnTo>
                  <a:cubicBezTo>
                    <a:pt x="45699" y="98164"/>
                    <a:pt x="51298" y="101642"/>
                    <a:pt x="51298" y="106280"/>
                  </a:cubicBezTo>
                  <a:cubicBezTo>
                    <a:pt x="51298" y="110917"/>
                    <a:pt x="45699" y="114492"/>
                    <a:pt x="38436" y="114492"/>
                  </a:cubicBezTo>
                  <a:close/>
                  <a:moveTo>
                    <a:pt x="111071" y="32463"/>
                  </a:moveTo>
                  <a:lnTo>
                    <a:pt x="59773" y="27826"/>
                  </a:lnTo>
                  <a:lnTo>
                    <a:pt x="59773" y="5700"/>
                  </a:lnTo>
                  <a:lnTo>
                    <a:pt x="111071" y="10338"/>
                  </a:lnTo>
                  <a:lnTo>
                    <a:pt x="111071" y="32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2089"/>
            <p:cNvSpPr/>
            <p:nvPr/>
          </p:nvSpPr>
          <p:spPr>
            <a:xfrm>
              <a:off x="2980576" y="3514142"/>
              <a:ext cx="296999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3574"/>
                  </a:moveTo>
                  <a:lnTo>
                    <a:pt x="76328" y="43574"/>
                  </a:lnTo>
                  <a:lnTo>
                    <a:pt x="60000" y="0"/>
                  </a:lnTo>
                  <a:lnTo>
                    <a:pt x="43574" y="43574"/>
                  </a:lnTo>
                  <a:lnTo>
                    <a:pt x="0" y="43574"/>
                  </a:lnTo>
                  <a:lnTo>
                    <a:pt x="35458" y="70917"/>
                  </a:lnTo>
                  <a:lnTo>
                    <a:pt x="19033" y="120000"/>
                  </a:lnTo>
                  <a:lnTo>
                    <a:pt x="60000" y="89951"/>
                  </a:lnTo>
                  <a:lnTo>
                    <a:pt x="100869" y="120000"/>
                  </a:lnTo>
                  <a:lnTo>
                    <a:pt x="84541" y="70917"/>
                  </a:lnTo>
                  <a:lnTo>
                    <a:pt x="120000" y="43574"/>
                  </a:lnTo>
                  <a:close/>
                  <a:moveTo>
                    <a:pt x="90241" y="105507"/>
                  </a:moveTo>
                  <a:lnTo>
                    <a:pt x="63285" y="85603"/>
                  </a:lnTo>
                  <a:lnTo>
                    <a:pt x="60000" y="83188"/>
                  </a:lnTo>
                  <a:lnTo>
                    <a:pt x="56714" y="85603"/>
                  </a:lnTo>
                  <a:lnTo>
                    <a:pt x="29758" y="105507"/>
                  </a:lnTo>
                  <a:lnTo>
                    <a:pt x="40579" y="72753"/>
                  </a:lnTo>
                  <a:lnTo>
                    <a:pt x="41739" y="68985"/>
                  </a:lnTo>
                  <a:lnTo>
                    <a:pt x="38743" y="66473"/>
                  </a:lnTo>
                  <a:lnTo>
                    <a:pt x="16038" y="49082"/>
                  </a:lnTo>
                  <a:lnTo>
                    <a:pt x="47439" y="49082"/>
                  </a:lnTo>
                  <a:lnTo>
                    <a:pt x="48792" y="45507"/>
                  </a:lnTo>
                  <a:lnTo>
                    <a:pt x="60000" y="15555"/>
                  </a:lnTo>
                  <a:lnTo>
                    <a:pt x="71111" y="45507"/>
                  </a:lnTo>
                  <a:lnTo>
                    <a:pt x="72560" y="49082"/>
                  </a:lnTo>
                  <a:lnTo>
                    <a:pt x="103864" y="49082"/>
                  </a:lnTo>
                  <a:lnTo>
                    <a:pt x="81256" y="66473"/>
                  </a:lnTo>
                  <a:lnTo>
                    <a:pt x="78260" y="68985"/>
                  </a:lnTo>
                  <a:lnTo>
                    <a:pt x="90241" y="105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2090"/>
            <p:cNvSpPr/>
            <p:nvPr/>
          </p:nvSpPr>
          <p:spPr>
            <a:xfrm>
              <a:off x="3550280" y="3514142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1800"/>
                  </a:moveTo>
                  <a:lnTo>
                    <a:pt x="98243" y="21800"/>
                  </a:lnTo>
                  <a:lnTo>
                    <a:pt x="90024" y="0"/>
                  </a:lnTo>
                  <a:lnTo>
                    <a:pt x="81804" y="21800"/>
                  </a:lnTo>
                  <a:lnTo>
                    <a:pt x="59951" y="21800"/>
                  </a:lnTo>
                  <a:lnTo>
                    <a:pt x="77743" y="35401"/>
                  </a:lnTo>
                  <a:lnTo>
                    <a:pt x="69524" y="59903"/>
                  </a:lnTo>
                  <a:lnTo>
                    <a:pt x="90024" y="44855"/>
                  </a:lnTo>
                  <a:lnTo>
                    <a:pt x="110523" y="59903"/>
                  </a:lnTo>
                  <a:lnTo>
                    <a:pt x="102304" y="35401"/>
                  </a:lnTo>
                  <a:lnTo>
                    <a:pt x="120000" y="21800"/>
                  </a:lnTo>
                  <a:close/>
                  <a:moveTo>
                    <a:pt x="93311" y="40514"/>
                  </a:moveTo>
                  <a:lnTo>
                    <a:pt x="90024" y="38102"/>
                  </a:lnTo>
                  <a:lnTo>
                    <a:pt x="86736" y="40514"/>
                  </a:lnTo>
                  <a:lnTo>
                    <a:pt x="80161" y="45434"/>
                  </a:lnTo>
                  <a:lnTo>
                    <a:pt x="82965" y="37234"/>
                  </a:lnTo>
                  <a:lnTo>
                    <a:pt x="84319" y="33762"/>
                  </a:lnTo>
                  <a:lnTo>
                    <a:pt x="81321" y="31254"/>
                  </a:lnTo>
                  <a:lnTo>
                    <a:pt x="76099" y="27491"/>
                  </a:lnTo>
                  <a:lnTo>
                    <a:pt x="85672" y="27491"/>
                  </a:lnTo>
                  <a:lnTo>
                    <a:pt x="87026" y="23922"/>
                  </a:lnTo>
                  <a:lnTo>
                    <a:pt x="90024" y="15723"/>
                  </a:lnTo>
                  <a:lnTo>
                    <a:pt x="93021" y="23922"/>
                  </a:lnTo>
                  <a:lnTo>
                    <a:pt x="94375" y="27491"/>
                  </a:lnTo>
                  <a:lnTo>
                    <a:pt x="103948" y="27491"/>
                  </a:lnTo>
                  <a:lnTo>
                    <a:pt x="98726" y="31254"/>
                  </a:lnTo>
                  <a:lnTo>
                    <a:pt x="95729" y="33762"/>
                  </a:lnTo>
                  <a:lnTo>
                    <a:pt x="96792" y="37234"/>
                  </a:lnTo>
                  <a:lnTo>
                    <a:pt x="99597" y="45434"/>
                  </a:lnTo>
                  <a:lnTo>
                    <a:pt x="93311" y="40514"/>
                  </a:lnTo>
                  <a:close/>
                  <a:moveTo>
                    <a:pt x="52119" y="68006"/>
                  </a:moveTo>
                  <a:lnTo>
                    <a:pt x="40902" y="38102"/>
                  </a:lnTo>
                  <a:lnTo>
                    <a:pt x="29685" y="68006"/>
                  </a:lnTo>
                  <a:lnTo>
                    <a:pt x="0" y="68006"/>
                  </a:lnTo>
                  <a:lnTo>
                    <a:pt x="24270" y="86527"/>
                  </a:lnTo>
                  <a:lnTo>
                    <a:pt x="13053" y="120000"/>
                  </a:lnTo>
                  <a:lnTo>
                    <a:pt x="40902" y="99646"/>
                  </a:lnTo>
                  <a:lnTo>
                    <a:pt x="68751" y="120000"/>
                  </a:lnTo>
                  <a:lnTo>
                    <a:pt x="57534" y="86527"/>
                  </a:lnTo>
                  <a:lnTo>
                    <a:pt x="81804" y="68006"/>
                  </a:lnTo>
                  <a:lnTo>
                    <a:pt x="52119" y="68006"/>
                  </a:lnTo>
                  <a:close/>
                  <a:moveTo>
                    <a:pt x="52312" y="88167"/>
                  </a:moveTo>
                  <a:lnTo>
                    <a:pt x="58114" y="105337"/>
                  </a:lnTo>
                  <a:lnTo>
                    <a:pt x="43900" y="95016"/>
                  </a:lnTo>
                  <a:lnTo>
                    <a:pt x="40902" y="92508"/>
                  </a:lnTo>
                  <a:lnTo>
                    <a:pt x="37614" y="95016"/>
                  </a:lnTo>
                  <a:lnTo>
                    <a:pt x="23400" y="105337"/>
                  </a:lnTo>
                  <a:lnTo>
                    <a:pt x="29202" y="88167"/>
                  </a:lnTo>
                  <a:lnTo>
                    <a:pt x="30556" y="84405"/>
                  </a:lnTo>
                  <a:lnTo>
                    <a:pt x="27558" y="81897"/>
                  </a:lnTo>
                  <a:lnTo>
                    <a:pt x="16051" y="73215"/>
                  </a:lnTo>
                  <a:lnTo>
                    <a:pt x="33553" y="73215"/>
                  </a:lnTo>
                  <a:lnTo>
                    <a:pt x="34907" y="69646"/>
                  </a:lnTo>
                  <a:lnTo>
                    <a:pt x="40902" y="53633"/>
                  </a:lnTo>
                  <a:lnTo>
                    <a:pt x="46897" y="69646"/>
                  </a:lnTo>
                  <a:lnTo>
                    <a:pt x="48251" y="73215"/>
                  </a:lnTo>
                  <a:lnTo>
                    <a:pt x="65753" y="73215"/>
                  </a:lnTo>
                  <a:lnTo>
                    <a:pt x="54246" y="81897"/>
                  </a:lnTo>
                  <a:lnTo>
                    <a:pt x="51248" y="84405"/>
                  </a:lnTo>
                  <a:lnTo>
                    <a:pt x="52312" y="88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2091"/>
            <p:cNvSpPr/>
            <p:nvPr/>
          </p:nvSpPr>
          <p:spPr>
            <a:xfrm>
              <a:off x="4119982" y="3514142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63" y="0"/>
                    <a:pt x="0" y="26666"/>
                    <a:pt x="0" y="60000"/>
                  </a:cubicBezTo>
                  <a:cubicBezTo>
                    <a:pt x="0" y="93236"/>
                    <a:pt x="26763" y="120000"/>
                    <a:pt x="60000" y="120000"/>
                  </a:cubicBezTo>
                  <a:cubicBezTo>
                    <a:pt x="93236" y="120000"/>
                    <a:pt x="120000" y="93236"/>
                    <a:pt x="120000" y="60000"/>
                  </a:cubicBezTo>
                  <a:cubicBezTo>
                    <a:pt x="120000" y="26666"/>
                    <a:pt x="93236" y="0"/>
                    <a:pt x="60000" y="0"/>
                  </a:cubicBezTo>
                  <a:close/>
                  <a:moveTo>
                    <a:pt x="60000" y="114492"/>
                  </a:moveTo>
                  <a:cubicBezTo>
                    <a:pt x="30048" y="114492"/>
                    <a:pt x="5507" y="89951"/>
                    <a:pt x="5507" y="60000"/>
                  </a:cubicBezTo>
                  <a:cubicBezTo>
                    <a:pt x="5507" y="29951"/>
                    <a:pt x="30048" y="5410"/>
                    <a:pt x="60000" y="5410"/>
                  </a:cubicBezTo>
                  <a:cubicBezTo>
                    <a:pt x="90048" y="5410"/>
                    <a:pt x="114589" y="29951"/>
                    <a:pt x="114589" y="60000"/>
                  </a:cubicBezTo>
                  <a:cubicBezTo>
                    <a:pt x="114589" y="89951"/>
                    <a:pt x="90048" y="114492"/>
                    <a:pt x="60000" y="114492"/>
                  </a:cubicBezTo>
                  <a:close/>
                  <a:moveTo>
                    <a:pt x="67922" y="49082"/>
                  </a:moveTo>
                  <a:lnTo>
                    <a:pt x="58647" y="24541"/>
                  </a:lnTo>
                  <a:lnTo>
                    <a:pt x="49371" y="49082"/>
                  </a:lnTo>
                  <a:lnTo>
                    <a:pt x="24541" y="49082"/>
                  </a:lnTo>
                  <a:lnTo>
                    <a:pt x="44734" y="64637"/>
                  </a:lnTo>
                  <a:lnTo>
                    <a:pt x="35458" y="92463"/>
                  </a:lnTo>
                  <a:lnTo>
                    <a:pt x="58647" y="75555"/>
                  </a:lnTo>
                  <a:lnTo>
                    <a:pt x="81835" y="92463"/>
                  </a:lnTo>
                  <a:lnTo>
                    <a:pt x="72560" y="64637"/>
                  </a:lnTo>
                  <a:lnTo>
                    <a:pt x="92753" y="49082"/>
                  </a:lnTo>
                  <a:lnTo>
                    <a:pt x="67922" y="49082"/>
                  </a:lnTo>
                  <a:close/>
                  <a:moveTo>
                    <a:pt x="67342" y="66280"/>
                  </a:moveTo>
                  <a:lnTo>
                    <a:pt x="71207" y="77971"/>
                  </a:lnTo>
                  <a:lnTo>
                    <a:pt x="61642" y="71111"/>
                  </a:lnTo>
                  <a:lnTo>
                    <a:pt x="58357" y="68695"/>
                  </a:lnTo>
                  <a:lnTo>
                    <a:pt x="55072" y="71111"/>
                  </a:lnTo>
                  <a:lnTo>
                    <a:pt x="45603" y="77971"/>
                  </a:lnTo>
                  <a:lnTo>
                    <a:pt x="49371" y="66280"/>
                  </a:lnTo>
                  <a:lnTo>
                    <a:pt x="50434" y="62705"/>
                  </a:lnTo>
                  <a:lnTo>
                    <a:pt x="47439" y="60193"/>
                  </a:lnTo>
                  <a:lnTo>
                    <a:pt x="39806" y="54202"/>
                  </a:lnTo>
                  <a:lnTo>
                    <a:pt x="52367" y="54202"/>
                  </a:lnTo>
                  <a:lnTo>
                    <a:pt x="53719" y="50724"/>
                  </a:lnTo>
                  <a:lnTo>
                    <a:pt x="57874" y="39516"/>
                  </a:lnTo>
                  <a:lnTo>
                    <a:pt x="61932" y="50724"/>
                  </a:lnTo>
                  <a:lnTo>
                    <a:pt x="63285" y="54202"/>
                  </a:lnTo>
                  <a:lnTo>
                    <a:pt x="75845" y="54202"/>
                  </a:lnTo>
                  <a:lnTo>
                    <a:pt x="68212" y="60193"/>
                  </a:lnTo>
                  <a:lnTo>
                    <a:pt x="65217" y="62705"/>
                  </a:lnTo>
                  <a:lnTo>
                    <a:pt x="67342" y="66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2092"/>
            <p:cNvSpPr/>
            <p:nvPr/>
          </p:nvSpPr>
          <p:spPr>
            <a:xfrm>
              <a:off x="4689684" y="3514142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69" y="89951"/>
                  </a:moveTo>
                  <a:lnTo>
                    <a:pt x="51787" y="89951"/>
                  </a:lnTo>
                  <a:cubicBezTo>
                    <a:pt x="50144" y="89951"/>
                    <a:pt x="49082" y="91014"/>
                    <a:pt x="49082" y="92657"/>
                  </a:cubicBezTo>
                  <a:cubicBezTo>
                    <a:pt x="49082" y="94299"/>
                    <a:pt x="50144" y="95458"/>
                    <a:pt x="51787" y="95458"/>
                  </a:cubicBezTo>
                  <a:lnTo>
                    <a:pt x="100869" y="95458"/>
                  </a:lnTo>
                  <a:cubicBezTo>
                    <a:pt x="102512" y="95458"/>
                    <a:pt x="103574" y="94299"/>
                    <a:pt x="103574" y="92657"/>
                  </a:cubicBezTo>
                  <a:cubicBezTo>
                    <a:pt x="103574" y="91014"/>
                    <a:pt x="102512" y="89951"/>
                    <a:pt x="100869" y="89951"/>
                  </a:cubicBezTo>
                  <a:close/>
                  <a:moveTo>
                    <a:pt x="27246" y="16328"/>
                  </a:moveTo>
                  <a:lnTo>
                    <a:pt x="24251" y="24251"/>
                  </a:lnTo>
                  <a:lnTo>
                    <a:pt x="16328" y="24251"/>
                  </a:lnTo>
                  <a:lnTo>
                    <a:pt x="22898" y="29178"/>
                  </a:lnTo>
                  <a:lnTo>
                    <a:pt x="19903" y="38164"/>
                  </a:lnTo>
                  <a:lnTo>
                    <a:pt x="27246" y="32657"/>
                  </a:lnTo>
                  <a:lnTo>
                    <a:pt x="34589" y="38164"/>
                  </a:lnTo>
                  <a:lnTo>
                    <a:pt x="31594" y="29178"/>
                  </a:lnTo>
                  <a:lnTo>
                    <a:pt x="38164" y="24251"/>
                  </a:lnTo>
                  <a:lnTo>
                    <a:pt x="30241" y="24251"/>
                  </a:lnTo>
                  <a:lnTo>
                    <a:pt x="27246" y="16328"/>
                  </a:lnTo>
                  <a:close/>
                  <a:moveTo>
                    <a:pt x="27246" y="49082"/>
                  </a:moveTo>
                  <a:lnTo>
                    <a:pt x="24251" y="57004"/>
                  </a:lnTo>
                  <a:lnTo>
                    <a:pt x="16328" y="57004"/>
                  </a:lnTo>
                  <a:lnTo>
                    <a:pt x="22898" y="61835"/>
                  </a:lnTo>
                  <a:lnTo>
                    <a:pt x="19903" y="70917"/>
                  </a:lnTo>
                  <a:lnTo>
                    <a:pt x="27246" y="65410"/>
                  </a:lnTo>
                  <a:lnTo>
                    <a:pt x="34589" y="70917"/>
                  </a:lnTo>
                  <a:lnTo>
                    <a:pt x="31594" y="61835"/>
                  </a:lnTo>
                  <a:lnTo>
                    <a:pt x="38164" y="57004"/>
                  </a:lnTo>
                  <a:lnTo>
                    <a:pt x="30241" y="57004"/>
                  </a:lnTo>
                  <a:lnTo>
                    <a:pt x="27246" y="49082"/>
                  </a:lnTo>
                  <a:close/>
                  <a:moveTo>
                    <a:pt x="30241" y="89661"/>
                  </a:moveTo>
                  <a:lnTo>
                    <a:pt x="27246" y="81739"/>
                  </a:lnTo>
                  <a:lnTo>
                    <a:pt x="24251" y="89661"/>
                  </a:lnTo>
                  <a:lnTo>
                    <a:pt x="16328" y="89661"/>
                  </a:lnTo>
                  <a:lnTo>
                    <a:pt x="22898" y="94589"/>
                  </a:lnTo>
                  <a:lnTo>
                    <a:pt x="19903" y="103574"/>
                  </a:lnTo>
                  <a:lnTo>
                    <a:pt x="27246" y="98164"/>
                  </a:lnTo>
                  <a:lnTo>
                    <a:pt x="34589" y="103574"/>
                  </a:lnTo>
                  <a:lnTo>
                    <a:pt x="31594" y="94589"/>
                  </a:lnTo>
                  <a:lnTo>
                    <a:pt x="38164" y="89661"/>
                  </a:lnTo>
                  <a:lnTo>
                    <a:pt x="30241" y="89661"/>
                  </a:lnTo>
                  <a:close/>
                  <a:moveTo>
                    <a:pt x="100869" y="57198"/>
                  </a:moveTo>
                  <a:lnTo>
                    <a:pt x="51787" y="57198"/>
                  </a:lnTo>
                  <a:cubicBezTo>
                    <a:pt x="50144" y="57198"/>
                    <a:pt x="49082" y="58357"/>
                    <a:pt x="49082" y="60000"/>
                  </a:cubicBezTo>
                  <a:cubicBezTo>
                    <a:pt x="49082" y="61642"/>
                    <a:pt x="50144" y="62705"/>
                    <a:pt x="51787" y="62705"/>
                  </a:cubicBezTo>
                  <a:lnTo>
                    <a:pt x="100869" y="62705"/>
                  </a:lnTo>
                  <a:cubicBezTo>
                    <a:pt x="102512" y="62705"/>
                    <a:pt x="103574" y="61642"/>
                    <a:pt x="103574" y="60000"/>
                  </a:cubicBezTo>
                  <a:cubicBezTo>
                    <a:pt x="103574" y="58357"/>
                    <a:pt x="102512" y="57198"/>
                    <a:pt x="100869" y="57198"/>
                  </a:cubicBezTo>
                  <a:close/>
                  <a:moveTo>
                    <a:pt x="109082" y="0"/>
                  </a:moveTo>
                  <a:lnTo>
                    <a:pt x="10917" y="0"/>
                  </a:lnTo>
                  <a:cubicBezTo>
                    <a:pt x="4927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072" y="0"/>
                    <a:pt x="109082" y="0"/>
                  </a:cubicBezTo>
                  <a:close/>
                  <a:moveTo>
                    <a:pt x="114492" y="109082"/>
                  </a:moveTo>
                  <a:cubicBezTo>
                    <a:pt x="114492" y="112077"/>
                    <a:pt x="112077" y="114492"/>
                    <a:pt x="109082" y="114492"/>
                  </a:cubicBezTo>
                  <a:lnTo>
                    <a:pt x="10917" y="114492"/>
                  </a:lnTo>
                  <a:cubicBezTo>
                    <a:pt x="7922" y="114492"/>
                    <a:pt x="5410" y="112077"/>
                    <a:pt x="5410" y="109082"/>
                  </a:cubicBezTo>
                  <a:lnTo>
                    <a:pt x="5410" y="10917"/>
                  </a:lnTo>
                  <a:cubicBezTo>
                    <a:pt x="5410" y="7922"/>
                    <a:pt x="7922" y="5410"/>
                    <a:pt x="10917" y="5410"/>
                  </a:cubicBezTo>
                  <a:lnTo>
                    <a:pt x="109082" y="5410"/>
                  </a:lnTo>
                  <a:cubicBezTo>
                    <a:pt x="112077" y="5410"/>
                    <a:pt x="114492" y="7922"/>
                    <a:pt x="114492" y="10917"/>
                  </a:cubicBezTo>
                  <a:lnTo>
                    <a:pt x="114492" y="109082"/>
                  </a:lnTo>
                  <a:close/>
                  <a:moveTo>
                    <a:pt x="100869" y="24541"/>
                  </a:moveTo>
                  <a:lnTo>
                    <a:pt x="51787" y="24541"/>
                  </a:lnTo>
                  <a:cubicBezTo>
                    <a:pt x="50144" y="24541"/>
                    <a:pt x="49082" y="25603"/>
                    <a:pt x="49082" y="27246"/>
                  </a:cubicBezTo>
                  <a:cubicBezTo>
                    <a:pt x="49082" y="28888"/>
                    <a:pt x="50144" y="29951"/>
                    <a:pt x="51787" y="29951"/>
                  </a:cubicBezTo>
                  <a:lnTo>
                    <a:pt x="100869" y="29951"/>
                  </a:lnTo>
                  <a:cubicBezTo>
                    <a:pt x="102512" y="29951"/>
                    <a:pt x="103574" y="28888"/>
                    <a:pt x="103574" y="27246"/>
                  </a:cubicBezTo>
                  <a:cubicBezTo>
                    <a:pt x="103574" y="25603"/>
                    <a:pt x="102512" y="24541"/>
                    <a:pt x="100869" y="24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2093"/>
            <p:cNvSpPr/>
            <p:nvPr/>
          </p:nvSpPr>
          <p:spPr>
            <a:xfrm>
              <a:off x="5259388" y="3514142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60" y="16328"/>
                  </a:moveTo>
                  <a:cubicBezTo>
                    <a:pt x="19919" y="16328"/>
                    <a:pt x="16341" y="19903"/>
                    <a:pt x="16341" y="24541"/>
                  </a:cubicBezTo>
                  <a:cubicBezTo>
                    <a:pt x="16341" y="29178"/>
                    <a:pt x="19919" y="32657"/>
                    <a:pt x="24560" y="32657"/>
                  </a:cubicBezTo>
                  <a:cubicBezTo>
                    <a:pt x="29202" y="32657"/>
                    <a:pt x="32683" y="29178"/>
                    <a:pt x="32683" y="24541"/>
                  </a:cubicBezTo>
                  <a:cubicBezTo>
                    <a:pt x="32683" y="19903"/>
                    <a:pt x="29202" y="16328"/>
                    <a:pt x="24560" y="16328"/>
                  </a:cubicBezTo>
                  <a:close/>
                  <a:moveTo>
                    <a:pt x="24560" y="27246"/>
                  </a:moveTo>
                  <a:cubicBezTo>
                    <a:pt x="22917" y="27246"/>
                    <a:pt x="21756" y="26183"/>
                    <a:pt x="21756" y="24541"/>
                  </a:cubicBezTo>
                  <a:cubicBezTo>
                    <a:pt x="21756" y="22898"/>
                    <a:pt x="22917" y="21835"/>
                    <a:pt x="24560" y="21835"/>
                  </a:cubicBezTo>
                  <a:cubicBezTo>
                    <a:pt x="26107" y="21835"/>
                    <a:pt x="27268" y="22898"/>
                    <a:pt x="27268" y="24541"/>
                  </a:cubicBezTo>
                  <a:cubicBezTo>
                    <a:pt x="27268" y="26183"/>
                    <a:pt x="26107" y="27246"/>
                    <a:pt x="24560" y="27246"/>
                  </a:cubicBezTo>
                  <a:close/>
                  <a:moveTo>
                    <a:pt x="65463" y="73623"/>
                  </a:moveTo>
                  <a:cubicBezTo>
                    <a:pt x="66236" y="73623"/>
                    <a:pt x="66817" y="73333"/>
                    <a:pt x="67397" y="72753"/>
                  </a:cubicBezTo>
                  <a:lnTo>
                    <a:pt x="78323" y="61835"/>
                  </a:lnTo>
                  <a:cubicBezTo>
                    <a:pt x="78807" y="61352"/>
                    <a:pt x="79097" y="60772"/>
                    <a:pt x="79097" y="60000"/>
                  </a:cubicBezTo>
                  <a:cubicBezTo>
                    <a:pt x="79097" y="58357"/>
                    <a:pt x="78033" y="57198"/>
                    <a:pt x="76390" y="57198"/>
                  </a:cubicBezTo>
                  <a:cubicBezTo>
                    <a:pt x="75519" y="57198"/>
                    <a:pt x="75036" y="57487"/>
                    <a:pt x="74456" y="58067"/>
                  </a:cubicBezTo>
                  <a:lnTo>
                    <a:pt x="63529" y="68985"/>
                  </a:lnTo>
                  <a:cubicBezTo>
                    <a:pt x="62949" y="69468"/>
                    <a:pt x="62755" y="70048"/>
                    <a:pt x="62755" y="70917"/>
                  </a:cubicBezTo>
                  <a:cubicBezTo>
                    <a:pt x="62755" y="72463"/>
                    <a:pt x="63819" y="73623"/>
                    <a:pt x="65463" y="73623"/>
                  </a:cubicBezTo>
                  <a:close/>
                  <a:moveTo>
                    <a:pt x="119226" y="60772"/>
                  </a:moveTo>
                  <a:lnTo>
                    <a:pt x="59178" y="772"/>
                  </a:lnTo>
                  <a:cubicBezTo>
                    <a:pt x="58597" y="289"/>
                    <a:pt x="58114" y="0"/>
                    <a:pt x="57244" y="0"/>
                  </a:cubicBezTo>
                  <a:lnTo>
                    <a:pt x="8122" y="0"/>
                  </a:lnTo>
                  <a:cubicBezTo>
                    <a:pt x="3481" y="0"/>
                    <a:pt x="0" y="3478"/>
                    <a:pt x="0" y="8115"/>
                  </a:cubicBezTo>
                  <a:lnTo>
                    <a:pt x="0" y="57198"/>
                  </a:lnTo>
                  <a:cubicBezTo>
                    <a:pt x="0" y="58067"/>
                    <a:pt x="193" y="58647"/>
                    <a:pt x="773" y="59130"/>
                  </a:cubicBezTo>
                  <a:lnTo>
                    <a:pt x="60821" y="119130"/>
                  </a:lnTo>
                  <a:cubicBezTo>
                    <a:pt x="61402" y="119710"/>
                    <a:pt x="61885" y="120000"/>
                    <a:pt x="62755" y="120000"/>
                  </a:cubicBezTo>
                  <a:cubicBezTo>
                    <a:pt x="63529" y="120000"/>
                    <a:pt x="64109" y="119710"/>
                    <a:pt x="64593" y="119130"/>
                  </a:cubicBezTo>
                  <a:lnTo>
                    <a:pt x="119226" y="64637"/>
                  </a:lnTo>
                  <a:cubicBezTo>
                    <a:pt x="119806" y="64057"/>
                    <a:pt x="120000" y="63478"/>
                    <a:pt x="120000" y="62705"/>
                  </a:cubicBezTo>
                  <a:cubicBezTo>
                    <a:pt x="120000" y="61835"/>
                    <a:pt x="119806" y="61352"/>
                    <a:pt x="119226" y="60772"/>
                  </a:cubicBezTo>
                  <a:close/>
                  <a:moveTo>
                    <a:pt x="62755" y="113429"/>
                  </a:moveTo>
                  <a:lnTo>
                    <a:pt x="5414" y="56135"/>
                  </a:lnTo>
                  <a:lnTo>
                    <a:pt x="5414" y="8115"/>
                  </a:lnTo>
                  <a:cubicBezTo>
                    <a:pt x="5414" y="6570"/>
                    <a:pt x="6478" y="5410"/>
                    <a:pt x="8122" y="5410"/>
                  </a:cubicBezTo>
                  <a:lnTo>
                    <a:pt x="56180" y="5410"/>
                  </a:lnTo>
                  <a:lnTo>
                    <a:pt x="113521" y="62705"/>
                  </a:lnTo>
                  <a:lnTo>
                    <a:pt x="62755" y="113429"/>
                  </a:lnTo>
                  <a:close/>
                  <a:moveTo>
                    <a:pt x="49895" y="82608"/>
                  </a:moveTo>
                  <a:cubicBezTo>
                    <a:pt x="49315" y="83188"/>
                    <a:pt x="49121" y="83671"/>
                    <a:pt x="49121" y="84541"/>
                  </a:cubicBezTo>
                  <a:cubicBezTo>
                    <a:pt x="49121" y="86183"/>
                    <a:pt x="50185" y="87246"/>
                    <a:pt x="51829" y="87246"/>
                  </a:cubicBezTo>
                  <a:cubicBezTo>
                    <a:pt x="52602" y="87246"/>
                    <a:pt x="53182" y="86956"/>
                    <a:pt x="53763" y="86376"/>
                  </a:cubicBezTo>
                  <a:lnTo>
                    <a:pt x="59178" y="80966"/>
                  </a:lnTo>
                  <a:cubicBezTo>
                    <a:pt x="59758" y="80386"/>
                    <a:pt x="59951" y="79903"/>
                    <a:pt x="59951" y="79033"/>
                  </a:cubicBezTo>
                  <a:cubicBezTo>
                    <a:pt x="59951" y="77391"/>
                    <a:pt x="58887" y="76328"/>
                    <a:pt x="57244" y="76328"/>
                  </a:cubicBezTo>
                  <a:cubicBezTo>
                    <a:pt x="56470" y="76328"/>
                    <a:pt x="55890" y="76618"/>
                    <a:pt x="55310" y="77101"/>
                  </a:cubicBezTo>
                  <a:lnTo>
                    <a:pt x="49895" y="82608"/>
                  </a:lnTo>
                  <a:close/>
                  <a:moveTo>
                    <a:pt x="62755" y="98164"/>
                  </a:moveTo>
                  <a:cubicBezTo>
                    <a:pt x="63529" y="98164"/>
                    <a:pt x="64109" y="97874"/>
                    <a:pt x="64593" y="97294"/>
                  </a:cubicBezTo>
                  <a:lnTo>
                    <a:pt x="81031" y="80966"/>
                  </a:lnTo>
                  <a:cubicBezTo>
                    <a:pt x="81514" y="80386"/>
                    <a:pt x="81804" y="79903"/>
                    <a:pt x="81804" y="79033"/>
                  </a:cubicBezTo>
                  <a:cubicBezTo>
                    <a:pt x="81804" y="77391"/>
                    <a:pt x="80741" y="76328"/>
                    <a:pt x="79097" y="76328"/>
                  </a:cubicBezTo>
                  <a:cubicBezTo>
                    <a:pt x="78323" y="76328"/>
                    <a:pt x="77743" y="76618"/>
                    <a:pt x="77163" y="77101"/>
                  </a:cubicBezTo>
                  <a:lnTo>
                    <a:pt x="60821" y="93526"/>
                  </a:lnTo>
                  <a:cubicBezTo>
                    <a:pt x="60241" y="94009"/>
                    <a:pt x="59951" y="94589"/>
                    <a:pt x="59951" y="95458"/>
                  </a:cubicBezTo>
                  <a:cubicBezTo>
                    <a:pt x="59951" y="97004"/>
                    <a:pt x="61112" y="98164"/>
                    <a:pt x="62755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2094"/>
            <p:cNvSpPr/>
            <p:nvPr/>
          </p:nvSpPr>
          <p:spPr>
            <a:xfrm>
              <a:off x="5821064" y="3514142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32657"/>
                  </a:moveTo>
                  <a:cubicBezTo>
                    <a:pt x="19903" y="32657"/>
                    <a:pt x="16425" y="36231"/>
                    <a:pt x="16425" y="40869"/>
                  </a:cubicBezTo>
                  <a:cubicBezTo>
                    <a:pt x="16425" y="45507"/>
                    <a:pt x="19903" y="49082"/>
                    <a:pt x="24541" y="49082"/>
                  </a:cubicBezTo>
                  <a:cubicBezTo>
                    <a:pt x="29178" y="49082"/>
                    <a:pt x="32753" y="45507"/>
                    <a:pt x="32753" y="40869"/>
                  </a:cubicBezTo>
                  <a:cubicBezTo>
                    <a:pt x="32753" y="36231"/>
                    <a:pt x="29178" y="32657"/>
                    <a:pt x="24541" y="32657"/>
                  </a:cubicBezTo>
                  <a:close/>
                  <a:moveTo>
                    <a:pt x="24541" y="43574"/>
                  </a:moveTo>
                  <a:cubicBezTo>
                    <a:pt x="22898" y="43574"/>
                    <a:pt x="21835" y="42512"/>
                    <a:pt x="21835" y="40869"/>
                  </a:cubicBezTo>
                  <a:cubicBezTo>
                    <a:pt x="21835" y="39227"/>
                    <a:pt x="22898" y="38164"/>
                    <a:pt x="24541" y="38164"/>
                  </a:cubicBezTo>
                  <a:cubicBezTo>
                    <a:pt x="26183" y="38164"/>
                    <a:pt x="27246" y="39227"/>
                    <a:pt x="27246" y="40869"/>
                  </a:cubicBezTo>
                  <a:cubicBezTo>
                    <a:pt x="27246" y="42512"/>
                    <a:pt x="26183" y="43574"/>
                    <a:pt x="24541" y="43574"/>
                  </a:cubicBezTo>
                  <a:close/>
                  <a:moveTo>
                    <a:pt x="57294" y="76328"/>
                  </a:moveTo>
                  <a:cubicBezTo>
                    <a:pt x="58067" y="76328"/>
                    <a:pt x="58647" y="76038"/>
                    <a:pt x="59227" y="75555"/>
                  </a:cubicBezTo>
                  <a:lnTo>
                    <a:pt x="64637" y="70048"/>
                  </a:lnTo>
                  <a:cubicBezTo>
                    <a:pt x="65217" y="69468"/>
                    <a:pt x="65507" y="68985"/>
                    <a:pt x="65507" y="68115"/>
                  </a:cubicBezTo>
                  <a:cubicBezTo>
                    <a:pt x="65507" y="66473"/>
                    <a:pt x="64347" y="65410"/>
                    <a:pt x="62705" y="65410"/>
                  </a:cubicBezTo>
                  <a:cubicBezTo>
                    <a:pt x="61932" y="65410"/>
                    <a:pt x="61352" y="65700"/>
                    <a:pt x="60869" y="66280"/>
                  </a:cubicBezTo>
                  <a:lnTo>
                    <a:pt x="55362" y="71690"/>
                  </a:lnTo>
                  <a:cubicBezTo>
                    <a:pt x="54782" y="72270"/>
                    <a:pt x="54589" y="72753"/>
                    <a:pt x="54589" y="73623"/>
                  </a:cubicBezTo>
                  <a:cubicBezTo>
                    <a:pt x="54589" y="75265"/>
                    <a:pt x="55652" y="76328"/>
                    <a:pt x="57294" y="76328"/>
                  </a:cubicBezTo>
                  <a:close/>
                  <a:moveTo>
                    <a:pt x="119227" y="55362"/>
                  </a:moveTo>
                  <a:lnTo>
                    <a:pt x="64637" y="772"/>
                  </a:lnTo>
                  <a:cubicBezTo>
                    <a:pt x="64057" y="289"/>
                    <a:pt x="63574" y="0"/>
                    <a:pt x="62705" y="0"/>
                  </a:cubicBezTo>
                  <a:lnTo>
                    <a:pt x="24541" y="0"/>
                  </a:lnTo>
                  <a:cubicBezTo>
                    <a:pt x="19903" y="0"/>
                    <a:pt x="16425" y="3478"/>
                    <a:pt x="16425" y="8115"/>
                  </a:cubicBezTo>
                  <a:cubicBezTo>
                    <a:pt x="16425" y="9758"/>
                    <a:pt x="17487" y="10917"/>
                    <a:pt x="19130" y="10917"/>
                  </a:cubicBezTo>
                  <a:cubicBezTo>
                    <a:pt x="20772" y="10917"/>
                    <a:pt x="21835" y="9758"/>
                    <a:pt x="21835" y="8115"/>
                  </a:cubicBezTo>
                  <a:cubicBezTo>
                    <a:pt x="21835" y="6570"/>
                    <a:pt x="22898" y="5410"/>
                    <a:pt x="24541" y="5410"/>
                  </a:cubicBezTo>
                  <a:lnTo>
                    <a:pt x="61642" y="5410"/>
                  </a:lnTo>
                  <a:lnTo>
                    <a:pt x="113429" y="57198"/>
                  </a:lnTo>
                  <a:lnTo>
                    <a:pt x="107149" y="63478"/>
                  </a:lnTo>
                  <a:cubicBezTo>
                    <a:pt x="106666" y="64057"/>
                    <a:pt x="106376" y="64637"/>
                    <a:pt x="106376" y="65410"/>
                  </a:cubicBezTo>
                  <a:cubicBezTo>
                    <a:pt x="106376" y="67053"/>
                    <a:pt x="107439" y="68115"/>
                    <a:pt x="109082" y="68115"/>
                  </a:cubicBezTo>
                  <a:cubicBezTo>
                    <a:pt x="109951" y="68115"/>
                    <a:pt x="110434" y="67922"/>
                    <a:pt x="111014" y="67342"/>
                  </a:cubicBezTo>
                  <a:lnTo>
                    <a:pt x="119227" y="59130"/>
                  </a:lnTo>
                  <a:cubicBezTo>
                    <a:pt x="119710" y="58647"/>
                    <a:pt x="120000" y="58067"/>
                    <a:pt x="120000" y="57198"/>
                  </a:cubicBezTo>
                  <a:cubicBezTo>
                    <a:pt x="120000" y="56425"/>
                    <a:pt x="119710" y="55845"/>
                    <a:pt x="119227" y="55362"/>
                  </a:cubicBezTo>
                  <a:close/>
                  <a:moveTo>
                    <a:pt x="43671" y="84541"/>
                  </a:moveTo>
                  <a:cubicBezTo>
                    <a:pt x="43671" y="86183"/>
                    <a:pt x="44734" y="87246"/>
                    <a:pt x="46376" y="87246"/>
                  </a:cubicBezTo>
                  <a:cubicBezTo>
                    <a:pt x="47149" y="87246"/>
                    <a:pt x="47729" y="86956"/>
                    <a:pt x="48309" y="86376"/>
                  </a:cubicBezTo>
                  <a:lnTo>
                    <a:pt x="51014" y="83671"/>
                  </a:lnTo>
                  <a:cubicBezTo>
                    <a:pt x="51594" y="83188"/>
                    <a:pt x="51787" y="82608"/>
                    <a:pt x="51787" y="81739"/>
                  </a:cubicBezTo>
                  <a:cubicBezTo>
                    <a:pt x="51787" y="80193"/>
                    <a:pt x="50724" y="79033"/>
                    <a:pt x="49082" y="79033"/>
                  </a:cubicBezTo>
                  <a:cubicBezTo>
                    <a:pt x="48309" y="79033"/>
                    <a:pt x="47729" y="79323"/>
                    <a:pt x="47149" y="79903"/>
                  </a:cubicBezTo>
                  <a:lnTo>
                    <a:pt x="44444" y="82608"/>
                  </a:lnTo>
                  <a:cubicBezTo>
                    <a:pt x="43961" y="83188"/>
                    <a:pt x="43671" y="83671"/>
                    <a:pt x="43671" y="84541"/>
                  </a:cubicBezTo>
                  <a:close/>
                  <a:moveTo>
                    <a:pt x="48309" y="17198"/>
                  </a:moveTo>
                  <a:cubicBezTo>
                    <a:pt x="47729" y="16618"/>
                    <a:pt x="47149" y="16328"/>
                    <a:pt x="46376" y="16328"/>
                  </a:cubicBezTo>
                  <a:lnTo>
                    <a:pt x="8212" y="16328"/>
                  </a:lnTo>
                  <a:cubicBezTo>
                    <a:pt x="3574" y="16328"/>
                    <a:pt x="0" y="19903"/>
                    <a:pt x="0" y="24541"/>
                  </a:cubicBezTo>
                  <a:lnTo>
                    <a:pt x="0" y="62705"/>
                  </a:lnTo>
                  <a:cubicBezTo>
                    <a:pt x="0" y="63478"/>
                    <a:pt x="289" y="64057"/>
                    <a:pt x="869" y="64637"/>
                  </a:cubicBezTo>
                  <a:lnTo>
                    <a:pt x="55362" y="119130"/>
                  </a:lnTo>
                  <a:cubicBezTo>
                    <a:pt x="55942" y="119710"/>
                    <a:pt x="56425" y="120000"/>
                    <a:pt x="57294" y="120000"/>
                  </a:cubicBezTo>
                  <a:cubicBezTo>
                    <a:pt x="58067" y="120000"/>
                    <a:pt x="58647" y="119710"/>
                    <a:pt x="59227" y="119130"/>
                  </a:cubicBezTo>
                  <a:lnTo>
                    <a:pt x="102801" y="75555"/>
                  </a:lnTo>
                  <a:cubicBezTo>
                    <a:pt x="103381" y="74975"/>
                    <a:pt x="103671" y="74396"/>
                    <a:pt x="103671" y="73623"/>
                  </a:cubicBezTo>
                  <a:cubicBezTo>
                    <a:pt x="103671" y="72753"/>
                    <a:pt x="103381" y="72270"/>
                    <a:pt x="102801" y="71690"/>
                  </a:cubicBezTo>
                  <a:lnTo>
                    <a:pt x="48309" y="17198"/>
                  </a:lnTo>
                  <a:close/>
                  <a:moveTo>
                    <a:pt x="57294" y="113429"/>
                  </a:moveTo>
                  <a:lnTo>
                    <a:pt x="5507" y="61642"/>
                  </a:lnTo>
                  <a:lnTo>
                    <a:pt x="5507" y="24541"/>
                  </a:lnTo>
                  <a:cubicBezTo>
                    <a:pt x="5507" y="22898"/>
                    <a:pt x="6570" y="21835"/>
                    <a:pt x="8212" y="21835"/>
                  </a:cubicBezTo>
                  <a:lnTo>
                    <a:pt x="45314" y="21835"/>
                  </a:lnTo>
                  <a:lnTo>
                    <a:pt x="97101" y="73623"/>
                  </a:lnTo>
                  <a:lnTo>
                    <a:pt x="57294" y="113429"/>
                  </a:lnTo>
                  <a:close/>
                  <a:moveTo>
                    <a:pt x="57294" y="98164"/>
                  </a:moveTo>
                  <a:cubicBezTo>
                    <a:pt x="58067" y="98164"/>
                    <a:pt x="58647" y="97874"/>
                    <a:pt x="59227" y="97294"/>
                  </a:cubicBezTo>
                  <a:lnTo>
                    <a:pt x="70144" y="86376"/>
                  </a:lnTo>
                  <a:cubicBezTo>
                    <a:pt x="70628" y="85893"/>
                    <a:pt x="70917" y="85314"/>
                    <a:pt x="70917" y="84541"/>
                  </a:cubicBezTo>
                  <a:cubicBezTo>
                    <a:pt x="70917" y="82898"/>
                    <a:pt x="69855" y="81739"/>
                    <a:pt x="68212" y="81739"/>
                  </a:cubicBezTo>
                  <a:cubicBezTo>
                    <a:pt x="67342" y="81739"/>
                    <a:pt x="66859" y="82028"/>
                    <a:pt x="66280" y="82608"/>
                  </a:cubicBezTo>
                  <a:lnTo>
                    <a:pt x="55362" y="93526"/>
                  </a:lnTo>
                  <a:cubicBezTo>
                    <a:pt x="54782" y="94009"/>
                    <a:pt x="54589" y="94589"/>
                    <a:pt x="54589" y="95458"/>
                  </a:cubicBezTo>
                  <a:cubicBezTo>
                    <a:pt x="54589" y="97004"/>
                    <a:pt x="55652" y="98164"/>
                    <a:pt x="57294" y="98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2095"/>
            <p:cNvSpPr/>
            <p:nvPr/>
          </p:nvSpPr>
          <p:spPr>
            <a:xfrm>
              <a:off x="733864" y="4083846"/>
              <a:ext cx="240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46" y="92753"/>
                  </a:moveTo>
                  <a:lnTo>
                    <a:pt x="30000" y="92753"/>
                  </a:lnTo>
                  <a:cubicBezTo>
                    <a:pt x="27992" y="92753"/>
                    <a:pt x="26692" y="93816"/>
                    <a:pt x="26692" y="95458"/>
                  </a:cubicBezTo>
                  <a:cubicBezTo>
                    <a:pt x="26692" y="97101"/>
                    <a:pt x="27992" y="98164"/>
                    <a:pt x="30000" y="98164"/>
                  </a:cubicBezTo>
                  <a:lnTo>
                    <a:pt x="43346" y="98164"/>
                  </a:lnTo>
                  <a:cubicBezTo>
                    <a:pt x="45354" y="98164"/>
                    <a:pt x="46653" y="97101"/>
                    <a:pt x="46653" y="95458"/>
                  </a:cubicBezTo>
                  <a:cubicBezTo>
                    <a:pt x="46653" y="93816"/>
                    <a:pt x="45354" y="92753"/>
                    <a:pt x="43346" y="92753"/>
                  </a:cubicBezTo>
                  <a:close/>
                  <a:moveTo>
                    <a:pt x="106653" y="0"/>
                  </a:moveTo>
                  <a:lnTo>
                    <a:pt x="13346" y="0"/>
                  </a:lnTo>
                  <a:cubicBezTo>
                    <a:pt x="6023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106653" y="120000"/>
                  </a:lnTo>
                  <a:cubicBezTo>
                    <a:pt x="113976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3976" y="0"/>
                    <a:pt x="106653" y="0"/>
                  </a:cubicBezTo>
                  <a:close/>
                  <a:moveTo>
                    <a:pt x="113385" y="109082"/>
                  </a:moveTo>
                  <a:cubicBezTo>
                    <a:pt x="113385" y="112077"/>
                    <a:pt x="110314" y="114589"/>
                    <a:pt x="106653" y="114589"/>
                  </a:cubicBezTo>
                  <a:lnTo>
                    <a:pt x="13346" y="114589"/>
                  </a:lnTo>
                  <a:cubicBezTo>
                    <a:pt x="9685" y="114589"/>
                    <a:pt x="6732" y="112077"/>
                    <a:pt x="6732" y="109082"/>
                  </a:cubicBezTo>
                  <a:lnTo>
                    <a:pt x="6732" y="21545"/>
                  </a:lnTo>
                  <a:cubicBezTo>
                    <a:pt x="16653" y="27342"/>
                    <a:pt x="34015" y="31400"/>
                    <a:pt x="50314" y="32463"/>
                  </a:cubicBezTo>
                  <a:cubicBezTo>
                    <a:pt x="51732" y="35748"/>
                    <a:pt x="55393" y="38260"/>
                    <a:pt x="60000" y="38260"/>
                  </a:cubicBezTo>
                  <a:cubicBezTo>
                    <a:pt x="64724" y="38260"/>
                    <a:pt x="68385" y="35748"/>
                    <a:pt x="69685" y="32463"/>
                  </a:cubicBezTo>
                  <a:cubicBezTo>
                    <a:pt x="85984" y="31400"/>
                    <a:pt x="103346" y="27342"/>
                    <a:pt x="113385" y="21545"/>
                  </a:cubicBezTo>
                  <a:lnTo>
                    <a:pt x="113385" y="109082"/>
                  </a:lnTo>
                  <a:close/>
                  <a:moveTo>
                    <a:pt x="56692" y="30048"/>
                  </a:moveTo>
                  <a:cubicBezTo>
                    <a:pt x="56692" y="28405"/>
                    <a:pt x="57992" y="27342"/>
                    <a:pt x="60000" y="27342"/>
                  </a:cubicBezTo>
                  <a:cubicBezTo>
                    <a:pt x="62007" y="27342"/>
                    <a:pt x="63307" y="28405"/>
                    <a:pt x="63307" y="30048"/>
                  </a:cubicBezTo>
                  <a:cubicBezTo>
                    <a:pt x="63307" y="31690"/>
                    <a:pt x="62007" y="32753"/>
                    <a:pt x="60000" y="32753"/>
                  </a:cubicBezTo>
                  <a:cubicBezTo>
                    <a:pt x="57992" y="32753"/>
                    <a:pt x="56692" y="31690"/>
                    <a:pt x="56692" y="30048"/>
                  </a:cubicBezTo>
                  <a:close/>
                  <a:moveTo>
                    <a:pt x="113385" y="14492"/>
                  </a:moveTo>
                  <a:cubicBezTo>
                    <a:pt x="104645" y="21062"/>
                    <a:pt x="87047" y="25700"/>
                    <a:pt x="69330" y="27053"/>
                  </a:cubicBezTo>
                  <a:cubicBezTo>
                    <a:pt x="68031" y="24057"/>
                    <a:pt x="64370" y="21835"/>
                    <a:pt x="60000" y="21835"/>
                  </a:cubicBezTo>
                  <a:cubicBezTo>
                    <a:pt x="55629" y="21835"/>
                    <a:pt x="52322" y="24057"/>
                    <a:pt x="50669" y="27053"/>
                  </a:cubicBezTo>
                  <a:cubicBezTo>
                    <a:pt x="33070" y="25700"/>
                    <a:pt x="15354" y="21062"/>
                    <a:pt x="6732" y="14492"/>
                  </a:cubicBezTo>
                  <a:lnTo>
                    <a:pt x="6732" y="10917"/>
                  </a:lnTo>
                  <a:cubicBezTo>
                    <a:pt x="6732" y="7922"/>
                    <a:pt x="9685" y="5507"/>
                    <a:pt x="13346" y="5507"/>
                  </a:cubicBezTo>
                  <a:lnTo>
                    <a:pt x="106653" y="5507"/>
                  </a:lnTo>
                  <a:cubicBezTo>
                    <a:pt x="110314" y="5507"/>
                    <a:pt x="113385" y="7922"/>
                    <a:pt x="113385" y="10917"/>
                  </a:cubicBezTo>
                  <a:lnTo>
                    <a:pt x="113385" y="14492"/>
                  </a:lnTo>
                  <a:close/>
                  <a:moveTo>
                    <a:pt x="49960" y="81835"/>
                  </a:moveTo>
                  <a:lnTo>
                    <a:pt x="30000" y="81835"/>
                  </a:lnTo>
                  <a:cubicBezTo>
                    <a:pt x="27992" y="81835"/>
                    <a:pt x="26692" y="82898"/>
                    <a:pt x="26692" y="84541"/>
                  </a:cubicBezTo>
                  <a:cubicBezTo>
                    <a:pt x="26692" y="86183"/>
                    <a:pt x="27992" y="87342"/>
                    <a:pt x="30000" y="87342"/>
                  </a:cubicBezTo>
                  <a:lnTo>
                    <a:pt x="49960" y="87342"/>
                  </a:lnTo>
                  <a:cubicBezTo>
                    <a:pt x="51968" y="87342"/>
                    <a:pt x="53385" y="86183"/>
                    <a:pt x="53385" y="84541"/>
                  </a:cubicBezTo>
                  <a:cubicBezTo>
                    <a:pt x="53385" y="82898"/>
                    <a:pt x="51968" y="81835"/>
                    <a:pt x="49960" y="81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2096"/>
            <p:cNvSpPr/>
            <p:nvPr/>
          </p:nvSpPr>
          <p:spPr>
            <a:xfrm>
              <a:off x="1303566" y="4083846"/>
              <a:ext cx="240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53" y="0"/>
                  </a:moveTo>
                  <a:lnTo>
                    <a:pt x="39921" y="0"/>
                  </a:lnTo>
                  <a:cubicBezTo>
                    <a:pt x="32598" y="0"/>
                    <a:pt x="26692" y="4927"/>
                    <a:pt x="26692" y="10917"/>
                  </a:cubicBezTo>
                  <a:lnTo>
                    <a:pt x="26692" y="13719"/>
                  </a:lnTo>
                  <a:cubicBezTo>
                    <a:pt x="26692" y="15265"/>
                    <a:pt x="27992" y="16425"/>
                    <a:pt x="30000" y="16425"/>
                  </a:cubicBezTo>
                  <a:cubicBezTo>
                    <a:pt x="32007" y="16425"/>
                    <a:pt x="33307" y="15265"/>
                    <a:pt x="33307" y="13719"/>
                  </a:cubicBezTo>
                  <a:lnTo>
                    <a:pt x="33307" y="10917"/>
                  </a:lnTo>
                  <a:cubicBezTo>
                    <a:pt x="33307" y="7922"/>
                    <a:pt x="36259" y="5507"/>
                    <a:pt x="39921" y="5507"/>
                  </a:cubicBezTo>
                  <a:lnTo>
                    <a:pt x="106653" y="5507"/>
                  </a:lnTo>
                  <a:cubicBezTo>
                    <a:pt x="110314" y="5507"/>
                    <a:pt x="113267" y="7922"/>
                    <a:pt x="113267" y="10917"/>
                  </a:cubicBezTo>
                  <a:lnTo>
                    <a:pt x="113267" y="87342"/>
                  </a:lnTo>
                  <a:cubicBezTo>
                    <a:pt x="113267" y="90338"/>
                    <a:pt x="110314" y="92753"/>
                    <a:pt x="106653" y="92753"/>
                  </a:cubicBezTo>
                  <a:lnTo>
                    <a:pt x="103346" y="92753"/>
                  </a:lnTo>
                  <a:cubicBezTo>
                    <a:pt x="101338" y="92753"/>
                    <a:pt x="99921" y="93816"/>
                    <a:pt x="99921" y="95458"/>
                  </a:cubicBezTo>
                  <a:cubicBezTo>
                    <a:pt x="99921" y="97101"/>
                    <a:pt x="101338" y="98164"/>
                    <a:pt x="103346" y="98164"/>
                  </a:cubicBezTo>
                  <a:lnTo>
                    <a:pt x="106653" y="98164"/>
                  </a:lnTo>
                  <a:cubicBezTo>
                    <a:pt x="113976" y="98164"/>
                    <a:pt x="120000" y="93333"/>
                    <a:pt x="120000" y="87342"/>
                  </a:cubicBezTo>
                  <a:lnTo>
                    <a:pt x="120000" y="10917"/>
                  </a:lnTo>
                  <a:cubicBezTo>
                    <a:pt x="120000" y="4927"/>
                    <a:pt x="113976" y="0"/>
                    <a:pt x="106653" y="0"/>
                  </a:cubicBezTo>
                  <a:close/>
                  <a:moveTo>
                    <a:pt x="36614" y="87342"/>
                  </a:moveTo>
                  <a:lnTo>
                    <a:pt x="23267" y="87342"/>
                  </a:lnTo>
                  <a:cubicBezTo>
                    <a:pt x="21259" y="87342"/>
                    <a:pt x="19960" y="88405"/>
                    <a:pt x="19960" y="90048"/>
                  </a:cubicBezTo>
                  <a:cubicBezTo>
                    <a:pt x="19960" y="91690"/>
                    <a:pt x="21259" y="92753"/>
                    <a:pt x="23267" y="92753"/>
                  </a:cubicBezTo>
                  <a:lnTo>
                    <a:pt x="36614" y="92753"/>
                  </a:lnTo>
                  <a:cubicBezTo>
                    <a:pt x="38622" y="92753"/>
                    <a:pt x="39921" y="91690"/>
                    <a:pt x="39921" y="90048"/>
                  </a:cubicBezTo>
                  <a:cubicBezTo>
                    <a:pt x="39921" y="88405"/>
                    <a:pt x="38622" y="87342"/>
                    <a:pt x="36614" y="87342"/>
                  </a:cubicBezTo>
                  <a:close/>
                  <a:moveTo>
                    <a:pt x="30000" y="98164"/>
                  </a:moveTo>
                  <a:lnTo>
                    <a:pt x="23267" y="98164"/>
                  </a:lnTo>
                  <a:cubicBezTo>
                    <a:pt x="21259" y="98164"/>
                    <a:pt x="19960" y="99323"/>
                    <a:pt x="19960" y="100966"/>
                  </a:cubicBezTo>
                  <a:cubicBezTo>
                    <a:pt x="19960" y="102608"/>
                    <a:pt x="21259" y="103671"/>
                    <a:pt x="23267" y="103671"/>
                  </a:cubicBezTo>
                  <a:lnTo>
                    <a:pt x="30000" y="103671"/>
                  </a:lnTo>
                  <a:cubicBezTo>
                    <a:pt x="32007" y="103671"/>
                    <a:pt x="33307" y="102608"/>
                    <a:pt x="33307" y="100966"/>
                  </a:cubicBezTo>
                  <a:cubicBezTo>
                    <a:pt x="33307" y="99323"/>
                    <a:pt x="32007" y="98164"/>
                    <a:pt x="30000" y="98164"/>
                  </a:cubicBezTo>
                  <a:close/>
                  <a:moveTo>
                    <a:pt x="79960" y="21835"/>
                  </a:moveTo>
                  <a:lnTo>
                    <a:pt x="13346" y="21835"/>
                  </a:lnTo>
                  <a:cubicBezTo>
                    <a:pt x="6023" y="21835"/>
                    <a:pt x="0" y="26763"/>
                    <a:pt x="0" y="32753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79960" y="120000"/>
                  </a:lnTo>
                  <a:cubicBezTo>
                    <a:pt x="87283" y="120000"/>
                    <a:pt x="93307" y="115072"/>
                    <a:pt x="93307" y="109082"/>
                  </a:cubicBezTo>
                  <a:lnTo>
                    <a:pt x="93307" y="32753"/>
                  </a:lnTo>
                  <a:cubicBezTo>
                    <a:pt x="93307" y="26763"/>
                    <a:pt x="87283" y="21835"/>
                    <a:pt x="79960" y="21835"/>
                  </a:cubicBezTo>
                  <a:close/>
                  <a:moveTo>
                    <a:pt x="86692" y="109082"/>
                  </a:moveTo>
                  <a:cubicBezTo>
                    <a:pt x="86692" y="112077"/>
                    <a:pt x="83622" y="114589"/>
                    <a:pt x="79960" y="114589"/>
                  </a:cubicBezTo>
                  <a:lnTo>
                    <a:pt x="13346" y="114589"/>
                  </a:lnTo>
                  <a:cubicBezTo>
                    <a:pt x="9685" y="114589"/>
                    <a:pt x="6614" y="112077"/>
                    <a:pt x="6614" y="109082"/>
                  </a:cubicBezTo>
                  <a:lnTo>
                    <a:pt x="6614" y="40676"/>
                  </a:lnTo>
                  <a:cubicBezTo>
                    <a:pt x="14645" y="45893"/>
                    <a:pt x="23976" y="48019"/>
                    <a:pt x="37322" y="48888"/>
                  </a:cubicBezTo>
                  <a:cubicBezTo>
                    <a:pt x="38622" y="52077"/>
                    <a:pt x="42283" y="54589"/>
                    <a:pt x="46653" y="54589"/>
                  </a:cubicBezTo>
                  <a:cubicBezTo>
                    <a:pt x="51023" y="54589"/>
                    <a:pt x="54921" y="52077"/>
                    <a:pt x="55984" y="48888"/>
                  </a:cubicBezTo>
                  <a:cubicBezTo>
                    <a:pt x="69330" y="48019"/>
                    <a:pt x="78307" y="45893"/>
                    <a:pt x="86692" y="40676"/>
                  </a:cubicBezTo>
                  <a:lnTo>
                    <a:pt x="86692" y="109082"/>
                  </a:lnTo>
                  <a:close/>
                  <a:moveTo>
                    <a:pt x="43346" y="46376"/>
                  </a:moveTo>
                  <a:cubicBezTo>
                    <a:pt x="43346" y="44734"/>
                    <a:pt x="44645" y="43671"/>
                    <a:pt x="46653" y="43671"/>
                  </a:cubicBezTo>
                  <a:cubicBezTo>
                    <a:pt x="48661" y="43671"/>
                    <a:pt x="49960" y="44734"/>
                    <a:pt x="49960" y="46376"/>
                  </a:cubicBezTo>
                  <a:cubicBezTo>
                    <a:pt x="49960" y="48019"/>
                    <a:pt x="48661" y="49082"/>
                    <a:pt x="46653" y="49082"/>
                  </a:cubicBezTo>
                  <a:cubicBezTo>
                    <a:pt x="44645" y="49082"/>
                    <a:pt x="43346" y="48019"/>
                    <a:pt x="43346" y="46376"/>
                  </a:cubicBezTo>
                  <a:close/>
                  <a:moveTo>
                    <a:pt x="86692" y="33816"/>
                  </a:moveTo>
                  <a:cubicBezTo>
                    <a:pt x="79960" y="39613"/>
                    <a:pt x="70275" y="42608"/>
                    <a:pt x="55984" y="43381"/>
                  </a:cubicBezTo>
                  <a:cubicBezTo>
                    <a:pt x="54685" y="40386"/>
                    <a:pt x="51023" y="38260"/>
                    <a:pt x="46653" y="38260"/>
                  </a:cubicBezTo>
                  <a:cubicBezTo>
                    <a:pt x="42283" y="38260"/>
                    <a:pt x="38976" y="40386"/>
                    <a:pt x="37322" y="43381"/>
                  </a:cubicBezTo>
                  <a:cubicBezTo>
                    <a:pt x="22677" y="42608"/>
                    <a:pt x="12992" y="39613"/>
                    <a:pt x="6614" y="33816"/>
                  </a:cubicBezTo>
                  <a:lnTo>
                    <a:pt x="6614" y="32753"/>
                  </a:lnTo>
                  <a:cubicBezTo>
                    <a:pt x="6614" y="29758"/>
                    <a:pt x="9685" y="27342"/>
                    <a:pt x="13346" y="27342"/>
                  </a:cubicBezTo>
                  <a:lnTo>
                    <a:pt x="79960" y="27342"/>
                  </a:lnTo>
                  <a:cubicBezTo>
                    <a:pt x="83622" y="27342"/>
                    <a:pt x="86692" y="29758"/>
                    <a:pt x="86692" y="32753"/>
                  </a:cubicBezTo>
                  <a:lnTo>
                    <a:pt x="86692" y="33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2097"/>
            <p:cNvSpPr/>
            <p:nvPr/>
          </p:nvSpPr>
          <p:spPr>
            <a:xfrm>
              <a:off x="1841173" y="4083846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8" y="81259"/>
                  </a:moveTo>
                  <a:lnTo>
                    <a:pt x="29202" y="78450"/>
                  </a:lnTo>
                  <a:cubicBezTo>
                    <a:pt x="29685" y="77966"/>
                    <a:pt x="29975" y="77384"/>
                    <a:pt x="29975" y="76610"/>
                  </a:cubicBezTo>
                  <a:cubicBezTo>
                    <a:pt x="29975" y="74963"/>
                    <a:pt x="28912" y="73801"/>
                    <a:pt x="27268" y="73801"/>
                  </a:cubicBezTo>
                  <a:cubicBezTo>
                    <a:pt x="26398" y="73801"/>
                    <a:pt x="25914" y="74092"/>
                    <a:pt x="25334" y="74673"/>
                  </a:cubicBezTo>
                  <a:lnTo>
                    <a:pt x="22626" y="77384"/>
                  </a:lnTo>
                  <a:cubicBezTo>
                    <a:pt x="22046" y="77966"/>
                    <a:pt x="21756" y="78450"/>
                    <a:pt x="21756" y="79322"/>
                  </a:cubicBezTo>
                  <a:cubicBezTo>
                    <a:pt x="21756" y="80968"/>
                    <a:pt x="22917" y="82033"/>
                    <a:pt x="24560" y="82033"/>
                  </a:cubicBezTo>
                  <a:cubicBezTo>
                    <a:pt x="25334" y="82033"/>
                    <a:pt x="25914" y="81743"/>
                    <a:pt x="26398" y="81259"/>
                  </a:cubicBezTo>
                  <a:close/>
                  <a:moveTo>
                    <a:pt x="43609" y="79322"/>
                  </a:moveTo>
                  <a:cubicBezTo>
                    <a:pt x="43609" y="77675"/>
                    <a:pt x="42546" y="76610"/>
                    <a:pt x="40902" y="76610"/>
                  </a:cubicBezTo>
                  <a:cubicBezTo>
                    <a:pt x="40032" y="76610"/>
                    <a:pt x="39548" y="76803"/>
                    <a:pt x="38968" y="77384"/>
                  </a:cubicBezTo>
                  <a:lnTo>
                    <a:pt x="11700" y="104697"/>
                  </a:lnTo>
                  <a:cubicBezTo>
                    <a:pt x="11120" y="105278"/>
                    <a:pt x="10829" y="105859"/>
                    <a:pt x="10829" y="106634"/>
                  </a:cubicBezTo>
                  <a:cubicBezTo>
                    <a:pt x="10829" y="108280"/>
                    <a:pt x="11990" y="109346"/>
                    <a:pt x="13634" y="109346"/>
                  </a:cubicBezTo>
                  <a:cubicBezTo>
                    <a:pt x="14407" y="109346"/>
                    <a:pt x="14987" y="109152"/>
                    <a:pt x="15471" y="108571"/>
                  </a:cubicBezTo>
                  <a:lnTo>
                    <a:pt x="42836" y="81259"/>
                  </a:lnTo>
                  <a:cubicBezTo>
                    <a:pt x="43319" y="80677"/>
                    <a:pt x="43609" y="80096"/>
                    <a:pt x="43609" y="79322"/>
                  </a:cubicBezTo>
                  <a:close/>
                  <a:moveTo>
                    <a:pt x="43609" y="90266"/>
                  </a:moveTo>
                  <a:cubicBezTo>
                    <a:pt x="42836" y="90266"/>
                    <a:pt x="42256" y="90556"/>
                    <a:pt x="41676" y="91041"/>
                  </a:cubicBezTo>
                  <a:lnTo>
                    <a:pt x="33553" y="99273"/>
                  </a:lnTo>
                  <a:cubicBezTo>
                    <a:pt x="32973" y="99854"/>
                    <a:pt x="32683" y="100338"/>
                    <a:pt x="32683" y="101210"/>
                  </a:cubicBezTo>
                  <a:cubicBezTo>
                    <a:pt x="32683" y="102857"/>
                    <a:pt x="33843" y="103922"/>
                    <a:pt x="35390" y="103922"/>
                  </a:cubicBezTo>
                  <a:cubicBezTo>
                    <a:pt x="36261" y="103922"/>
                    <a:pt x="36841" y="103631"/>
                    <a:pt x="37324" y="103050"/>
                  </a:cubicBezTo>
                  <a:lnTo>
                    <a:pt x="45543" y="94915"/>
                  </a:lnTo>
                  <a:cubicBezTo>
                    <a:pt x="46124" y="94334"/>
                    <a:pt x="46317" y="93753"/>
                    <a:pt x="46317" y="92978"/>
                  </a:cubicBezTo>
                  <a:cubicBezTo>
                    <a:pt x="46317" y="91331"/>
                    <a:pt x="45253" y="90266"/>
                    <a:pt x="43609" y="90266"/>
                  </a:cubicBezTo>
                  <a:close/>
                  <a:moveTo>
                    <a:pt x="120000" y="2808"/>
                  </a:moveTo>
                  <a:cubicBezTo>
                    <a:pt x="120000" y="1162"/>
                    <a:pt x="118936" y="0"/>
                    <a:pt x="117292" y="0"/>
                  </a:cubicBezTo>
                  <a:cubicBezTo>
                    <a:pt x="116712" y="0"/>
                    <a:pt x="116518" y="0"/>
                    <a:pt x="116228" y="290"/>
                  </a:cubicBezTo>
                  <a:lnTo>
                    <a:pt x="116228" y="290"/>
                  </a:lnTo>
                  <a:lnTo>
                    <a:pt x="1547" y="49491"/>
                  </a:lnTo>
                  <a:lnTo>
                    <a:pt x="1547" y="49491"/>
                  </a:lnTo>
                  <a:lnTo>
                    <a:pt x="1547" y="49491"/>
                  </a:lnTo>
                  <a:lnTo>
                    <a:pt x="1547" y="49491"/>
                  </a:lnTo>
                  <a:cubicBezTo>
                    <a:pt x="773" y="50072"/>
                    <a:pt x="0" y="50847"/>
                    <a:pt x="0" y="52009"/>
                  </a:cubicBezTo>
                  <a:cubicBezTo>
                    <a:pt x="0" y="53365"/>
                    <a:pt x="773" y="54140"/>
                    <a:pt x="1837" y="54430"/>
                  </a:cubicBezTo>
                  <a:lnTo>
                    <a:pt x="1837" y="54430"/>
                  </a:lnTo>
                  <a:lnTo>
                    <a:pt x="46897" y="73026"/>
                  </a:lnTo>
                  <a:lnTo>
                    <a:pt x="65463" y="118159"/>
                  </a:lnTo>
                  <a:lnTo>
                    <a:pt x="65463" y="118159"/>
                  </a:lnTo>
                  <a:cubicBezTo>
                    <a:pt x="65753" y="119225"/>
                    <a:pt x="66817" y="120000"/>
                    <a:pt x="67880" y="120000"/>
                  </a:cubicBezTo>
                  <a:cubicBezTo>
                    <a:pt x="69041" y="120000"/>
                    <a:pt x="69814" y="119515"/>
                    <a:pt x="70394" y="118353"/>
                  </a:cubicBezTo>
                  <a:lnTo>
                    <a:pt x="70394" y="118353"/>
                  </a:lnTo>
                  <a:lnTo>
                    <a:pt x="70394" y="118353"/>
                  </a:lnTo>
                  <a:lnTo>
                    <a:pt x="70394" y="118353"/>
                  </a:lnTo>
                  <a:lnTo>
                    <a:pt x="119516" y="3583"/>
                  </a:lnTo>
                  <a:lnTo>
                    <a:pt x="119516" y="3583"/>
                  </a:lnTo>
                  <a:cubicBezTo>
                    <a:pt x="120000" y="3583"/>
                    <a:pt x="120000" y="3292"/>
                    <a:pt x="120000" y="2808"/>
                  </a:cubicBezTo>
                  <a:close/>
                  <a:moveTo>
                    <a:pt x="9766" y="52009"/>
                  </a:moveTo>
                  <a:lnTo>
                    <a:pt x="105302" y="10944"/>
                  </a:lnTo>
                  <a:lnTo>
                    <a:pt x="48251" y="68087"/>
                  </a:lnTo>
                  <a:lnTo>
                    <a:pt x="9766" y="52009"/>
                  </a:lnTo>
                  <a:close/>
                  <a:moveTo>
                    <a:pt x="68170" y="110508"/>
                  </a:moveTo>
                  <a:lnTo>
                    <a:pt x="52312" y="71670"/>
                  </a:lnTo>
                  <a:lnTo>
                    <a:pt x="109363" y="14527"/>
                  </a:lnTo>
                  <a:lnTo>
                    <a:pt x="68170" y="110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098"/>
            <p:cNvSpPr/>
            <p:nvPr/>
          </p:nvSpPr>
          <p:spPr>
            <a:xfrm>
              <a:off x="2410875" y="4091869"/>
              <a:ext cx="2970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4" y="101930"/>
                  </a:moveTo>
                  <a:lnTo>
                    <a:pt x="65217" y="101930"/>
                  </a:lnTo>
                  <a:cubicBezTo>
                    <a:pt x="63864" y="95128"/>
                    <a:pt x="58357" y="90026"/>
                    <a:pt x="51787" y="90026"/>
                  </a:cubicBezTo>
                  <a:cubicBezTo>
                    <a:pt x="45314" y="90026"/>
                    <a:pt x="39806" y="95128"/>
                    <a:pt x="38454" y="101930"/>
                  </a:cubicBezTo>
                  <a:lnTo>
                    <a:pt x="2705" y="101930"/>
                  </a:lnTo>
                  <a:cubicBezTo>
                    <a:pt x="1159" y="101930"/>
                    <a:pt x="0" y="103206"/>
                    <a:pt x="0" y="105013"/>
                  </a:cubicBezTo>
                  <a:cubicBezTo>
                    <a:pt x="0" y="106820"/>
                    <a:pt x="1159" y="107989"/>
                    <a:pt x="2705" y="107989"/>
                  </a:cubicBezTo>
                  <a:lnTo>
                    <a:pt x="38454" y="107989"/>
                  </a:lnTo>
                  <a:cubicBezTo>
                    <a:pt x="39806" y="114898"/>
                    <a:pt x="45314" y="120000"/>
                    <a:pt x="51787" y="120000"/>
                  </a:cubicBezTo>
                  <a:cubicBezTo>
                    <a:pt x="58357" y="120000"/>
                    <a:pt x="63864" y="114898"/>
                    <a:pt x="65217" y="107989"/>
                  </a:cubicBezTo>
                  <a:lnTo>
                    <a:pt x="117294" y="107989"/>
                  </a:lnTo>
                  <a:cubicBezTo>
                    <a:pt x="118937" y="107989"/>
                    <a:pt x="120000" y="106820"/>
                    <a:pt x="120000" y="105013"/>
                  </a:cubicBezTo>
                  <a:cubicBezTo>
                    <a:pt x="120000" y="103206"/>
                    <a:pt x="118937" y="101930"/>
                    <a:pt x="117294" y="101930"/>
                  </a:cubicBezTo>
                  <a:close/>
                  <a:moveTo>
                    <a:pt x="51787" y="113941"/>
                  </a:moveTo>
                  <a:cubicBezTo>
                    <a:pt x="47149" y="113941"/>
                    <a:pt x="43671" y="110115"/>
                    <a:pt x="43671" y="105013"/>
                  </a:cubicBezTo>
                  <a:cubicBezTo>
                    <a:pt x="43671" y="99911"/>
                    <a:pt x="47149" y="95978"/>
                    <a:pt x="51787" y="95978"/>
                  </a:cubicBezTo>
                  <a:cubicBezTo>
                    <a:pt x="56425" y="95978"/>
                    <a:pt x="60000" y="99911"/>
                    <a:pt x="60000" y="105013"/>
                  </a:cubicBezTo>
                  <a:cubicBezTo>
                    <a:pt x="60000" y="110115"/>
                    <a:pt x="56425" y="113941"/>
                    <a:pt x="51787" y="113941"/>
                  </a:cubicBezTo>
                  <a:close/>
                  <a:moveTo>
                    <a:pt x="2705" y="17962"/>
                  </a:moveTo>
                  <a:lnTo>
                    <a:pt x="16618" y="17962"/>
                  </a:lnTo>
                  <a:cubicBezTo>
                    <a:pt x="17971" y="24871"/>
                    <a:pt x="23478" y="29973"/>
                    <a:pt x="30048" y="29973"/>
                  </a:cubicBezTo>
                  <a:cubicBezTo>
                    <a:pt x="36521" y="29973"/>
                    <a:pt x="42028" y="24871"/>
                    <a:pt x="43381" y="17962"/>
                  </a:cubicBezTo>
                  <a:lnTo>
                    <a:pt x="117294" y="17962"/>
                  </a:lnTo>
                  <a:cubicBezTo>
                    <a:pt x="118937" y="17962"/>
                    <a:pt x="120000" y="16793"/>
                    <a:pt x="120000" y="14986"/>
                  </a:cubicBezTo>
                  <a:cubicBezTo>
                    <a:pt x="120000" y="13179"/>
                    <a:pt x="118937" y="12010"/>
                    <a:pt x="117294" y="12010"/>
                  </a:cubicBezTo>
                  <a:lnTo>
                    <a:pt x="43381" y="12010"/>
                  </a:lnTo>
                  <a:cubicBezTo>
                    <a:pt x="42028" y="5101"/>
                    <a:pt x="36521" y="0"/>
                    <a:pt x="30048" y="0"/>
                  </a:cubicBezTo>
                  <a:cubicBezTo>
                    <a:pt x="23478" y="0"/>
                    <a:pt x="17971" y="5101"/>
                    <a:pt x="16618" y="12010"/>
                  </a:cubicBezTo>
                  <a:lnTo>
                    <a:pt x="2705" y="12010"/>
                  </a:lnTo>
                  <a:cubicBezTo>
                    <a:pt x="1159" y="12010"/>
                    <a:pt x="0" y="13179"/>
                    <a:pt x="0" y="14986"/>
                  </a:cubicBezTo>
                  <a:cubicBezTo>
                    <a:pt x="0" y="16793"/>
                    <a:pt x="1159" y="17962"/>
                    <a:pt x="2705" y="17962"/>
                  </a:cubicBezTo>
                  <a:close/>
                  <a:moveTo>
                    <a:pt x="30048" y="5952"/>
                  </a:moveTo>
                  <a:cubicBezTo>
                    <a:pt x="34685" y="5952"/>
                    <a:pt x="38164" y="9884"/>
                    <a:pt x="38164" y="14986"/>
                  </a:cubicBezTo>
                  <a:cubicBezTo>
                    <a:pt x="38164" y="20088"/>
                    <a:pt x="34685" y="24021"/>
                    <a:pt x="30048" y="24021"/>
                  </a:cubicBezTo>
                  <a:cubicBezTo>
                    <a:pt x="25410" y="24021"/>
                    <a:pt x="21835" y="20088"/>
                    <a:pt x="21835" y="14986"/>
                  </a:cubicBezTo>
                  <a:cubicBezTo>
                    <a:pt x="21835" y="9884"/>
                    <a:pt x="25410" y="5952"/>
                    <a:pt x="30048" y="5952"/>
                  </a:cubicBezTo>
                  <a:close/>
                  <a:moveTo>
                    <a:pt x="117294" y="56970"/>
                  </a:moveTo>
                  <a:lnTo>
                    <a:pt x="108792" y="56970"/>
                  </a:lnTo>
                  <a:cubicBezTo>
                    <a:pt x="107439" y="50062"/>
                    <a:pt x="102028" y="44960"/>
                    <a:pt x="95458" y="44960"/>
                  </a:cubicBezTo>
                  <a:cubicBezTo>
                    <a:pt x="88888" y="44960"/>
                    <a:pt x="83478" y="50062"/>
                    <a:pt x="82125" y="56970"/>
                  </a:cubicBezTo>
                  <a:lnTo>
                    <a:pt x="2705" y="56970"/>
                  </a:lnTo>
                  <a:cubicBezTo>
                    <a:pt x="1159" y="56970"/>
                    <a:pt x="0" y="58139"/>
                    <a:pt x="0" y="59946"/>
                  </a:cubicBezTo>
                  <a:cubicBezTo>
                    <a:pt x="0" y="61753"/>
                    <a:pt x="1159" y="63029"/>
                    <a:pt x="2705" y="63029"/>
                  </a:cubicBezTo>
                  <a:lnTo>
                    <a:pt x="82125" y="63029"/>
                  </a:lnTo>
                  <a:cubicBezTo>
                    <a:pt x="83478" y="69831"/>
                    <a:pt x="88888" y="74933"/>
                    <a:pt x="95458" y="74933"/>
                  </a:cubicBezTo>
                  <a:cubicBezTo>
                    <a:pt x="102028" y="74933"/>
                    <a:pt x="107439" y="69831"/>
                    <a:pt x="108792" y="63029"/>
                  </a:cubicBezTo>
                  <a:lnTo>
                    <a:pt x="117294" y="63029"/>
                  </a:lnTo>
                  <a:cubicBezTo>
                    <a:pt x="118937" y="63029"/>
                    <a:pt x="120000" y="61753"/>
                    <a:pt x="120000" y="59946"/>
                  </a:cubicBezTo>
                  <a:cubicBezTo>
                    <a:pt x="120000" y="58139"/>
                    <a:pt x="118937" y="56970"/>
                    <a:pt x="117294" y="56970"/>
                  </a:cubicBezTo>
                  <a:close/>
                  <a:moveTo>
                    <a:pt x="95458" y="68981"/>
                  </a:moveTo>
                  <a:cubicBezTo>
                    <a:pt x="90821" y="68981"/>
                    <a:pt x="87246" y="65048"/>
                    <a:pt x="87246" y="59946"/>
                  </a:cubicBezTo>
                  <a:cubicBezTo>
                    <a:pt x="87246" y="54844"/>
                    <a:pt x="90821" y="51018"/>
                    <a:pt x="95458" y="51018"/>
                  </a:cubicBezTo>
                  <a:cubicBezTo>
                    <a:pt x="100096" y="51018"/>
                    <a:pt x="103671" y="54844"/>
                    <a:pt x="103671" y="59946"/>
                  </a:cubicBezTo>
                  <a:cubicBezTo>
                    <a:pt x="103671" y="65048"/>
                    <a:pt x="100096" y="68981"/>
                    <a:pt x="95458" y="689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2099"/>
            <p:cNvSpPr/>
            <p:nvPr/>
          </p:nvSpPr>
          <p:spPr>
            <a:xfrm>
              <a:off x="2980576" y="4091869"/>
              <a:ext cx="296999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376" y="101930"/>
                  </a:moveTo>
                  <a:cubicBezTo>
                    <a:pt x="104734" y="101930"/>
                    <a:pt x="103574" y="103206"/>
                    <a:pt x="103574" y="105013"/>
                  </a:cubicBezTo>
                  <a:cubicBezTo>
                    <a:pt x="103574" y="106820"/>
                    <a:pt x="104734" y="107989"/>
                    <a:pt x="106376" y="107989"/>
                  </a:cubicBezTo>
                  <a:cubicBezTo>
                    <a:pt x="107922" y="107989"/>
                    <a:pt x="109082" y="106820"/>
                    <a:pt x="109082" y="105013"/>
                  </a:cubicBezTo>
                  <a:cubicBezTo>
                    <a:pt x="109082" y="103206"/>
                    <a:pt x="107922" y="101930"/>
                    <a:pt x="106376" y="101930"/>
                  </a:cubicBezTo>
                  <a:close/>
                  <a:moveTo>
                    <a:pt x="84541" y="53994"/>
                  </a:moveTo>
                  <a:cubicBezTo>
                    <a:pt x="89178" y="53994"/>
                    <a:pt x="92657" y="50062"/>
                    <a:pt x="92657" y="44960"/>
                  </a:cubicBezTo>
                  <a:cubicBezTo>
                    <a:pt x="92657" y="39858"/>
                    <a:pt x="89178" y="36031"/>
                    <a:pt x="84541" y="36031"/>
                  </a:cubicBezTo>
                  <a:cubicBezTo>
                    <a:pt x="79903" y="36031"/>
                    <a:pt x="76328" y="39858"/>
                    <a:pt x="76328" y="44960"/>
                  </a:cubicBezTo>
                  <a:cubicBezTo>
                    <a:pt x="76328" y="50062"/>
                    <a:pt x="79903" y="53994"/>
                    <a:pt x="84541" y="53994"/>
                  </a:cubicBezTo>
                  <a:close/>
                  <a:moveTo>
                    <a:pt x="84541" y="95978"/>
                  </a:moveTo>
                  <a:cubicBezTo>
                    <a:pt x="95169" y="95978"/>
                    <a:pt x="103574" y="86731"/>
                    <a:pt x="103574" y="74933"/>
                  </a:cubicBezTo>
                  <a:lnTo>
                    <a:pt x="103574" y="44960"/>
                  </a:lnTo>
                  <a:cubicBezTo>
                    <a:pt x="103574" y="33268"/>
                    <a:pt x="95169" y="24021"/>
                    <a:pt x="84541" y="24021"/>
                  </a:cubicBezTo>
                  <a:cubicBezTo>
                    <a:pt x="73913" y="24021"/>
                    <a:pt x="65410" y="33268"/>
                    <a:pt x="65410" y="44960"/>
                  </a:cubicBezTo>
                  <a:lnTo>
                    <a:pt x="65410" y="74933"/>
                  </a:lnTo>
                  <a:cubicBezTo>
                    <a:pt x="65410" y="86731"/>
                    <a:pt x="73913" y="95978"/>
                    <a:pt x="84541" y="95978"/>
                  </a:cubicBezTo>
                  <a:close/>
                  <a:moveTo>
                    <a:pt x="70917" y="44960"/>
                  </a:moveTo>
                  <a:cubicBezTo>
                    <a:pt x="70917" y="36563"/>
                    <a:pt x="76908" y="29973"/>
                    <a:pt x="84541" y="29973"/>
                  </a:cubicBezTo>
                  <a:cubicBezTo>
                    <a:pt x="92173" y="29973"/>
                    <a:pt x="98164" y="36563"/>
                    <a:pt x="98164" y="44960"/>
                  </a:cubicBezTo>
                  <a:lnTo>
                    <a:pt x="98164" y="74933"/>
                  </a:lnTo>
                  <a:cubicBezTo>
                    <a:pt x="98164" y="83330"/>
                    <a:pt x="92173" y="90026"/>
                    <a:pt x="84541" y="90026"/>
                  </a:cubicBezTo>
                  <a:cubicBezTo>
                    <a:pt x="76908" y="90026"/>
                    <a:pt x="70917" y="83330"/>
                    <a:pt x="70917" y="74933"/>
                  </a:cubicBezTo>
                  <a:lnTo>
                    <a:pt x="70917" y="44960"/>
                  </a:lnTo>
                  <a:close/>
                  <a:moveTo>
                    <a:pt x="106376" y="17962"/>
                  </a:moveTo>
                  <a:cubicBezTo>
                    <a:pt x="107922" y="17962"/>
                    <a:pt x="109082" y="16793"/>
                    <a:pt x="109082" y="14986"/>
                  </a:cubicBezTo>
                  <a:cubicBezTo>
                    <a:pt x="109082" y="13179"/>
                    <a:pt x="107922" y="12010"/>
                    <a:pt x="106376" y="12010"/>
                  </a:cubicBezTo>
                  <a:cubicBezTo>
                    <a:pt x="104734" y="12010"/>
                    <a:pt x="103574" y="13179"/>
                    <a:pt x="103574" y="14986"/>
                  </a:cubicBezTo>
                  <a:cubicBezTo>
                    <a:pt x="103574" y="16793"/>
                    <a:pt x="104734" y="17962"/>
                    <a:pt x="106376" y="17962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2657"/>
                    <a:pt x="0" y="5952"/>
                  </a:cubicBezTo>
                  <a:lnTo>
                    <a:pt x="0" y="113941"/>
                  </a:lnTo>
                  <a:cubicBezTo>
                    <a:pt x="0" y="117236"/>
                    <a:pt x="2415" y="120000"/>
                    <a:pt x="5410" y="120000"/>
                  </a:cubicBezTo>
                  <a:lnTo>
                    <a:pt x="114492" y="120000"/>
                  </a:lnTo>
                  <a:cubicBezTo>
                    <a:pt x="117487" y="120000"/>
                    <a:pt x="120000" y="117236"/>
                    <a:pt x="120000" y="113941"/>
                  </a:cubicBezTo>
                  <a:lnTo>
                    <a:pt x="120000" y="5952"/>
                  </a:lnTo>
                  <a:cubicBezTo>
                    <a:pt x="120000" y="2657"/>
                    <a:pt x="117487" y="0"/>
                    <a:pt x="114492" y="0"/>
                  </a:cubicBezTo>
                  <a:close/>
                  <a:moveTo>
                    <a:pt x="114492" y="113941"/>
                  </a:moveTo>
                  <a:lnTo>
                    <a:pt x="5410" y="113941"/>
                  </a:lnTo>
                  <a:lnTo>
                    <a:pt x="5410" y="5952"/>
                  </a:lnTo>
                  <a:lnTo>
                    <a:pt x="114492" y="5952"/>
                  </a:lnTo>
                  <a:lnTo>
                    <a:pt x="114492" y="113941"/>
                  </a:lnTo>
                  <a:close/>
                  <a:moveTo>
                    <a:pt x="13623" y="107989"/>
                  </a:moveTo>
                  <a:cubicBezTo>
                    <a:pt x="15265" y="107989"/>
                    <a:pt x="16328" y="106820"/>
                    <a:pt x="16328" y="105013"/>
                  </a:cubicBezTo>
                  <a:cubicBezTo>
                    <a:pt x="16328" y="103206"/>
                    <a:pt x="15265" y="101930"/>
                    <a:pt x="13623" y="101930"/>
                  </a:cubicBezTo>
                  <a:cubicBezTo>
                    <a:pt x="11980" y="101930"/>
                    <a:pt x="10917" y="103206"/>
                    <a:pt x="10917" y="105013"/>
                  </a:cubicBezTo>
                  <a:cubicBezTo>
                    <a:pt x="10917" y="106820"/>
                    <a:pt x="11980" y="107989"/>
                    <a:pt x="13623" y="107989"/>
                  </a:cubicBezTo>
                  <a:close/>
                  <a:moveTo>
                    <a:pt x="16328" y="74933"/>
                  </a:moveTo>
                  <a:cubicBezTo>
                    <a:pt x="16328" y="86731"/>
                    <a:pt x="24830" y="95978"/>
                    <a:pt x="35458" y="95978"/>
                  </a:cubicBezTo>
                  <a:cubicBezTo>
                    <a:pt x="46086" y="95978"/>
                    <a:pt x="54492" y="86731"/>
                    <a:pt x="54492" y="74933"/>
                  </a:cubicBezTo>
                  <a:lnTo>
                    <a:pt x="54492" y="44960"/>
                  </a:lnTo>
                  <a:cubicBezTo>
                    <a:pt x="54492" y="33268"/>
                    <a:pt x="46086" y="24021"/>
                    <a:pt x="35458" y="24021"/>
                  </a:cubicBezTo>
                  <a:cubicBezTo>
                    <a:pt x="24830" y="24021"/>
                    <a:pt x="16328" y="33268"/>
                    <a:pt x="16328" y="44960"/>
                  </a:cubicBezTo>
                  <a:lnTo>
                    <a:pt x="16328" y="74933"/>
                  </a:lnTo>
                  <a:close/>
                  <a:moveTo>
                    <a:pt x="21835" y="44960"/>
                  </a:moveTo>
                  <a:cubicBezTo>
                    <a:pt x="21835" y="36563"/>
                    <a:pt x="27826" y="29973"/>
                    <a:pt x="35458" y="29973"/>
                  </a:cubicBezTo>
                  <a:cubicBezTo>
                    <a:pt x="43091" y="29973"/>
                    <a:pt x="49082" y="36563"/>
                    <a:pt x="49082" y="44960"/>
                  </a:cubicBezTo>
                  <a:lnTo>
                    <a:pt x="49082" y="74933"/>
                  </a:lnTo>
                  <a:cubicBezTo>
                    <a:pt x="49082" y="83330"/>
                    <a:pt x="43091" y="90026"/>
                    <a:pt x="35458" y="90026"/>
                  </a:cubicBezTo>
                  <a:cubicBezTo>
                    <a:pt x="27826" y="90026"/>
                    <a:pt x="21835" y="83330"/>
                    <a:pt x="21835" y="74933"/>
                  </a:cubicBezTo>
                  <a:lnTo>
                    <a:pt x="21835" y="44960"/>
                  </a:lnTo>
                  <a:close/>
                  <a:moveTo>
                    <a:pt x="13623" y="17962"/>
                  </a:moveTo>
                  <a:cubicBezTo>
                    <a:pt x="15265" y="17962"/>
                    <a:pt x="16328" y="16793"/>
                    <a:pt x="16328" y="14986"/>
                  </a:cubicBezTo>
                  <a:cubicBezTo>
                    <a:pt x="16328" y="13179"/>
                    <a:pt x="15265" y="12010"/>
                    <a:pt x="13623" y="12010"/>
                  </a:cubicBezTo>
                  <a:cubicBezTo>
                    <a:pt x="11980" y="12010"/>
                    <a:pt x="10917" y="13179"/>
                    <a:pt x="10917" y="14986"/>
                  </a:cubicBezTo>
                  <a:cubicBezTo>
                    <a:pt x="10917" y="16793"/>
                    <a:pt x="11980" y="17962"/>
                    <a:pt x="13623" y="17962"/>
                  </a:cubicBezTo>
                  <a:close/>
                  <a:moveTo>
                    <a:pt x="35458" y="83968"/>
                  </a:moveTo>
                  <a:cubicBezTo>
                    <a:pt x="40096" y="83968"/>
                    <a:pt x="43574" y="80035"/>
                    <a:pt x="43574" y="74933"/>
                  </a:cubicBezTo>
                  <a:cubicBezTo>
                    <a:pt x="43574" y="69831"/>
                    <a:pt x="40096" y="66005"/>
                    <a:pt x="35458" y="66005"/>
                  </a:cubicBezTo>
                  <a:cubicBezTo>
                    <a:pt x="30821" y="66005"/>
                    <a:pt x="27246" y="69831"/>
                    <a:pt x="27246" y="74933"/>
                  </a:cubicBezTo>
                  <a:cubicBezTo>
                    <a:pt x="27246" y="80035"/>
                    <a:pt x="30821" y="83968"/>
                    <a:pt x="35458" y="83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2100"/>
            <p:cNvSpPr/>
            <p:nvPr/>
          </p:nvSpPr>
          <p:spPr>
            <a:xfrm>
              <a:off x="3550280" y="4083846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50" y="87342"/>
                  </a:moveTo>
                  <a:lnTo>
                    <a:pt x="65173" y="87342"/>
                  </a:lnTo>
                  <a:cubicBezTo>
                    <a:pt x="64109" y="82705"/>
                    <a:pt x="59758" y="79130"/>
                    <a:pt x="54536" y="79130"/>
                  </a:cubicBezTo>
                  <a:cubicBezTo>
                    <a:pt x="49315" y="79130"/>
                    <a:pt x="45253" y="82705"/>
                    <a:pt x="43900" y="87342"/>
                  </a:cubicBezTo>
                  <a:lnTo>
                    <a:pt x="19049" y="87342"/>
                  </a:lnTo>
                  <a:cubicBezTo>
                    <a:pt x="17405" y="87342"/>
                    <a:pt x="16341" y="88405"/>
                    <a:pt x="16341" y="90048"/>
                  </a:cubicBezTo>
                  <a:cubicBezTo>
                    <a:pt x="16341" y="91690"/>
                    <a:pt x="17405" y="92753"/>
                    <a:pt x="19049" y="92753"/>
                  </a:cubicBezTo>
                  <a:lnTo>
                    <a:pt x="43900" y="92753"/>
                  </a:lnTo>
                  <a:cubicBezTo>
                    <a:pt x="44963" y="97391"/>
                    <a:pt x="49315" y="100966"/>
                    <a:pt x="54536" y="100966"/>
                  </a:cubicBezTo>
                  <a:cubicBezTo>
                    <a:pt x="59758" y="100966"/>
                    <a:pt x="63819" y="97391"/>
                    <a:pt x="65173" y="92753"/>
                  </a:cubicBezTo>
                  <a:lnTo>
                    <a:pt x="100950" y="92753"/>
                  </a:lnTo>
                  <a:cubicBezTo>
                    <a:pt x="102594" y="92753"/>
                    <a:pt x="103658" y="91690"/>
                    <a:pt x="103658" y="90048"/>
                  </a:cubicBezTo>
                  <a:cubicBezTo>
                    <a:pt x="103658" y="88405"/>
                    <a:pt x="102594" y="87342"/>
                    <a:pt x="100950" y="87342"/>
                  </a:cubicBezTo>
                  <a:close/>
                  <a:moveTo>
                    <a:pt x="54536" y="95458"/>
                  </a:moveTo>
                  <a:cubicBezTo>
                    <a:pt x="51539" y="95458"/>
                    <a:pt x="49121" y="93043"/>
                    <a:pt x="49121" y="90048"/>
                  </a:cubicBezTo>
                  <a:cubicBezTo>
                    <a:pt x="49121" y="87053"/>
                    <a:pt x="51539" y="84541"/>
                    <a:pt x="54536" y="84541"/>
                  </a:cubicBezTo>
                  <a:cubicBezTo>
                    <a:pt x="57534" y="84541"/>
                    <a:pt x="59951" y="87053"/>
                    <a:pt x="59951" y="90048"/>
                  </a:cubicBezTo>
                  <a:cubicBezTo>
                    <a:pt x="59951" y="93043"/>
                    <a:pt x="57534" y="95458"/>
                    <a:pt x="54536" y="95458"/>
                  </a:cubicBezTo>
                  <a:close/>
                  <a:moveTo>
                    <a:pt x="100950" y="57294"/>
                  </a:moveTo>
                  <a:lnTo>
                    <a:pt x="92441" y="57294"/>
                  </a:lnTo>
                  <a:cubicBezTo>
                    <a:pt x="91377" y="52657"/>
                    <a:pt x="87026" y="49082"/>
                    <a:pt x="81804" y="49082"/>
                  </a:cubicBezTo>
                  <a:cubicBezTo>
                    <a:pt x="76680" y="49082"/>
                    <a:pt x="72522" y="52657"/>
                    <a:pt x="71168" y="57294"/>
                  </a:cubicBezTo>
                  <a:lnTo>
                    <a:pt x="19049" y="57294"/>
                  </a:lnTo>
                  <a:cubicBezTo>
                    <a:pt x="17405" y="57294"/>
                    <a:pt x="16341" y="58357"/>
                    <a:pt x="16341" y="60000"/>
                  </a:cubicBezTo>
                  <a:cubicBezTo>
                    <a:pt x="16341" y="61642"/>
                    <a:pt x="17405" y="62801"/>
                    <a:pt x="19049" y="62801"/>
                  </a:cubicBezTo>
                  <a:lnTo>
                    <a:pt x="71168" y="62801"/>
                  </a:lnTo>
                  <a:cubicBezTo>
                    <a:pt x="72232" y="67439"/>
                    <a:pt x="76680" y="70917"/>
                    <a:pt x="81804" y="70917"/>
                  </a:cubicBezTo>
                  <a:cubicBezTo>
                    <a:pt x="87026" y="70917"/>
                    <a:pt x="91087" y="67439"/>
                    <a:pt x="92441" y="62801"/>
                  </a:cubicBezTo>
                  <a:lnTo>
                    <a:pt x="100950" y="62801"/>
                  </a:lnTo>
                  <a:cubicBezTo>
                    <a:pt x="102594" y="62801"/>
                    <a:pt x="103658" y="61642"/>
                    <a:pt x="103658" y="60000"/>
                  </a:cubicBezTo>
                  <a:cubicBezTo>
                    <a:pt x="103658" y="58357"/>
                    <a:pt x="102594" y="57294"/>
                    <a:pt x="100950" y="57294"/>
                  </a:cubicBezTo>
                  <a:close/>
                  <a:moveTo>
                    <a:pt x="81804" y="65507"/>
                  </a:moveTo>
                  <a:cubicBezTo>
                    <a:pt x="78807" y="65507"/>
                    <a:pt x="76390" y="62995"/>
                    <a:pt x="76390" y="60000"/>
                  </a:cubicBezTo>
                  <a:cubicBezTo>
                    <a:pt x="76390" y="57004"/>
                    <a:pt x="78807" y="54589"/>
                    <a:pt x="81804" y="54589"/>
                  </a:cubicBezTo>
                  <a:cubicBezTo>
                    <a:pt x="84802" y="54589"/>
                    <a:pt x="87316" y="57004"/>
                    <a:pt x="87316" y="60000"/>
                  </a:cubicBezTo>
                  <a:cubicBezTo>
                    <a:pt x="87316" y="62995"/>
                    <a:pt x="84802" y="65507"/>
                    <a:pt x="81804" y="65507"/>
                  </a:cubicBezTo>
                  <a:close/>
                  <a:moveTo>
                    <a:pt x="100950" y="27342"/>
                  </a:moveTo>
                  <a:lnTo>
                    <a:pt x="54246" y="27342"/>
                  </a:lnTo>
                  <a:cubicBezTo>
                    <a:pt x="53182" y="22705"/>
                    <a:pt x="48831" y="19130"/>
                    <a:pt x="43609" y="19130"/>
                  </a:cubicBezTo>
                  <a:cubicBezTo>
                    <a:pt x="38388" y="19130"/>
                    <a:pt x="34327" y="22705"/>
                    <a:pt x="32973" y="27342"/>
                  </a:cubicBezTo>
                  <a:lnTo>
                    <a:pt x="19049" y="27342"/>
                  </a:lnTo>
                  <a:cubicBezTo>
                    <a:pt x="17405" y="27342"/>
                    <a:pt x="16341" y="28405"/>
                    <a:pt x="16341" y="30048"/>
                  </a:cubicBezTo>
                  <a:cubicBezTo>
                    <a:pt x="16341" y="31690"/>
                    <a:pt x="17405" y="32753"/>
                    <a:pt x="19049" y="32753"/>
                  </a:cubicBezTo>
                  <a:lnTo>
                    <a:pt x="32973" y="32753"/>
                  </a:lnTo>
                  <a:cubicBezTo>
                    <a:pt x="34037" y="37391"/>
                    <a:pt x="38388" y="40966"/>
                    <a:pt x="43609" y="40966"/>
                  </a:cubicBezTo>
                  <a:cubicBezTo>
                    <a:pt x="48831" y="40966"/>
                    <a:pt x="52892" y="37391"/>
                    <a:pt x="54246" y="32753"/>
                  </a:cubicBezTo>
                  <a:lnTo>
                    <a:pt x="100950" y="32753"/>
                  </a:lnTo>
                  <a:cubicBezTo>
                    <a:pt x="102594" y="32753"/>
                    <a:pt x="103658" y="31690"/>
                    <a:pt x="103658" y="30048"/>
                  </a:cubicBezTo>
                  <a:cubicBezTo>
                    <a:pt x="103658" y="28405"/>
                    <a:pt x="102594" y="27342"/>
                    <a:pt x="100950" y="27342"/>
                  </a:cubicBezTo>
                  <a:close/>
                  <a:moveTo>
                    <a:pt x="43609" y="35458"/>
                  </a:moveTo>
                  <a:cubicBezTo>
                    <a:pt x="40612" y="35458"/>
                    <a:pt x="38195" y="33043"/>
                    <a:pt x="38195" y="30048"/>
                  </a:cubicBezTo>
                  <a:cubicBezTo>
                    <a:pt x="38195" y="27053"/>
                    <a:pt x="40612" y="24541"/>
                    <a:pt x="43609" y="24541"/>
                  </a:cubicBezTo>
                  <a:cubicBezTo>
                    <a:pt x="46607" y="24541"/>
                    <a:pt x="49121" y="27053"/>
                    <a:pt x="49121" y="30048"/>
                  </a:cubicBezTo>
                  <a:cubicBezTo>
                    <a:pt x="49121" y="33043"/>
                    <a:pt x="46607" y="35458"/>
                    <a:pt x="43609" y="35458"/>
                  </a:cubicBezTo>
                  <a:close/>
                  <a:moveTo>
                    <a:pt x="109073" y="0"/>
                  </a:moveTo>
                  <a:lnTo>
                    <a:pt x="10829" y="0"/>
                  </a:lnTo>
                  <a:cubicBezTo>
                    <a:pt x="4834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165" y="0"/>
                    <a:pt x="109073" y="0"/>
                  </a:cubicBezTo>
                  <a:close/>
                  <a:moveTo>
                    <a:pt x="114585" y="109082"/>
                  </a:moveTo>
                  <a:cubicBezTo>
                    <a:pt x="114585" y="112077"/>
                    <a:pt x="112070" y="114589"/>
                    <a:pt x="109073" y="114589"/>
                  </a:cubicBezTo>
                  <a:lnTo>
                    <a:pt x="10829" y="114589"/>
                  </a:lnTo>
                  <a:cubicBezTo>
                    <a:pt x="7832" y="114589"/>
                    <a:pt x="5414" y="112077"/>
                    <a:pt x="5414" y="109082"/>
                  </a:cubicBezTo>
                  <a:lnTo>
                    <a:pt x="5414" y="10917"/>
                  </a:lnTo>
                  <a:cubicBezTo>
                    <a:pt x="5414" y="7922"/>
                    <a:pt x="7832" y="5507"/>
                    <a:pt x="10829" y="5507"/>
                  </a:cubicBezTo>
                  <a:lnTo>
                    <a:pt x="109073" y="5507"/>
                  </a:lnTo>
                  <a:cubicBezTo>
                    <a:pt x="112070" y="5507"/>
                    <a:pt x="114585" y="7922"/>
                    <a:pt x="114585" y="10917"/>
                  </a:cubicBezTo>
                  <a:lnTo>
                    <a:pt x="114585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2101"/>
            <p:cNvSpPr/>
            <p:nvPr/>
          </p:nvSpPr>
          <p:spPr>
            <a:xfrm>
              <a:off x="4119982" y="4083846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951" y="47903"/>
                  </a:moveTo>
                  <a:lnTo>
                    <a:pt x="110168" y="46554"/>
                  </a:lnTo>
                  <a:cubicBezTo>
                    <a:pt x="109108" y="42216"/>
                    <a:pt x="107180" y="37879"/>
                    <a:pt x="105060" y="34024"/>
                  </a:cubicBezTo>
                  <a:lnTo>
                    <a:pt x="108048" y="28915"/>
                  </a:lnTo>
                  <a:cubicBezTo>
                    <a:pt x="108819" y="26987"/>
                    <a:pt x="109686" y="24771"/>
                    <a:pt x="108048" y="23132"/>
                  </a:cubicBezTo>
                  <a:lnTo>
                    <a:pt x="96867" y="12048"/>
                  </a:lnTo>
                  <a:cubicBezTo>
                    <a:pt x="96096" y="11180"/>
                    <a:pt x="95228" y="10891"/>
                    <a:pt x="94457" y="10891"/>
                  </a:cubicBezTo>
                  <a:cubicBezTo>
                    <a:pt x="93301" y="10891"/>
                    <a:pt x="92240" y="11469"/>
                    <a:pt x="91180" y="12048"/>
                  </a:cubicBezTo>
                  <a:lnTo>
                    <a:pt x="85975" y="15036"/>
                  </a:lnTo>
                  <a:cubicBezTo>
                    <a:pt x="82216" y="12819"/>
                    <a:pt x="77879" y="10891"/>
                    <a:pt x="73445" y="9831"/>
                  </a:cubicBezTo>
                  <a:lnTo>
                    <a:pt x="72096" y="4144"/>
                  </a:lnTo>
                  <a:cubicBezTo>
                    <a:pt x="71614" y="2216"/>
                    <a:pt x="70265" y="0"/>
                    <a:pt x="68048" y="0"/>
                  </a:cubicBezTo>
                  <a:lnTo>
                    <a:pt x="51951" y="0"/>
                  </a:lnTo>
                  <a:cubicBezTo>
                    <a:pt x="49831" y="0"/>
                    <a:pt x="48481" y="1927"/>
                    <a:pt x="47903" y="4144"/>
                  </a:cubicBezTo>
                  <a:lnTo>
                    <a:pt x="46554" y="9831"/>
                  </a:lnTo>
                  <a:cubicBezTo>
                    <a:pt x="42216" y="10891"/>
                    <a:pt x="37879" y="12819"/>
                    <a:pt x="34024" y="15036"/>
                  </a:cubicBezTo>
                  <a:lnTo>
                    <a:pt x="28915" y="12048"/>
                  </a:lnTo>
                  <a:cubicBezTo>
                    <a:pt x="28048" y="11469"/>
                    <a:pt x="26698" y="10891"/>
                    <a:pt x="25638" y="10891"/>
                  </a:cubicBezTo>
                  <a:cubicBezTo>
                    <a:pt x="24771" y="10891"/>
                    <a:pt x="24000" y="11180"/>
                    <a:pt x="23132" y="12048"/>
                  </a:cubicBezTo>
                  <a:lnTo>
                    <a:pt x="12048" y="23132"/>
                  </a:lnTo>
                  <a:cubicBezTo>
                    <a:pt x="10409" y="24771"/>
                    <a:pt x="11180" y="26987"/>
                    <a:pt x="12048" y="28915"/>
                  </a:cubicBezTo>
                  <a:lnTo>
                    <a:pt x="15036" y="34024"/>
                  </a:lnTo>
                  <a:cubicBezTo>
                    <a:pt x="12819" y="37879"/>
                    <a:pt x="10891" y="42216"/>
                    <a:pt x="9831" y="46554"/>
                  </a:cubicBezTo>
                  <a:lnTo>
                    <a:pt x="4144" y="47903"/>
                  </a:lnTo>
                  <a:cubicBezTo>
                    <a:pt x="2216" y="48481"/>
                    <a:pt x="0" y="49831"/>
                    <a:pt x="0" y="51951"/>
                  </a:cubicBezTo>
                  <a:lnTo>
                    <a:pt x="0" y="68048"/>
                  </a:lnTo>
                  <a:cubicBezTo>
                    <a:pt x="0" y="70265"/>
                    <a:pt x="1927" y="71325"/>
                    <a:pt x="4144" y="72096"/>
                  </a:cubicBezTo>
                  <a:lnTo>
                    <a:pt x="9831" y="73445"/>
                  </a:lnTo>
                  <a:cubicBezTo>
                    <a:pt x="10891" y="77879"/>
                    <a:pt x="12819" y="82216"/>
                    <a:pt x="15036" y="85975"/>
                  </a:cubicBezTo>
                  <a:lnTo>
                    <a:pt x="12048" y="91180"/>
                  </a:lnTo>
                  <a:cubicBezTo>
                    <a:pt x="10891" y="92819"/>
                    <a:pt x="10409" y="95228"/>
                    <a:pt x="12048" y="96867"/>
                  </a:cubicBezTo>
                  <a:lnTo>
                    <a:pt x="23132" y="108048"/>
                  </a:lnTo>
                  <a:cubicBezTo>
                    <a:pt x="24000" y="108819"/>
                    <a:pt x="24771" y="108819"/>
                    <a:pt x="25638" y="108819"/>
                  </a:cubicBezTo>
                  <a:cubicBezTo>
                    <a:pt x="26698" y="108819"/>
                    <a:pt x="27759" y="108337"/>
                    <a:pt x="28915" y="108048"/>
                  </a:cubicBezTo>
                  <a:lnTo>
                    <a:pt x="34024" y="105060"/>
                  </a:lnTo>
                  <a:cubicBezTo>
                    <a:pt x="37879" y="107180"/>
                    <a:pt x="42216" y="109108"/>
                    <a:pt x="46554" y="110168"/>
                  </a:cubicBezTo>
                  <a:lnTo>
                    <a:pt x="47903" y="115951"/>
                  </a:lnTo>
                  <a:cubicBezTo>
                    <a:pt x="48481" y="117783"/>
                    <a:pt x="49831" y="120000"/>
                    <a:pt x="51951" y="120000"/>
                  </a:cubicBezTo>
                  <a:lnTo>
                    <a:pt x="68048" y="120000"/>
                  </a:lnTo>
                  <a:cubicBezTo>
                    <a:pt x="70265" y="120000"/>
                    <a:pt x="71325" y="118072"/>
                    <a:pt x="72096" y="115951"/>
                  </a:cubicBezTo>
                  <a:lnTo>
                    <a:pt x="73445" y="110168"/>
                  </a:lnTo>
                  <a:cubicBezTo>
                    <a:pt x="77879" y="109108"/>
                    <a:pt x="82216" y="107180"/>
                    <a:pt x="85975" y="105060"/>
                  </a:cubicBezTo>
                  <a:lnTo>
                    <a:pt x="91180" y="108048"/>
                  </a:lnTo>
                  <a:cubicBezTo>
                    <a:pt x="92240" y="108626"/>
                    <a:pt x="93301" y="108819"/>
                    <a:pt x="94457" y="108819"/>
                  </a:cubicBezTo>
                  <a:cubicBezTo>
                    <a:pt x="95228" y="108819"/>
                    <a:pt x="96096" y="108626"/>
                    <a:pt x="96867" y="108048"/>
                  </a:cubicBezTo>
                  <a:lnTo>
                    <a:pt x="108048" y="96867"/>
                  </a:lnTo>
                  <a:cubicBezTo>
                    <a:pt x="109686" y="95228"/>
                    <a:pt x="109108" y="93108"/>
                    <a:pt x="108048" y="91180"/>
                  </a:cubicBezTo>
                  <a:lnTo>
                    <a:pt x="105060" y="85975"/>
                  </a:lnTo>
                  <a:cubicBezTo>
                    <a:pt x="107180" y="82216"/>
                    <a:pt x="109108" y="77879"/>
                    <a:pt x="110168" y="73445"/>
                  </a:cubicBezTo>
                  <a:lnTo>
                    <a:pt x="115951" y="72096"/>
                  </a:lnTo>
                  <a:cubicBezTo>
                    <a:pt x="117783" y="71614"/>
                    <a:pt x="120000" y="70265"/>
                    <a:pt x="120000" y="68048"/>
                  </a:cubicBezTo>
                  <a:lnTo>
                    <a:pt x="120000" y="51951"/>
                  </a:lnTo>
                  <a:cubicBezTo>
                    <a:pt x="120000" y="49831"/>
                    <a:pt x="118072" y="48481"/>
                    <a:pt x="115951" y="47903"/>
                  </a:cubicBezTo>
                  <a:close/>
                  <a:moveTo>
                    <a:pt x="114602" y="66698"/>
                  </a:moveTo>
                  <a:lnTo>
                    <a:pt x="114602" y="66698"/>
                  </a:lnTo>
                  <a:lnTo>
                    <a:pt x="108819" y="68048"/>
                  </a:lnTo>
                  <a:cubicBezTo>
                    <a:pt x="106987" y="68626"/>
                    <a:pt x="105349" y="69975"/>
                    <a:pt x="105060" y="71903"/>
                  </a:cubicBezTo>
                  <a:cubicBezTo>
                    <a:pt x="103903" y="75662"/>
                    <a:pt x="102361" y="79518"/>
                    <a:pt x="100433" y="82987"/>
                  </a:cubicBezTo>
                  <a:cubicBezTo>
                    <a:pt x="99373" y="84626"/>
                    <a:pt x="99373" y="86843"/>
                    <a:pt x="100433" y="88481"/>
                  </a:cubicBezTo>
                  <a:lnTo>
                    <a:pt x="103421" y="93301"/>
                  </a:lnTo>
                  <a:lnTo>
                    <a:pt x="93879" y="102843"/>
                  </a:lnTo>
                  <a:lnTo>
                    <a:pt x="93879" y="102843"/>
                  </a:lnTo>
                  <a:lnTo>
                    <a:pt x="88963" y="99855"/>
                  </a:lnTo>
                  <a:cubicBezTo>
                    <a:pt x="88192" y="99373"/>
                    <a:pt x="87132" y="99084"/>
                    <a:pt x="86265" y="99084"/>
                  </a:cubicBezTo>
                  <a:cubicBezTo>
                    <a:pt x="85493" y="99084"/>
                    <a:pt x="84337" y="99373"/>
                    <a:pt x="83566" y="99855"/>
                  </a:cubicBezTo>
                  <a:cubicBezTo>
                    <a:pt x="80000" y="101783"/>
                    <a:pt x="76240" y="103421"/>
                    <a:pt x="72385" y="104481"/>
                  </a:cubicBezTo>
                  <a:cubicBezTo>
                    <a:pt x="70457" y="105060"/>
                    <a:pt x="69108" y="106409"/>
                    <a:pt x="68626" y="108337"/>
                  </a:cubicBezTo>
                  <a:lnTo>
                    <a:pt x="67180" y="114024"/>
                  </a:lnTo>
                  <a:lnTo>
                    <a:pt x="67180" y="114024"/>
                  </a:lnTo>
                  <a:lnTo>
                    <a:pt x="53879" y="114024"/>
                  </a:lnTo>
                  <a:lnTo>
                    <a:pt x="52530" y="108337"/>
                  </a:lnTo>
                  <a:cubicBezTo>
                    <a:pt x="51951" y="106409"/>
                    <a:pt x="50602" y="104771"/>
                    <a:pt x="48771" y="104481"/>
                  </a:cubicBezTo>
                  <a:cubicBezTo>
                    <a:pt x="44915" y="103421"/>
                    <a:pt x="41156" y="101783"/>
                    <a:pt x="37590" y="99855"/>
                  </a:cubicBezTo>
                  <a:cubicBezTo>
                    <a:pt x="36722" y="99373"/>
                    <a:pt x="35662" y="99084"/>
                    <a:pt x="34891" y="99084"/>
                  </a:cubicBezTo>
                  <a:cubicBezTo>
                    <a:pt x="33734" y="99084"/>
                    <a:pt x="32963" y="99373"/>
                    <a:pt x="32096" y="99855"/>
                  </a:cubicBezTo>
                  <a:lnTo>
                    <a:pt x="27277" y="102843"/>
                  </a:lnTo>
                  <a:lnTo>
                    <a:pt x="27277" y="102843"/>
                  </a:lnTo>
                  <a:lnTo>
                    <a:pt x="17734" y="93301"/>
                  </a:lnTo>
                  <a:lnTo>
                    <a:pt x="20722" y="88481"/>
                  </a:lnTo>
                  <a:cubicBezTo>
                    <a:pt x="21783" y="86843"/>
                    <a:pt x="21783" y="84626"/>
                    <a:pt x="20722" y="82987"/>
                  </a:cubicBezTo>
                  <a:cubicBezTo>
                    <a:pt x="18506" y="79518"/>
                    <a:pt x="17156" y="75662"/>
                    <a:pt x="16096" y="71903"/>
                  </a:cubicBezTo>
                  <a:cubicBezTo>
                    <a:pt x="15518" y="69975"/>
                    <a:pt x="14168" y="68626"/>
                    <a:pt x="12240" y="68048"/>
                  </a:cubicBezTo>
                  <a:lnTo>
                    <a:pt x="6843" y="66698"/>
                  </a:lnTo>
                  <a:lnTo>
                    <a:pt x="6843" y="66698"/>
                  </a:lnTo>
                  <a:lnTo>
                    <a:pt x="6843" y="53397"/>
                  </a:lnTo>
                  <a:lnTo>
                    <a:pt x="12530" y="51951"/>
                  </a:lnTo>
                  <a:cubicBezTo>
                    <a:pt x="14457" y="51469"/>
                    <a:pt x="16096" y="50120"/>
                    <a:pt x="16385" y="48192"/>
                  </a:cubicBezTo>
                  <a:cubicBezTo>
                    <a:pt x="17445" y="44337"/>
                    <a:pt x="19084" y="40578"/>
                    <a:pt x="21012" y="37012"/>
                  </a:cubicBezTo>
                  <a:cubicBezTo>
                    <a:pt x="22072" y="35373"/>
                    <a:pt x="22072" y="33253"/>
                    <a:pt x="21012" y="31614"/>
                  </a:cubicBezTo>
                  <a:lnTo>
                    <a:pt x="18024" y="26698"/>
                  </a:lnTo>
                  <a:lnTo>
                    <a:pt x="18024" y="26698"/>
                  </a:lnTo>
                  <a:lnTo>
                    <a:pt x="27469" y="17156"/>
                  </a:lnTo>
                  <a:lnTo>
                    <a:pt x="32385" y="20144"/>
                  </a:lnTo>
                  <a:cubicBezTo>
                    <a:pt x="33253" y="20722"/>
                    <a:pt x="34313" y="21012"/>
                    <a:pt x="35084" y="21012"/>
                  </a:cubicBezTo>
                  <a:cubicBezTo>
                    <a:pt x="35951" y="21012"/>
                    <a:pt x="37012" y="20722"/>
                    <a:pt x="37879" y="20144"/>
                  </a:cubicBezTo>
                  <a:cubicBezTo>
                    <a:pt x="41349" y="18313"/>
                    <a:pt x="45204" y="16674"/>
                    <a:pt x="48963" y="15518"/>
                  </a:cubicBezTo>
                  <a:cubicBezTo>
                    <a:pt x="50891" y="15036"/>
                    <a:pt x="52240" y="13686"/>
                    <a:pt x="52819" y="11759"/>
                  </a:cubicBezTo>
                  <a:lnTo>
                    <a:pt x="54168" y="6072"/>
                  </a:lnTo>
                  <a:lnTo>
                    <a:pt x="67469" y="6072"/>
                  </a:lnTo>
                  <a:lnTo>
                    <a:pt x="67469" y="6072"/>
                  </a:lnTo>
                  <a:lnTo>
                    <a:pt x="68819" y="11759"/>
                  </a:lnTo>
                  <a:cubicBezTo>
                    <a:pt x="69397" y="13686"/>
                    <a:pt x="70746" y="15228"/>
                    <a:pt x="72674" y="15518"/>
                  </a:cubicBezTo>
                  <a:cubicBezTo>
                    <a:pt x="76433" y="16674"/>
                    <a:pt x="80289" y="18313"/>
                    <a:pt x="83855" y="20144"/>
                  </a:cubicBezTo>
                  <a:cubicBezTo>
                    <a:pt x="84626" y="20722"/>
                    <a:pt x="85686" y="21012"/>
                    <a:pt x="86554" y="21012"/>
                  </a:cubicBezTo>
                  <a:cubicBezTo>
                    <a:pt x="87614" y="21012"/>
                    <a:pt x="88481" y="20722"/>
                    <a:pt x="89253" y="20144"/>
                  </a:cubicBezTo>
                  <a:lnTo>
                    <a:pt x="94168" y="17156"/>
                  </a:lnTo>
                  <a:lnTo>
                    <a:pt x="103710" y="26698"/>
                  </a:lnTo>
                  <a:lnTo>
                    <a:pt x="103710" y="26698"/>
                  </a:lnTo>
                  <a:lnTo>
                    <a:pt x="100722" y="31614"/>
                  </a:lnTo>
                  <a:cubicBezTo>
                    <a:pt x="99566" y="33253"/>
                    <a:pt x="99566" y="35373"/>
                    <a:pt x="100722" y="37012"/>
                  </a:cubicBezTo>
                  <a:cubicBezTo>
                    <a:pt x="102554" y="40578"/>
                    <a:pt x="104192" y="44337"/>
                    <a:pt x="105349" y="48192"/>
                  </a:cubicBezTo>
                  <a:cubicBezTo>
                    <a:pt x="105831" y="50120"/>
                    <a:pt x="107180" y="51469"/>
                    <a:pt x="109108" y="51951"/>
                  </a:cubicBezTo>
                  <a:lnTo>
                    <a:pt x="114795" y="53397"/>
                  </a:lnTo>
                  <a:lnTo>
                    <a:pt x="114795" y="66698"/>
                  </a:lnTo>
                  <a:lnTo>
                    <a:pt x="114602" y="66698"/>
                  </a:lnTo>
                  <a:close/>
                  <a:moveTo>
                    <a:pt x="60144" y="32674"/>
                  </a:moveTo>
                  <a:cubicBezTo>
                    <a:pt x="45204" y="32674"/>
                    <a:pt x="32963" y="44915"/>
                    <a:pt x="32963" y="59855"/>
                  </a:cubicBezTo>
                  <a:cubicBezTo>
                    <a:pt x="32963" y="74891"/>
                    <a:pt x="45204" y="87132"/>
                    <a:pt x="60144" y="87132"/>
                  </a:cubicBezTo>
                  <a:cubicBezTo>
                    <a:pt x="75084" y="87132"/>
                    <a:pt x="87325" y="74891"/>
                    <a:pt x="87325" y="59855"/>
                  </a:cubicBezTo>
                  <a:cubicBezTo>
                    <a:pt x="87325" y="44915"/>
                    <a:pt x="75084" y="32674"/>
                    <a:pt x="60144" y="32674"/>
                  </a:cubicBezTo>
                  <a:close/>
                  <a:moveTo>
                    <a:pt x="60144" y="81638"/>
                  </a:moveTo>
                  <a:cubicBezTo>
                    <a:pt x="48192" y="81638"/>
                    <a:pt x="38361" y="71903"/>
                    <a:pt x="38361" y="59855"/>
                  </a:cubicBezTo>
                  <a:cubicBezTo>
                    <a:pt x="38361" y="47903"/>
                    <a:pt x="48192" y="38168"/>
                    <a:pt x="60144" y="38168"/>
                  </a:cubicBezTo>
                  <a:cubicBezTo>
                    <a:pt x="72096" y="38168"/>
                    <a:pt x="81927" y="47903"/>
                    <a:pt x="81927" y="59855"/>
                  </a:cubicBezTo>
                  <a:cubicBezTo>
                    <a:pt x="81927" y="71903"/>
                    <a:pt x="72096" y="81638"/>
                    <a:pt x="60144" y="816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2102"/>
            <p:cNvSpPr/>
            <p:nvPr/>
          </p:nvSpPr>
          <p:spPr>
            <a:xfrm>
              <a:off x="4689684" y="4083846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44" y="27277"/>
                  </a:moveTo>
                  <a:cubicBezTo>
                    <a:pt x="42216" y="27277"/>
                    <a:pt x="27469" y="41927"/>
                    <a:pt x="27469" y="59855"/>
                  </a:cubicBezTo>
                  <a:cubicBezTo>
                    <a:pt x="27469" y="77879"/>
                    <a:pt x="42216" y="92530"/>
                    <a:pt x="60144" y="92530"/>
                  </a:cubicBezTo>
                  <a:cubicBezTo>
                    <a:pt x="78072" y="92530"/>
                    <a:pt x="92722" y="77879"/>
                    <a:pt x="92722" y="59855"/>
                  </a:cubicBezTo>
                  <a:cubicBezTo>
                    <a:pt x="92722" y="41927"/>
                    <a:pt x="78072" y="27277"/>
                    <a:pt x="60144" y="27277"/>
                  </a:cubicBezTo>
                  <a:close/>
                  <a:moveTo>
                    <a:pt x="60144" y="32674"/>
                  </a:moveTo>
                  <a:cubicBezTo>
                    <a:pt x="69397" y="32674"/>
                    <a:pt x="77493" y="37301"/>
                    <a:pt x="82409" y="44337"/>
                  </a:cubicBezTo>
                  <a:lnTo>
                    <a:pt x="68048" y="52530"/>
                  </a:lnTo>
                  <a:cubicBezTo>
                    <a:pt x="66120" y="50409"/>
                    <a:pt x="63132" y="49253"/>
                    <a:pt x="60144" y="49253"/>
                  </a:cubicBezTo>
                  <a:cubicBezTo>
                    <a:pt x="57156" y="49253"/>
                    <a:pt x="54168" y="50602"/>
                    <a:pt x="52240" y="52530"/>
                  </a:cubicBezTo>
                  <a:lnTo>
                    <a:pt x="37783" y="44337"/>
                  </a:lnTo>
                  <a:cubicBezTo>
                    <a:pt x="42698" y="37301"/>
                    <a:pt x="50891" y="32674"/>
                    <a:pt x="60144" y="32674"/>
                  </a:cubicBezTo>
                  <a:close/>
                  <a:moveTo>
                    <a:pt x="57445" y="87132"/>
                  </a:moveTo>
                  <a:cubicBezTo>
                    <a:pt x="43566" y="85686"/>
                    <a:pt x="32963" y="74024"/>
                    <a:pt x="32963" y="59855"/>
                  </a:cubicBezTo>
                  <a:cubicBezTo>
                    <a:pt x="32963" y="56096"/>
                    <a:pt x="33734" y="52530"/>
                    <a:pt x="35084" y="48963"/>
                  </a:cubicBezTo>
                  <a:lnTo>
                    <a:pt x="49542" y="57156"/>
                  </a:lnTo>
                  <a:cubicBezTo>
                    <a:pt x="49253" y="58024"/>
                    <a:pt x="49253" y="59084"/>
                    <a:pt x="49253" y="59855"/>
                  </a:cubicBezTo>
                  <a:cubicBezTo>
                    <a:pt x="49253" y="65060"/>
                    <a:pt x="52819" y="69108"/>
                    <a:pt x="57445" y="70457"/>
                  </a:cubicBezTo>
                  <a:lnTo>
                    <a:pt x="57445" y="87132"/>
                  </a:lnTo>
                  <a:close/>
                  <a:moveTo>
                    <a:pt x="54650" y="59855"/>
                  </a:moveTo>
                  <a:cubicBezTo>
                    <a:pt x="54650" y="56867"/>
                    <a:pt x="57156" y="54457"/>
                    <a:pt x="60144" y="54457"/>
                  </a:cubicBezTo>
                  <a:cubicBezTo>
                    <a:pt x="63132" y="54457"/>
                    <a:pt x="65542" y="56867"/>
                    <a:pt x="65542" y="59855"/>
                  </a:cubicBezTo>
                  <a:cubicBezTo>
                    <a:pt x="65542" y="62843"/>
                    <a:pt x="63132" y="65349"/>
                    <a:pt x="60144" y="65349"/>
                  </a:cubicBezTo>
                  <a:cubicBezTo>
                    <a:pt x="57156" y="65349"/>
                    <a:pt x="54650" y="62843"/>
                    <a:pt x="54650" y="59855"/>
                  </a:cubicBezTo>
                  <a:close/>
                  <a:moveTo>
                    <a:pt x="87325" y="59855"/>
                  </a:moveTo>
                  <a:cubicBezTo>
                    <a:pt x="87325" y="74024"/>
                    <a:pt x="76722" y="85493"/>
                    <a:pt x="62843" y="87132"/>
                  </a:cubicBezTo>
                  <a:lnTo>
                    <a:pt x="62843" y="70457"/>
                  </a:lnTo>
                  <a:cubicBezTo>
                    <a:pt x="67469" y="69397"/>
                    <a:pt x="71036" y="65060"/>
                    <a:pt x="71036" y="59855"/>
                  </a:cubicBezTo>
                  <a:cubicBezTo>
                    <a:pt x="71036" y="59084"/>
                    <a:pt x="70746" y="58024"/>
                    <a:pt x="70746" y="57156"/>
                  </a:cubicBezTo>
                  <a:lnTo>
                    <a:pt x="85108" y="48963"/>
                  </a:lnTo>
                  <a:cubicBezTo>
                    <a:pt x="86554" y="52530"/>
                    <a:pt x="87325" y="56096"/>
                    <a:pt x="87325" y="59855"/>
                  </a:cubicBezTo>
                  <a:close/>
                  <a:moveTo>
                    <a:pt x="115855" y="47903"/>
                  </a:moveTo>
                  <a:lnTo>
                    <a:pt x="110168" y="46554"/>
                  </a:lnTo>
                  <a:cubicBezTo>
                    <a:pt x="109108" y="42216"/>
                    <a:pt x="107180" y="37879"/>
                    <a:pt x="104963" y="34024"/>
                  </a:cubicBezTo>
                  <a:lnTo>
                    <a:pt x="107951" y="28915"/>
                  </a:lnTo>
                  <a:cubicBezTo>
                    <a:pt x="108819" y="26987"/>
                    <a:pt x="109590" y="24771"/>
                    <a:pt x="107951" y="23132"/>
                  </a:cubicBezTo>
                  <a:lnTo>
                    <a:pt x="96867" y="12048"/>
                  </a:lnTo>
                  <a:cubicBezTo>
                    <a:pt x="96000" y="11180"/>
                    <a:pt x="95228" y="10891"/>
                    <a:pt x="94361" y="10891"/>
                  </a:cubicBezTo>
                  <a:cubicBezTo>
                    <a:pt x="93301" y="10891"/>
                    <a:pt x="92240" y="11469"/>
                    <a:pt x="91180" y="12048"/>
                  </a:cubicBezTo>
                  <a:lnTo>
                    <a:pt x="85975" y="15036"/>
                  </a:lnTo>
                  <a:cubicBezTo>
                    <a:pt x="82120" y="12819"/>
                    <a:pt x="77783" y="10891"/>
                    <a:pt x="73445" y="9831"/>
                  </a:cubicBezTo>
                  <a:lnTo>
                    <a:pt x="72096" y="4144"/>
                  </a:lnTo>
                  <a:cubicBezTo>
                    <a:pt x="71518" y="2216"/>
                    <a:pt x="70168" y="0"/>
                    <a:pt x="68048" y="0"/>
                  </a:cubicBezTo>
                  <a:lnTo>
                    <a:pt x="51951" y="0"/>
                  </a:lnTo>
                  <a:cubicBezTo>
                    <a:pt x="49831" y="0"/>
                    <a:pt x="48385" y="1927"/>
                    <a:pt x="47903" y="4144"/>
                  </a:cubicBezTo>
                  <a:lnTo>
                    <a:pt x="46554" y="9831"/>
                  </a:lnTo>
                  <a:cubicBezTo>
                    <a:pt x="42216" y="10891"/>
                    <a:pt x="37783" y="12819"/>
                    <a:pt x="34024" y="15036"/>
                  </a:cubicBezTo>
                  <a:lnTo>
                    <a:pt x="28819" y="12048"/>
                  </a:lnTo>
                  <a:cubicBezTo>
                    <a:pt x="28048" y="11469"/>
                    <a:pt x="26698" y="10891"/>
                    <a:pt x="25542" y="10891"/>
                  </a:cubicBezTo>
                  <a:cubicBezTo>
                    <a:pt x="24771" y="10891"/>
                    <a:pt x="23903" y="11180"/>
                    <a:pt x="23132" y="12048"/>
                  </a:cubicBezTo>
                  <a:lnTo>
                    <a:pt x="11951" y="23132"/>
                  </a:lnTo>
                  <a:cubicBezTo>
                    <a:pt x="10313" y="24771"/>
                    <a:pt x="11180" y="26987"/>
                    <a:pt x="11951" y="28915"/>
                  </a:cubicBezTo>
                  <a:lnTo>
                    <a:pt x="14939" y="34024"/>
                  </a:lnTo>
                  <a:cubicBezTo>
                    <a:pt x="12819" y="37879"/>
                    <a:pt x="10891" y="42216"/>
                    <a:pt x="9831" y="46554"/>
                  </a:cubicBezTo>
                  <a:lnTo>
                    <a:pt x="4048" y="47903"/>
                  </a:lnTo>
                  <a:cubicBezTo>
                    <a:pt x="2216" y="48481"/>
                    <a:pt x="0" y="49831"/>
                    <a:pt x="0" y="51951"/>
                  </a:cubicBezTo>
                  <a:lnTo>
                    <a:pt x="0" y="68048"/>
                  </a:lnTo>
                  <a:cubicBezTo>
                    <a:pt x="0" y="70265"/>
                    <a:pt x="1927" y="71325"/>
                    <a:pt x="4048" y="72096"/>
                  </a:cubicBezTo>
                  <a:lnTo>
                    <a:pt x="9831" y="73445"/>
                  </a:lnTo>
                  <a:cubicBezTo>
                    <a:pt x="10891" y="77879"/>
                    <a:pt x="12819" y="82216"/>
                    <a:pt x="14939" y="85975"/>
                  </a:cubicBezTo>
                  <a:lnTo>
                    <a:pt x="11951" y="91180"/>
                  </a:lnTo>
                  <a:cubicBezTo>
                    <a:pt x="10891" y="92819"/>
                    <a:pt x="10313" y="95228"/>
                    <a:pt x="11951" y="96867"/>
                  </a:cubicBezTo>
                  <a:lnTo>
                    <a:pt x="23132" y="108048"/>
                  </a:lnTo>
                  <a:cubicBezTo>
                    <a:pt x="23903" y="108819"/>
                    <a:pt x="24771" y="108819"/>
                    <a:pt x="25542" y="108819"/>
                  </a:cubicBezTo>
                  <a:cubicBezTo>
                    <a:pt x="26698" y="108819"/>
                    <a:pt x="27759" y="108337"/>
                    <a:pt x="28819" y="108048"/>
                  </a:cubicBezTo>
                  <a:lnTo>
                    <a:pt x="34024" y="105060"/>
                  </a:lnTo>
                  <a:cubicBezTo>
                    <a:pt x="37783" y="107180"/>
                    <a:pt x="42216" y="109108"/>
                    <a:pt x="46554" y="110168"/>
                  </a:cubicBezTo>
                  <a:lnTo>
                    <a:pt x="47903" y="115951"/>
                  </a:lnTo>
                  <a:cubicBezTo>
                    <a:pt x="48385" y="117783"/>
                    <a:pt x="49831" y="120000"/>
                    <a:pt x="51951" y="120000"/>
                  </a:cubicBezTo>
                  <a:lnTo>
                    <a:pt x="68048" y="120000"/>
                  </a:lnTo>
                  <a:cubicBezTo>
                    <a:pt x="70168" y="120000"/>
                    <a:pt x="71228" y="118072"/>
                    <a:pt x="72096" y="115951"/>
                  </a:cubicBezTo>
                  <a:lnTo>
                    <a:pt x="73445" y="110168"/>
                  </a:lnTo>
                  <a:cubicBezTo>
                    <a:pt x="77783" y="109108"/>
                    <a:pt x="82120" y="107180"/>
                    <a:pt x="85975" y="105060"/>
                  </a:cubicBezTo>
                  <a:lnTo>
                    <a:pt x="91180" y="108048"/>
                  </a:lnTo>
                  <a:cubicBezTo>
                    <a:pt x="92240" y="108626"/>
                    <a:pt x="93301" y="108819"/>
                    <a:pt x="94361" y="108819"/>
                  </a:cubicBezTo>
                  <a:cubicBezTo>
                    <a:pt x="95228" y="108819"/>
                    <a:pt x="96000" y="108626"/>
                    <a:pt x="96867" y="108048"/>
                  </a:cubicBezTo>
                  <a:lnTo>
                    <a:pt x="107951" y="96867"/>
                  </a:lnTo>
                  <a:cubicBezTo>
                    <a:pt x="109590" y="95228"/>
                    <a:pt x="109108" y="93108"/>
                    <a:pt x="107951" y="91180"/>
                  </a:cubicBezTo>
                  <a:lnTo>
                    <a:pt x="104963" y="85975"/>
                  </a:lnTo>
                  <a:cubicBezTo>
                    <a:pt x="107180" y="82216"/>
                    <a:pt x="109108" y="77879"/>
                    <a:pt x="110168" y="73445"/>
                  </a:cubicBezTo>
                  <a:lnTo>
                    <a:pt x="115855" y="72096"/>
                  </a:lnTo>
                  <a:cubicBezTo>
                    <a:pt x="117783" y="71614"/>
                    <a:pt x="120000" y="70265"/>
                    <a:pt x="120000" y="68048"/>
                  </a:cubicBezTo>
                  <a:lnTo>
                    <a:pt x="120000" y="51951"/>
                  </a:lnTo>
                  <a:cubicBezTo>
                    <a:pt x="120000" y="49831"/>
                    <a:pt x="118072" y="48481"/>
                    <a:pt x="115855" y="47903"/>
                  </a:cubicBezTo>
                  <a:close/>
                  <a:moveTo>
                    <a:pt x="114506" y="66698"/>
                  </a:moveTo>
                  <a:lnTo>
                    <a:pt x="114506" y="66698"/>
                  </a:lnTo>
                  <a:lnTo>
                    <a:pt x="108819" y="68048"/>
                  </a:lnTo>
                  <a:cubicBezTo>
                    <a:pt x="106891" y="68626"/>
                    <a:pt x="105253" y="69975"/>
                    <a:pt x="104963" y="71903"/>
                  </a:cubicBezTo>
                  <a:cubicBezTo>
                    <a:pt x="103903" y="75662"/>
                    <a:pt x="102265" y="79518"/>
                    <a:pt x="100337" y="82987"/>
                  </a:cubicBezTo>
                  <a:cubicBezTo>
                    <a:pt x="99277" y="84626"/>
                    <a:pt x="99277" y="86843"/>
                    <a:pt x="100337" y="88481"/>
                  </a:cubicBezTo>
                  <a:lnTo>
                    <a:pt x="103421" y="93301"/>
                  </a:lnTo>
                  <a:lnTo>
                    <a:pt x="93879" y="102843"/>
                  </a:lnTo>
                  <a:lnTo>
                    <a:pt x="93879" y="102843"/>
                  </a:lnTo>
                  <a:lnTo>
                    <a:pt x="88963" y="99855"/>
                  </a:lnTo>
                  <a:cubicBezTo>
                    <a:pt x="88096" y="99373"/>
                    <a:pt x="87036" y="99084"/>
                    <a:pt x="86265" y="99084"/>
                  </a:cubicBezTo>
                  <a:cubicBezTo>
                    <a:pt x="85397" y="99084"/>
                    <a:pt x="84337" y="99373"/>
                    <a:pt x="83469" y="99855"/>
                  </a:cubicBezTo>
                  <a:cubicBezTo>
                    <a:pt x="80000" y="101783"/>
                    <a:pt x="76144" y="103421"/>
                    <a:pt x="72385" y="104481"/>
                  </a:cubicBezTo>
                  <a:cubicBezTo>
                    <a:pt x="70457" y="105060"/>
                    <a:pt x="69108" y="106409"/>
                    <a:pt x="68530" y="108337"/>
                  </a:cubicBezTo>
                  <a:lnTo>
                    <a:pt x="67180" y="114024"/>
                  </a:lnTo>
                  <a:lnTo>
                    <a:pt x="67180" y="114024"/>
                  </a:lnTo>
                  <a:lnTo>
                    <a:pt x="53879" y="114024"/>
                  </a:lnTo>
                  <a:lnTo>
                    <a:pt x="52530" y="108337"/>
                  </a:lnTo>
                  <a:cubicBezTo>
                    <a:pt x="51951" y="106409"/>
                    <a:pt x="50602" y="104771"/>
                    <a:pt x="48674" y="104481"/>
                  </a:cubicBezTo>
                  <a:cubicBezTo>
                    <a:pt x="44915" y="103421"/>
                    <a:pt x="41060" y="101783"/>
                    <a:pt x="37590" y="99855"/>
                  </a:cubicBezTo>
                  <a:cubicBezTo>
                    <a:pt x="36722" y="99373"/>
                    <a:pt x="35662" y="99084"/>
                    <a:pt x="34795" y="99084"/>
                  </a:cubicBezTo>
                  <a:cubicBezTo>
                    <a:pt x="33734" y="99084"/>
                    <a:pt x="32963" y="99373"/>
                    <a:pt x="32096" y="99855"/>
                  </a:cubicBezTo>
                  <a:lnTo>
                    <a:pt x="27180" y="102843"/>
                  </a:lnTo>
                  <a:lnTo>
                    <a:pt x="27180" y="102843"/>
                  </a:lnTo>
                  <a:lnTo>
                    <a:pt x="17734" y="93301"/>
                  </a:lnTo>
                  <a:lnTo>
                    <a:pt x="20722" y="88481"/>
                  </a:lnTo>
                  <a:cubicBezTo>
                    <a:pt x="21783" y="86843"/>
                    <a:pt x="21783" y="84626"/>
                    <a:pt x="20722" y="82987"/>
                  </a:cubicBezTo>
                  <a:cubicBezTo>
                    <a:pt x="18506" y="79518"/>
                    <a:pt x="17156" y="75662"/>
                    <a:pt x="16096" y="71903"/>
                  </a:cubicBezTo>
                  <a:cubicBezTo>
                    <a:pt x="15518" y="69975"/>
                    <a:pt x="14168" y="68626"/>
                    <a:pt x="12240" y="68048"/>
                  </a:cubicBezTo>
                  <a:lnTo>
                    <a:pt x="6843" y="66698"/>
                  </a:lnTo>
                  <a:lnTo>
                    <a:pt x="6843" y="66698"/>
                  </a:lnTo>
                  <a:lnTo>
                    <a:pt x="6843" y="53397"/>
                  </a:lnTo>
                  <a:lnTo>
                    <a:pt x="12530" y="51951"/>
                  </a:lnTo>
                  <a:cubicBezTo>
                    <a:pt x="14457" y="51469"/>
                    <a:pt x="16096" y="50120"/>
                    <a:pt x="16289" y="48192"/>
                  </a:cubicBezTo>
                  <a:cubicBezTo>
                    <a:pt x="17445" y="44337"/>
                    <a:pt x="19084" y="40578"/>
                    <a:pt x="20915" y="37012"/>
                  </a:cubicBezTo>
                  <a:cubicBezTo>
                    <a:pt x="22072" y="35373"/>
                    <a:pt x="22072" y="33253"/>
                    <a:pt x="20915" y="31614"/>
                  </a:cubicBezTo>
                  <a:lnTo>
                    <a:pt x="17927" y="26698"/>
                  </a:lnTo>
                  <a:lnTo>
                    <a:pt x="17927" y="26698"/>
                  </a:lnTo>
                  <a:lnTo>
                    <a:pt x="27469" y="17156"/>
                  </a:lnTo>
                  <a:lnTo>
                    <a:pt x="32385" y="20144"/>
                  </a:lnTo>
                  <a:cubicBezTo>
                    <a:pt x="33156" y="20722"/>
                    <a:pt x="34313" y="21012"/>
                    <a:pt x="35084" y="21012"/>
                  </a:cubicBezTo>
                  <a:cubicBezTo>
                    <a:pt x="35951" y="21012"/>
                    <a:pt x="37012" y="20722"/>
                    <a:pt x="37783" y="20144"/>
                  </a:cubicBezTo>
                  <a:cubicBezTo>
                    <a:pt x="41349" y="18313"/>
                    <a:pt x="45204" y="16674"/>
                    <a:pt x="48963" y="15518"/>
                  </a:cubicBezTo>
                  <a:cubicBezTo>
                    <a:pt x="50891" y="15036"/>
                    <a:pt x="52240" y="13686"/>
                    <a:pt x="52819" y="11759"/>
                  </a:cubicBezTo>
                  <a:lnTo>
                    <a:pt x="54168" y="6072"/>
                  </a:lnTo>
                  <a:lnTo>
                    <a:pt x="67469" y="6072"/>
                  </a:lnTo>
                  <a:lnTo>
                    <a:pt x="67469" y="6072"/>
                  </a:lnTo>
                  <a:lnTo>
                    <a:pt x="68819" y="11759"/>
                  </a:lnTo>
                  <a:cubicBezTo>
                    <a:pt x="69397" y="13686"/>
                    <a:pt x="70746" y="15228"/>
                    <a:pt x="72674" y="15518"/>
                  </a:cubicBezTo>
                  <a:cubicBezTo>
                    <a:pt x="76433" y="16674"/>
                    <a:pt x="80289" y="18313"/>
                    <a:pt x="83759" y="20144"/>
                  </a:cubicBezTo>
                  <a:cubicBezTo>
                    <a:pt x="84626" y="20722"/>
                    <a:pt x="85686" y="21012"/>
                    <a:pt x="86554" y="21012"/>
                  </a:cubicBezTo>
                  <a:cubicBezTo>
                    <a:pt x="87614" y="21012"/>
                    <a:pt x="88385" y="20722"/>
                    <a:pt x="89253" y="20144"/>
                  </a:cubicBezTo>
                  <a:lnTo>
                    <a:pt x="94168" y="17156"/>
                  </a:lnTo>
                  <a:lnTo>
                    <a:pt x="103614" y="26698"/>
                  </a:lnTo>
                  <a:lnTo>
                    <a:pt x="103614" y="26698"/>
                  </a:lnTo>
                  <a:lnTo>
                    <a:pt x="100626" y="31614"/>
                  </a:lnTo>
                  <a:cubicBezTo>
                    <a:pt x="99566" y="33253"/>
                    <a:pt x="99566" y="35373"/>
                    <a:pt x="100626" y="37012"/>
                  </a:cubicBezTo>
                  <a:cubicBezTo>
                    <a:pt x="102554" y="40578"/>
                    <a:pt x="104192" y="44337"/>
                    <a:pt x="105253" y="48192"/>
                  </a:cubicBezTo>
                  <a:cubicBezTo>
                    <a:pt x="105831" y="50120"/>
                    <a:pt x="107180" y="51469"/>
                    <a:pt x="109108" y="51951"/>
                  </a:cubicBezTo>
                  <a:lnTo>
                    <a:pt x="114795" y="53397"/>
                  </a:lnTo>
                  <a:lnTo>
                    <a:pt x="114795" y="66698"/>
                  </a:lnTo>
                  <a:lnTo>
                    <a:pt x="114506" y="66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2103"/>
            <p:cNvSpPr/>
            <p:nvPr/>
          </p:nvSpPr>
          <p:spPr>
            <a:xfrm>
              <a:off x="5259388" y="4083846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73" y="0"/>
                  </a:moveTo>
                  <a:lnTo>
                    <a:pt x="10829" y="0"/>
                  </a:lnTo>
                  <a:cubicBezTo>
                    <a:pt x="4834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5165" y="0"/>
                    <a:pt x="109073" y="0"/>
                  </a:cubicBezTo>
                  <a:close/>
                  <a:moveTo>
                    <a:pt x="5414" y="10917"/>
                  </a:moveTo>
                  <a:cubicBezTo>
                    <a:pt x="5414" y="7922"/>
                    <a:pt x="7832" y="5507"/>
                    <a:pt x="10829" y="5507"/>
                  </a:cubicBezTo>
                  <a:lnTo>
                    <a:pt x="24270" y="5507"/>
                  </a:lnTo>
                  <a:cubicBezTo>
                    <a:pt x="22917" y="15265"/>
                    <a:pt x="15278" y="23188"/>
                    <a:pt x="5414" y="24347"/>
                  </a:cubicBezTo>
                  <a:lnTo>
                    <a:pt x="5414" y="10917"/>
                  </a:lnTo>
                  <a:close/>
                  <a:moveTo>
                    <a:pt x="5414" y="30048"/>
                  </a:moveTo>
                  <a:cubicBezTo>
                    <a:pt x="18275" y="28695"/>
                    <a:pt x="28622" y="18550"/>
                    <a:pt x="29685" y="5507"/>
                  </a:cubicBezTo>
                  <a:lnTo>
                    <a:pt x="57244" y="5507"/>
                  </a:lnTo>
                  <a:lnTo>
                    <a:pt x="57244" y="9565"/>
                  </a:lnTo>
                  <a:lnTo>
                    <a:pt x="57244" y="9565"/>
                  </a:lnTo>
                  <a:lnTo>
                    <a:pt x="51829" y="10917"/>
                  </a:lnTo>
                  <a:cubicBezTo>
                    <a:pt x="49895" y="11497"/>
                    <a:pt x="48251" y="12850"/>
                    <a:pt x="47961" y="14782"/>
                  </a:cubicBezTo>
                  <a:cubicBezTo>
                    <a:pt x="46897" y="18550"/>
                    <a:pt x="45253" y="22415"/>
                    <a:pt x="43319" y="25990"/>
                  </a:cubicBezTo>
                  <a:cubicBezTo>
                    <a:pt x="42256" y="27536"/>
                    <a:pt x="42256" y="29758"/>
                    <a:pt x="43319" y="31400"/>
                  </a:cubicBezTo>
                  <a:lnTo>
                    <a:pt x="46317" y="36328"/>
                  </a:lnTo>
                  <a:lnTo>
                    <a:pt x="36841" y="45893"/>
                  </a:lnTo>
                  <a:lnTo>
                    <a:pt x="36841" y="45893"/>
                  </a:lnTo>
                  <a:lnTo>
                    <a:pt x="31909" y="42898"/>
                  </a:lnTo>
                  <a:cubicBezTo>
                    <a:pt x="31039" y="42318"/>
                    <a:pt x="29975" y="42028"/>
                    <a:pt x="29202" y="42028"/>
                  </a:cubicBezTo>
                  <a:cubicBezTo>
                    <a:pt x="28331" y="42028"/>
                    <a:pt x="27268" y="42318"/>
                    <a:pt x="26398" y="42898"/>
                  </a:cubicBezTo>
                  <a:cubicBezTo>
                    <a:pt x="22917" y="44734"/>
                    <a:pt x="19049" y="46376"/>
                    <a:pt x="15278" y="47536"/>
                  </a:cubicBezTo>
                  <a:cubicBezTo>
                    <a:pt x="13344" y="48019"/>
                    <a:pt x="11990" y="49371"/>
                    <a:pt x="11410" y="51304"/>
                  </a:cubicBezTo>
                  <a:lnTo>
                    <a:pt x="10056" y="57004"/>
                  </a:lnTo>
                  <a:lnTo>
                    <a:pt x="10056" y="57004"/>
                  </a:lnTo>
                  <a:lnTo>
                    <a:pt x="5414" y="57004"/>
                  </a:lnTo>
                  <a:lnTo>
                    <a:pt x="5414" y="30048"/>
                  </a:lnTo>
                  <a:close/>
                  <a:moveTo>
                    <a:pt x="95439" y="114589"/>
                  </a:moveTo>
                  <a:lnTo>
                    <a:pt x="76390" y="114589"/>
                  </a:lnTo>
                  <a:cubicBezTo>
                    <a:pt x="72812" y="109951"/>
                    <a:pt x="70878" y="104444"/>
                    <a:pt x="70878" y="98164"/>
                  </a:cubicBezTo>
                  <a:cubicBezTo>
                    <a:pt x="70878" y="94396"/>
                    <a:pt x="71748" y="90821"/>
                    <a:pt x="73102" y="87342"/>
                  </a:cubicBezTo>
                  <a:lnTo>
                    <a:pt x="87510" y="95458"/>
                  </a:lnTo>
                  <a:cubicBezTo>
                    <a:pt x="87316" y="96328"/>
                    <a:pt x="87316" y="97391"/>
                    <a:pt x="87316" y="98164"/>
                  </a:cubicBezTo>
                  <a:cubicBezTo>
                    <a:pt x="87316" y="103381"/>
                    <a:pt x="90797" y="107439"/>
                    <a:pt x="95439" y="108888"/>
                  </a:cubicBezTo>
                  <a:lnTo>
                    <a:pt x="95439" y="114589"/>
                  </a:lnTo>
                  <a:close/>
                  <a:moveTo>
                    <a:pt x="92731" y="98164"/>
                  </a:moveTo>
                  <a:cubicBezTo>
                    <a:pt x="92731" y="95169"/>
                    <a:pt x="95245" y="92753"/>
                    <a:pt x="98243" y="92753"/>
                  </a:cubicBezTo>
                  <a:cubicBezTo>
                    <a:pt x="101240" y="92753"/>
                    <a:pt x="103658" y="95169"/>
                    <a:pt x="103658" y="98164"/>
                  </a:cubicBezTo>
                  <a:cubicBezTo>
                    <a:pt x="103658" y="101159"/>
                    <a:pt x="101240" y="103671"/>
                    <a:pt x="98243" y="103671"/>
                  </a:cubicBezTo>
                  <a:cubicBezTo>
                    <a:pt x="95245" y="103671"/>
                    <a:pt x="92731" y="101159"/>
                    <a:pt x="92731" y="98164"/>
                  </a:cubicBezTo>
                  <a:close/>
                  <a:moveTo>
                    <a:pt x="114585" y="109082"/>
                  </a:moveTo>
                  <a:cubicBezTo>
                    <a:pt x="114585" y="112077"/>
                    <a:pt x="112070" y="114589"/>
                    <a:pt x="109073" y="114589"/>
                  </a:cubicBezTo>
                  <a:lnTo>
                    <a:pt x="100950" y="114589"/>
                  </a:lnTo>
                  <a:lnTo>
                    <a:pt x="100950" y="108888"/>
                  </a:lnTo>
                  <a:cubicBezTo>
                    <a:pt x="105592" y="107729"/>
                    <a:pt x="109073" y="103381"/>
                    <a:pt x="109073" y="98164"/>
                  </a:cubicBezTo>
                  <a:cubicBezTo>
                    <a:pt x="109073" y="97391"/>
                    <a:pt x="108879" y="96328"/>
                    <a:pt x="108879" y="95458"/>
                  </a:cubicBezTo>
                  <a:lnTo>
                    <a:pt x="114585" y="92173"/>
                  </a:lnTo>
                  <a:lnTo>
                    <a:pt x="114585" y="109082"/>
                  </a:lnTo>
                  <a:close/>
                  <a:moveTo>
                    <a:pt x="114585" y="85893"/>
                  </a:moveTo>
                  <a:lnTo>
                    <a:pt x="106075" y="90531"/>
                  </a:lnTo>
                  <a:cubicBezTo>
                    <a:pt x="104238" y="88405"/>
                    <a:pt x="101240" y="87342"/>
                    <a:pt x="98243" y="87342"/>
                  </a:cubicBezTo>
                  <a:cubicBezTo>
                    <a:pt x="95245" y="87342"/>
                    <a:pt x="92151" y="88695"/>
                    <a:pt x="90314" y="90531"/>
                  </a:cubicBezTo>
                  <a:lnTo>
                    <a:pt x="75809" y="82415"/>
                  </a:lnTo>
                  <a:cubicBezTo>
                    <a:pt x="80741" y="75265"/>
                    <a:pt x="88960" y="70628"/>
                    <a:pt x="98243" y="70628"/>
                  </a:cubicBezTo>
                  <a:cubicBezTo>
                    <a:pt x="104431" y="70628"/>
                    <a:pt x="109943" y="72850"/>
                    <a:pt x="114585" y="76135"/>
                  </a:cubicBezTo>
                  <a:lnTo>
                    <a:pt x="114585" y="85893"/>
                  </a:lnTo>
                  <a:close/>
                  <a:moveTo>
                    <a:pt x="114585" y="70144"/>
                  </a:moveTo>
                  <a:cubicBezTo>
                    <a:pt x="109653" y="67439"/>
                    <a:pt x="104238" y="65507"/>
                    <a:pt x="98243" y="65507"/>
                  </a:cubicBezTo>
                  <a:cubicBezTo>
                    <a:pt x="80161" y="65507"/>
                    <a:pt x="65463" y="80193"/>
                    <a:pt x="65463" y="98164"/>
                  </a:cubicBezTo>
                  <a:cubicBezTo>
                    <a:pt x="65463" y="104251"/>
                    <a:pt x="67107" y="109661"/>
                    <a:pt x="70104" y="114589"/>
                  </a:cubicBezTo>
                  <a:lnTo>
                    <a:pt x="46124" y="114589"/>
                  </a:lnTo>
                  <a:lnTo>
                    <a:pt x="43609" y="105797"/>
                  </a:lnTo>
                  <a:lnTo>
                    <a:pt x="48831" y="103091"/>
                  </a:lnTo>
                  <a:cubicBezTo>
                    <a:pt x="50475" y="102028"/>
                    <a:pt x="51539" y="100386"/>
                    <a:pt x="51539" y="98164"/>
                  </a:cubicBezTo>
                  <a:cubicBezTo>
                    <a:pt x="51539" y="94106"/>
                    <a:pt x="52119" y="90048"/>
                    <a:pt x="53182" y="86183"/>
                  </a:cubicBezTo>
                  <a:cubicBezTo>
                    <a:pt x="53763" y="84347"/>
                    <a:pt x="53182" y="82125"/>
                    <a:pt x="51829" y="80772"/>
                  </a:cubicBezTo>
                  <a:lnTo>
                    <a:pt x="47671" y="76618"/>
                  </a:lnTo>
                  <a:lnTo>
                    <a:pt x="47671" y="76618"/>
                  </a:lnTo>
                  <a:lnTo>
                    <a:pt x="54536" y="64927"/>
                  </a:lnTo>
                  <a:lnTo>
                    <a:pt x="60241" y="66570"/>
                  </a:lnTo>
                  <a:cubicBezTo>
                    <a:pt x="62175" y="67149"/>
                    <a:pt x="64399" y="66570"/>
                    <a:pt x="65753" y="65217"/>
                  </a:cubicBezTo>
                  <a:cubicBezTo>
                    <a:pt x="68751" y="62222"/>
                    <a:pt x="71748" y="59806"/>
                    <a:pt x="75229" y="57874"/>
                  </a:cubicBezTo>
                  <a:cubicBezTo>
                    <a:pt x="76873" y="56714"/>
                    <a:pt x="78033" y="55169"/>
                    <a:pt x="78033" y="52946"/>
                  </a:cubicBezTo>
                  <a:lnTo>
                    <a:pt x="78033" y="47246"/>
                  </a:lnTo>
                  <a:lnTo>
                    <a:pt x="78033" y="47246"/>
                  </a:lnTo>
                  <a:lnTo>
                    <a:pt x="91087" y="43671"/>
                  </a:lnTo>
                  <a:lnTo>
                    <a:pt x="93795" y="48888"/>
                  </a:lnTo>
                  <a:cubicBezTo>
                    <a:pt x="94375" y="49661"/>
                    <a:pt x="94955" y="50531"/>
                    <a:pt x="95729" y="51014"/>
                  </a:cubicBezTo>
                  <a:cubicBezTo>
                    <a:pt x="96599" y="51594"/>
                    <a:pt x="97373" y="51884"/>
                    <a:pt x="98436" y="51884"/>
                  </a:cubicBezTo>
                  <a:cubicBezTo>
                    <a:pt x="102594" y="51884"/>
                    <a:pt x="106655" y="52367"/>
                    <a:pt x="110523" y="53526"/>
                  </a:cubicBezTo>
                  <a:cubicBezTo>
                    <a:pt x="111877" y="53719"/>
                    <a:pt x="113521" y="53526"/>
                    <a:pt x="114875" y="52657"/>
                  </a:cubicBezTo>
                  <a:lnTo>
                    <a:pt x="114875" y="70144"/>
                  </a:lnTo>
                  <a:lnTo>
                    <a:pt x="114585" y="70144"/>
                  </a:lnTo>
                  <a:close/>
                  <a:moveTo>
                    <a:pt x="114585" y="45024"/>
                  </a:moveTo>
                  <a:lnTo>
                    <a:pt x="111587" y="48019"/>
                  </a:lnTo>
                  <a:cubicBezTo>
                    <a:pt x="107236" y="46956"/>
                    <a:pt x="102594" y="46376"/>
                    <a:pt x="98243" y="46376"/>
                  </a:cubicBezTo>
                  <a:lnTo>
                    <a:pt x="95245" y="41256"/>
                  </a:lnTo>
                  <a:cubicBezTo>
                    <a:pt x="94665" y="40096"/>
                    <a:pt x="93795" y="39323"/>
                    <a:pt x="93021" y="38743"/>
                  </a:cubicBezTo>
                  <a:cubicBezTo>
                    <a:pt x="92151" y="38260"/>
                    <a:pt x="91377" y="38260"/>
                    <a:pt x="90314" y="38454"/>
                  </a:cubicBezTo>
                  <a:lnTo>
                    <a:pt x="74746" y="42608"/>
                  </a:lnTo>
                  <a:cubicBezTo>
                    <a:pt x="72522" y="43091"/>
                    <a:pt x="72038" y="45314"/>
                    <a:pt x="72038" y="47536"/>
                  </a:cubicBezTo>
                  <a:lnTo>
                    <a:pt x="72038" y="53526"/>
                  </a:lnTo>
                  <a:cubicBezTo>
                    <a:pt x="68170" y="55652"/>
                    <a:pt x="64399" y="58357"/>
                    <a:pt x="61112" y="61642"/>
                  </a:cubicBezTo>
                  <a:lnTo>
                    <a:pt x="55310" y="60000"/>
                  </a:lnTo>
                  <a:cubicBezTo>
                    <a:pt x="53473" y="59516"/>
                    <a:pt x="50958" y="59516"/>
                    <a:pt x="49895" y="61352"/>
                  </a:cubicBezTo>
                  <a:lnTo>
                    <a:pt x="41966" y="75265"/>
                  </a:lnTo>
                  <a:cubicBezTo>
                    <a:pt x="40902" y="77198"/>
                    <a:pt x="41966" y="79130"/>
                    <a:pt x="43319" y="80772"/>
                  </a:cubicBezTo>
                  <a:lnTo>
                    <a:pt x="47671" y="84830"/>
                  </a:lnTo>
                  <a:cubicBezTo>
                    <a:pt x="46607" y="89178"/>
                    <a:pt x="46124" y="93816"/>
                    <a:pt x="46124" y="98164"/>
                  </a:cubicBezTo>
                  <a:lnTo>
                    <a:pt x="40902" y="101159"/>
                  </a:lnTo>
                  <a:cubicBezTo>
                    <a:pt x="39258" y="102318"/>
                    <a:pt x="37614" y="103961"/>
                    <a:pt x="38195" y="106086"/>
                  </a:cubicBezTo>
                  <a:lnTo>
                    <a:pt x="40322" y="114589"/>
                  </a:lnTo>
                  <a:lnTo>
                    <a:pt x="10829" y="114589"/>
                  </a:lnTo>
                  <a:cubicBezTo>
                    <a:pt x="7832" y="114589"/>
                    <a:pt x="5414" y="112077"/>
                    <a:pt x="5414" y="109082"/>
                  </a:cubicBezTo>
                  <a:lnTo>
                    <a:pt x="5414" y="62801"/>
                  </a:lnTo>
                  <a:lnTo>
                    <a:pt x="10636" y="62801"/>
                  </a:lnTo>
                  <a:cubicBezTo>
                    <a:pt x="12763" y="62801"/>
                    <a:pt x="13827" y="60869"/>
                    <a:pt x="14697" y="58647"/>
                  </a:cubicBezTo>
                  <a:lnTo>
                    <a:pt x="16051" y="52946"/>
                  </a:lnTo>
                  <a:cubicBezTo>
                    <a:pt x="20402" y="51884"/>
                    <a:pt x="24754" y="49951"/>
                    <a:pt x="28622" y="47729"/>
                  </a:cubicBezTo>
                  <a:lnTo>
                    <a:pt x="33843" y="50724"/>
                  </a:lnTo>
                  <a:cubicBezTo>
                    <a:pt x="34907" y="51304"/>
                    <a:pt x="35970" y="51594"/>
                    <a:pt x="37034" y="51594"/>
                  </a:cubicBezTo>
                  <a:cubicBezTo>
                    <a:pt x="37904" y="51594"/>
                    <a:pt x="38678" y="51304"/>
                    <a:pt x="39548" y="50724"/>
                  </a:cubicBezTo>
                  <a:lnTo>
                    <a:pt x="50668" y="39613"/>
                  </a:lnTo>
                  <a:cubicBezTo>
                    <a:pt x="52312" y="37971"/>
                    <a:pt x="51829" y="35748"/>
                    <a:pt x="50668" y="33816"/>
                  </a:cubicBezTo>
                  <a:lnTo>
                    <a:pt x="47671" y="28695"/>
                  </a:lnTo>
                  <a:cubicBezTo>
                    <a:pt x="49895" y="24830"/>
                    <a:pt x="51829" y="20483"/>
                    <a:pt x="52892" y="16135"/>
                  </a:cubicBezTo>
                  <a:lnTo>
                    <a:pt x="58597" y="14782"/>
                  </a:lnTo>
                  <a:cubicBezTo>
                    <a:pt x="60531" y="14202"/>
                    <a:pt x="62755" y="12850"/>
                    <a:pt x="62755" y="10724"/>
                  </a:cubicBezTo>
                  <a:lnTo>
                    <a:pt x="62755" y="5507"/>
                  </a:lnTo>
                  <a:lnTo>
                    <a:pt x="109073" y="5507"/>
                  </a:lnTo>
                  <a:cubicBezTo>
                    <a:pt x="112070" y="5507"/>
                    <a:pt x="114585" y="7922"/>
                    <a:pt x="114585" y="10917"/>
                  </a:cubicBezTo>
                  <a:lnTo>
                    <a:pt x="114585" y="45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2104"/>
            <p:cNvSpPr/>
            <p:nvPr/>
          </p:nvSpPr>
          <p:spPr>
            <a:xfrm>
              <a:off x="5821064" y="4107917"/>
              <a:ext cx="3048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46" y="106653"/>
                  </a:moveTo>
                  <a:cubicBezTo>
                    <a:pt x="85603" y="106653"/>
                    <a:pt x="84541" y="108070"/>
                    <a:pt x="84541" y="110078"/>
                  </a:cubicBezTo>
                  <a:lnTo>
                    <a:pt x="84541" y="116692"/>
                  </a:lnTo>
                  <a:cubicBezTo>
                    <a:pt x="84541" y="118700"/>
                    <a:pt x="85603" y="120000"/>
                    <a:pt x="87246" y="120000"/>
                  </a:cubicBezTo>
                  <a:cubicBezTo>
                    <a:pt x="88888" y="120000"/>
                    <a:pt x="90048" y="118700"/>
                    <a:pt x="90048" y="116692"/>
                  </a:cubicBezTo>
                  <a:lnTo>
                    <a:pt x="90048" y="110078"/>
                  </a:lnTo>
                  <a:cubicBezTo>
                    <a:pt x="90048" y="108070"/>
                    <a:pt x="88888" y="106653"/>
                    <a:pt x="87246" y="106653"/>
                  </a:cubicBezTo>
                  <a:close/>
                  <a:moveTo>
                    <a:pt x="19130" y="33425"/>
                  </a:moveTo>
                  <a:lnTo>
                    <a:pt x="100869" y="33425"/>
                  </a:lnTo>
                  <a:cubicBezTo>
                    <a:pt x="102512" y="33425"/>
                    <a:pt x="103671" y="32007"/>
                    <a:pt x="103671" y="30000"/>
                  </a:cubicBezTo>
                  <a:cubicBezTo>
                    <a:pt x="103671" y="27992"/>
                    <a:pt x="102512" y="26692"/>
                    <a:pt x="100869" y="26692"/>
                  </a:cubicBezTo>
                  <a:lnTo>
                    <a:pt x="19130" y="26692"/>
                  </a:lnTo>
                  <a:cubicBezTo>
                    <a:pt x="17487" y="26692"/>
                    <a:pt x="16425" y="27992"/>
                    <a:pt x="16425" y="30000"/>
                  </a:cubicBezTo>
                  <a:cubicBezTo>
                    <a:pt x="16425" y="32007"/>
                    <a:pt x="17487" y="33425"/>
                    <a:pt x="19130" y="33425"/>
                  </a:cubicBezTo>
                  <a:close/>
                  <a:moveTo>
                    <a:pt x="32753" y="106653"/>
                  </a:moveTo>
                  <a:cubicBezTo>
                    <a:pt x="31111" y="106653"/>
                    <a:pt x="30048" y="108070"/>
                    <a:pt x="30048" y="110078"/>
                  </a:cubicBezTo>
                  <a:lnTo>
                    <a:pt x="30048" y="116692"/>
                  </a:lnTo>
                  <a:cubicBezTo>
                    <a:pt x="30048" y="118700"/>
                    <a:pt x="31111" y="120000"/>
                    <a:pt x="32753" y="120000"/>
                  </a:cubicBezTo>
                  <a:cubicBezTo>
                    <a:pt x="34396" y="120000"/>
                    <a:pt x="35458" y="118700"/>
                    <a:pt x="35458" y="116692"/>
                  </a:cubicBezTo>
                  <a:lnTo>
                    <a:pt x="35458" y="110078"/>
                  </a:lnTo>
                  <a:cubicBezTo>
                    <a:pt x="35458" y="108070"/>
                    <a:pt x="34396" y="106653"/>
                    <a:pt x="32753" y="106653"/>
                  </a:cubicBezTo>
                  <a:close/>
                  <a:moveTo>
                    <a:pt x="114589" y="0"/>
                  </a:moveTo>
                  <a:lnTo>
                    <a:pt x="5507" y="0"/>
                  </a:lnTo>
                  <a:cubicBezTo>
                    <a:pt x="2512" y="0"/>
                    <a:pt x="0" y="3070"/>
                    <a:pt x="0" y="6732"/>
                  </a:cubicBezTo>
                  <a:lnTo>
                    <a:pt x="0" y="106653"/>
                  </a:lnTo>
                  <a:cubicBezTo>
                    <a:pt x="0" y="110314"/>
                    <a:pt x="2512" y="113385"/>
                    <a:pt x="5507" y="113385"/>
                  </a:cubicBezTo>
                  <a:lnTo>
                    <a:pt x="21835" y="113385"/>
                  </a:lnTo>
                  <a:cubicBezTo>
                    <a:pt x="23478" y="113385"/>
                    <a:pt x="24541" y="112086"/>
                    <a:pt x="24541" y="110078"/>
                  </a:cubicBezTo>
                  <a:cubicBezTo>
                    <a:pt x="24541" y="104409"/>
                    <a:pt x="28115" y="100039"/>
                    <a:pt x="32753" y="100039"/>
                  </a:cubicBezTo>
                  <a:cubicBezTo>
                    <a:pt x="37391" y="100039"/>
                    <a:pt x="40966" y="104409"/>
                    <a:pt x="40966" y="110078"/>
                  </a:cubicBezTo>
                  <a:cubicBezTo>
                    <a:pt x="40966" y="112086"/>
                    <a:pt x="42028" y="113385"/>
                    <a:pt x="43671" y="113385"/>
                  </a:cubicBezTo>
                  <a:lnTo>
                    <a:pt x="76328" y="113385"/>
                  </a:lnTo>
                  <a:cubicBezTo>
                    <a:pt x="77971" y="113385"/>
                    <a:pt x="79130" y="112086"/>
                    <a:pt x="79130" y="110078"/>
                  </a:cubicBezTo>
                  <a:cubicBezTo>
                    <a:pt x="79130" y="104409"/>
                    <a:pt x="82608" y="100039"/>
                    <a:pt x="87246" y="100039"/>
                  </a:cubicBezTo>
                  <a:cubicBezTo>
                    <a:pt x="91884" y="100039"/>
                    <a:pt x="95458" y="104409"/>
                    <a:pt x="95458" y="110078"/>
                  </a:cubicBezTo>
                  <a:cubicBezTo>
                    <a:pt x="95458" y="112086"/>
                    <a:pt x="96521" y="113385"/>
                    <a:pt x="98164" y="113385"/>
                  </a:cubicBezTo>
                  <a:lnTo>
                    <a:pt x="114589" y="113385"/>
                  </a:lnTo>
                  <a:cubicBezTo>
                    <a:pt x="117584" y="113385"/>
                    <a:pt x="120000" y="110314"/>
                    <a:pt x="120000" y="106653"/>
                  </a:cubicBezTo>
                  <a:lnTo>
                    <a:pt x="120000" y="6732"/>
                  </a:lnTo>
                  <a:cubicBezTo>
                    <a:pt x="120000" y="3070"/>
                    <a:pt x="117584" y="0"/>
                    <a:pt x="114589" y="0"/>
                  </a:cubicBezTo>
                  <a:close/>
                  <a:moveTo>
                    <a:pt x="114589" y="106653"/>
                  </a:moveTo>
                  <a:lnTo>
                    <a:pt x="100676" y="106653"/>
                  </a:lnTo>
                  <a:cubicBezTo>
                    <a:pt x="99323" y="99094"/>
                    <a:pt x="93816" y="93425"/>
                    <a:pt x="87246" y="93425"/>
                  </a:cubicBezTo>
                  <a:cubicBezTo>
                    <a:pt x="80772" y="93425"/>
                    <a:pt x="75265" y="99094"/>
                    <a:pt x="73913" y="106653"/>
                  </a:cubicBezTo>
                  <a:lnTo>
                    <a:pt x="46086" y="106653"/>
                  </a:lnTo>
                  <a:cubicBezTo>
                    <a:pt x="44734" y="99094"/>
                    <a:pt x="39323" y="93425"/>
                    <a:pt x="32753" y="93425"/>
                  </a:cubicBezTo>
                  <a:cubicBezTo>
                    <a:pt x="26183" y="93425"/>
                    <a:pt x="20772" y="99094"/>
                    <a:pt x="19420" y="106653"/>
                  </a:cubicBezTo>
                  <a:lnTo>
                    <a:pt x="5507" y="106653"/>
                  </a:lnTo>
                  <a:lnTo>
                    <a:pt x="5507" y="6732"/>
                  </a:lnTo>
                  <a:lnTo>
                    <a:pt x="114589" y="6732"/>
                  </a:lnTo>
                  <a:lnTo>
                    <a:pt x="114589" y="106653"/>
                  </a:lnTo>
                  <a:close/>
                  <a:moveTo>
                    <a:pt x="19130" y="73346"/>
                  </a:moveTo>
                  <a:lnTo>
                    <a:pt x="73623" y="73346"/>
                  </a:lnTo>
                  <a:cubicBezTo>
                    <a:pt x="75265" y="73346"/>
                    <a:pt x="76328" y="72047"/>
                    <a:pt x="76328" y="70039"/>
                  </a:cubicBezTo>
                  <a:cubicBezTo>
                    <a:pt x="76328" y="68031"/>
                    <a:pt x="75265" y="66732"/>
                    <a:pt x="73623" y="66732"/>
                  </a:cubicBezTo>
                  <a:lnTo>
                    <a:pt x="19130" y="66732"/>
                  </a:lnTo>
                  <a:cubicBezTo>
                    <a:pt x="17487" y="66732"/>
                    <a:pt x="16425" y="68031"/>
                    <a:pt x="16425" y="70039"/>
                  </a:cubicBezTo>
                  <a:cubicBezTo>
                    <a:pt x="16425" y="72047"/>
                    <a:pt x="17487" y="73346"/>
                    <a:pt x="19130" y="73346"/>
                  </a:cubicBezTo>
                  <a:close/>
                  <a:moveTo>
                    <a:pt x="19130" y="60000"/>
                  </a:moveTo>
                  <a:lnTo>
                    <a:pt x="100869" y="60000"/>
                  </a:lnTo>
                  <a:cubicBezTo>
                    <a:pt x="102512" y="60000"/>
                    <a:pt x="103671" y="58700"/>
                    <a:pt x="103671" y="56692"/>
                  </a:cubicBezTo>
                  <a:cubicBezTo>
                    <a:pt x="103671" y="54685"/>
                    <a:pt x="102512" y="53385"/>
                    <a:pt x="100869" y="53385"/>
                  </a:cubicBezTo>
                  <a:lnTo>
                    <a:pt x="19130" y="53385"/>
                  </a:lnTo>
                  <a:cubicBezTo>
                    <a:pt x="17487" y="53385"/>
                    <a:pt x="16425" y="54685"/>
                    <a:pt x="16425" y="56692"/>
                  </a:cubicBezTo>
                  <a:cubicBezTo>
                    <a:pt x="16425" y="58700"/>
                    <a:pt x="17487" y="60000"/>
                    <a:pt x="19130" y="60000"/>
                  </a:cubicBezTo>
                  <a:close/>
                  <a:moveTo>
                    <a:pt x="19130" y="46653"/>
                  </a:moveTo>
                  <a:lnTo>
                    <a:pt x="100869" y="46653"/>
                  </a:lnTo>
                  <a:cubicBezTo>
                    <a:pt x="102512" y="46653"/>
                    <a:pt x="103671" y="45354"/>
                    <a:pt x="103671" y="43346"/>
                  </a:cubicBezTo>
                  <a:cubicBezTo>
                    <a:pt x="103671" y="41338"/>
                    <a:pt x="102512" y="40039"/>
                    <a:pt x="100869" y="40039"/>
                  </a:cubicBezTo>
                  <a:lnTo>
                    <a:pt x="19130" y="40039"/>
                  </a:lnTo>
                  <a:cubicBezTo>
                    <a:pt x="17487" y="40039"/>
                    <a:pt x="16425" y="41338"/>
                    <a:pt x="16425" y="43346"/>
                  </a:cubicBezTo>
                  <a:cubicBezTo>
                    <a:pt x="16425" y="45354"/>
                    <a:pt x="17487" y="46653"/>
                    <a:pt x="19130" y="466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2105"/>
            <p:cNvSpPr/>
            <p:nvPr/>
          </p:nvSpPr>
          <p:spPr>
            <a:xfrm>
              <a:off x="6311517" y="673648"/>
              <a:ext cx="3048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48" y="108085"/>
                  </a:moveTo>
                  <a:cubicBezTo>
                    <a:pt x="88405" y="108085"/>
                    <a:pt x="87246" y="109255"/>
                    <a:pt x="87246" y="111063"/>
                  </a:cubicBezTo>
                  <a:lnTo>
                    <a:pt x="87246" y="117021"/>
                  </a:lnTo>
                  <a:cubicBezTo>
                    <a:pt x="87246" y="118829"/>
                    <a:pt x="88405" y="120000"/>
                    <a:pt x="90048" y="120000"/>
                  </a:cubicBezTo>
                  <a:cubicBezTo>
                    <a:pt x="91594" y="120000"/>
                    <a:pt x="92753" y="118829"/>
                    <a:pt x="92753" y="117021"/>
                  </a:cubicBezTo>
                  <a:lnTo>
                    <a:pt x="92753" y="111063"/>
                  </a:lnTo>
                  <a:cubicBezTo>
                    <a:pt x="92753" y="109255"/>
                    <a:pt x="91594" y="108085"/>
                    <a:pt x="90048" y="108085"/>
                  </a:cubicBezTo>
                  <a:close/>
                  <a:moveTo>
                    <a:pt x="13623" y="84042"/>
                  </a:moveTo>
                  <a:lnTo>
                    <a:pt x="5507" y="84042"/>
                  </a:lnTo>
                  <a:lnTo>
                    <a:pt x="5507" y="5957"/>
                  </a:lnTo>
                  <a:lnTo>
                    <a:pt x="92753" y="5957"/>
                  </a:lnTo>
                  <a:lnTo>
                    <a:pt x="92753" y="15000"/>
                  </a:lnTo>
                  <a:cubicBezTo>
                    <a:pt x="92753" y="16808"/>
                    <a:pt x="93816" y="17978"/>
                    <a:pt x="95458" y="17978"/>
                  </a:cubicBezTo>
                  <a:cubicBezTo>
                    <a:pt x="97101" y="17978"/>
                    <a:pt x="98164" y="16808"/>
                    <a:pt x="98164" y="15000"/>
                  </a:cubicBezTo>
                  <a:lnTo>
                    <a:pt x="98164" y="5957"/>
                  </a:lnTo>
                  <a:cubicBezTo>
                    <a:pt x="98164" y="2659"/>
                    <a:pt x="95748" y="0"/>
                    <a:pt x="92753" y="0"/>
                  </a:cubicBezTo>
                  <a:lnTo>
                    <a:pt x="5507" y="0"/>
                  </a:lnTo>
                  <a:cubicBezTo>
                    <a:pt x="2512" y="0"/>
                    <a:pt x="0" y="2659"/>
                    <a:pt x="0" y="5957"/>
                  </a:cubicBezTo>
                  <a:lnTo>
                    <a:pt x="0" y="84042"/>
                  </a:lnTo>
                  <a:cubicBezTo>
                    <a:pt x="0" y="87340"/>
                    <a:pt x="2512" y="90000"/>
                    <a:pt x="5507" y="90000"/>
                  </a:cubicBezTo>
                  <a:lnTo>
                    <a:pt x="13623" y="90000"/>
                  </a:lnTo>
                  <a:cubicBezTo>
                    <a:pt x="15265" y="90000"/>
                    <a:pt x="16425" y="88829"/>
                    <a:pt x="16425" y="87021"/>
                  </a:cubicBezTo>
                  <a:cubicBezTo>
                    <a:pt x="16425" y="85212"/>
                    <a:pt x="15265" y="84042"/>
                    <a:pt x="13623" y="84042"/>
                  </a:cubicBezTo>
                  <a:close/>
                  <a:moveTo>
                    <a:pt x="51787" y="108085"/>
                  </a:moveTo>
                  <a:cubicBezTo>
                    <a:pt x="50241" y="108085"/>
                    <a:pt x="49082" y="109255"/>
                    <a:pt x="49082" y="111063"/>
                  </a:cubicBezTo>
                  <a:lnTo>
                    <a:pt x="49082" y="117021"/>
                  </a:lnTo>
                  <a:cubicBezTo>
                    <a:pt x="49082" y="118829"/>
                    <a:pt x="50241" y="120000"/>
                    <a:pt x="51787" y="120000"/>
                  </a:cubicBezTo>
                  <a:cubicBezTo>
                    <a:pt x="53429" y="120000"/>
                    <a:pt x="54589" y="118829"/>
                    <a:pt x="54589" y="117021"/>
                  </a:cubicBezTo>
                  <a:lnTo>
                    <a:pt x="54589" y="111063"/>
                  </a:lnTo>
                  <a:cubicBezTo>
                    <a:pt x="54589" y="109255"/>
                    <a:pt x="53429" y="108085"/>
                    <a:pt x="51787" y="108085"/>
                  </a:cubicBezTo>
                  <a:close/>
                  <a:moveTo>
                    <a:pt x="40966" y="54042"/>
                  </a:moveTo>
                  <a:lnTo>
                    <a:pt x="100869" y="54042"/>
                  </a:lnTo>
                  <a:cubicBezTo>
                    <a:pt x="102512" y="54042"/>
                    <a:pt x="103671" y="52765"/>
                    <a:pt x="103671" y="50957"/>
                  </a:cubicBezTo>
                  <a:cubicBezTo>
                    <a:pt x="103671" y="49148"/>
                    <a:pt x="102512" y="47978"/>
                    <a:pt x="100869" y="47978"/>
                  </a:cubicBezTo>
                  <a:lnTo>
                    <a:pt x="40966" y="47978"/>
                  </a:lnTo>
                  <a:cubicBezTo>
                    <a:pt x="39323" y="47978"/>
                    <a:pt x="38164" y="49148"/>
                    <a:pt x="38164" y="50957"/>
                  </a:cubicBezTo>
                  <a:cubicBezTo>
                    <a:pt x="38164" y="52765"/>
                    <a:pt x="39323" y="54042"/>
                    <a:pt x="40966" y="54042"/>
                  </a:cubicBezTo>
                  <a:close/>
                  <a:moveTo>
                    <a:pt x="114589" y="23936"/>
                  </a:moveTo>
                  <a:lnTo>
                    <a:pt x="27246" y="23936"/>
                  </a:lnTo>
                  <a:cubicBezTo>
                    <a:pt x="24251" y="23936"/>
                    <a:pt x="21835" y="26702"/>
                    <a:pt x="21835" y="30000"/>
                  </a:cubicBezTo>
                  <a:lnTo>
                    <a:pt x="21835" y="108085"/>
                  </a:lnTo>
                  <a:cubicBezTo>
                    <a:pt x="21835" y="111382"/>
                    <a:pt x="24251" y="114042"/>
                    <a:pt x="27246" y="114042"/>
                  </a:cubicBezTo>
                  <a:lnTo>
                    <a:pt x="40966" y="114042"/>
                  </a:lnTo>
                  <a:cubicBezTo>
                    <a:pt x="42512" y="114042"/>
                    <a:pt x="43671" y="112872"/>
                    <a:pt x="43671" y="111063"/>
                  </a:cubicBezTo>
                  <a:cubicBezTo>
                    <a:pt x="43671" y="105957"/>
                    <a:pt x="47149" y="102021"/>
                    <a:pt x="51787" y="102021"/>
                  </a:cubicBezTo>
                  <a:cubicBezTo>
                    <a:pt x="56425" y="102021"/>
                    <a:pt x="60000" y="105957"/>
                    <a:pt x="60000" y="111063"/>
                  </a:cubicBezTo>
                  <a:cubicBezTo>
                    <a:pt x="60000" y="112872"/>
                    <a:pt x="61062" y="114042"/>
                    <a:pt x="62705" y="114042"/>
                  </a:cubicBezTo>
                  <a:lnTo>
                    <a:pt x="79130" y="114042"/>
                  </a:lnTo>
                  <a:cubicBezTo>
                    <a:pt x="80772" y="114042"/>
                    <a:pt x="81835" y="112872"/>
                    <a:pt x="81835" y="111063"/>
                  </a:cubicBezTo>
                  <a:cubicBezTo>
                    <a:pt x="81835" y="105957"/>
                    <a:pt x="85410" y="102021"/>
                    <a:pt x="90048" y="102021"/>
                  </a:cubicBezTo>
                  <a:cubicBezTo>
                    <a:pt x="94685" y="102021"/>
                    <a:pt x="98164" y="105957"/>
                    <a:pt x="98164" y="111063"/>
                  </a:cubicBezTo>
                  <a:cubicBezTo>
                    <a:pt x="98164" y="112872"/>
                    <a:pt x="99323" y="114042"/>
                    <a:pt x="100869" y="114042"/>
                  </a:cubicBezTo>
                  <a:lnTo>
                    <a:pt x="114589" y="114042"/>
                  </a:lnTo>
                  <a:cubicBezTo>
                    <a:pt x="117584" y="114042"/>
                    <a:pt x="120000" y="111382"/>
                    <a:pt x="120000" y="108085"/>
                  </a:cubicBezTo>
                  <a:lnTo>
                    <a:pt x="120000" y="30000"/>
                  </a:lnTo>
                  <a:cubicBezTo>
                    <a:pt x="120000" y="26702"/>
                    <a:pt x="117584" y="23936"/>
                    <a:pt x="114589" y="23936"/>
                  </a:cubicBezTo>
                  <a:close/>
                  <a:moveTo>
                    <a:pt x="114589" y="108085"/>
                  </a:moveTo>
                  <a:lnTo>
                    <a:pt x="103381" y="108085"/>
                  </a:lnTo>
                  <a:cubicBezTo>
                    <a:pt x="102028" y="101170"/>
                    <a:pt x="96521" y="96063"/>
                    <a:pt x="90048" y="96063"/>
                  </a:cubicBezTo>
                  <a:cubicBezTo>
                    <a:pt x="83478" y="96063"/>
                    <a:pt x="77971" y="101170"/>
                    <a:pt x="76618" y="108085"/>
                  </a:cubicBezTo>
                  <a:lnTo>
                    <a:pt x="65217" y="108085"/>
                  </a:lnTo>
                  <a:cubicBezTo>
                    <a:pt x="63864" y="101170"/>
                    <a:pt x="58357" y="96063"/>
                    <a:pt x="51787" y="96063"/>
                  </a:cubicBezTo>
                  <a:cubicBezTo>
                    <a:pt x="45314" y="96063"/>
                    <a:pt x="39806" y="101170"/>
                    <a:pt x="38454" y="108085"/>
                  </a:cubicBezTo>
                  <a:lnTo>
                    <a:pt x="27246" y="108085"/>
                  </a:lnTo>
                  <a:lnTo>
                    <a:pt x="27246" y="30000"/>
                  </a:lnTo>
                  <a:lnTo>
                    <a:pt x="114589" y="30000"/>
                  </a:lnTo>
                  <a:lnTo>
                    <a:pt x="114589" y="108085"/>
                  </a:lnTo>
                  <a:close/>
                  <a:moveTo>
                    <a:pt x="40966" y="65957"/>
                  </a:moveTo>
                  <a:lnTo>
                    <a:pt x="100869" y="65957"/>
                  </a:lnTo>
                  <a:cubicBezTo>
                    <a:pt x="102512" y="65957"/>
                    <a:pt x="103671" y="64787"/>
                    <a:pt x="103671" y="62978"/>
                  </a:cubicBezTo>
                  <a:cubicBezTo>
                    <a:pt x="103671" y="61170"/>
                    <a:pt x="102512" y="60000"/>
                    <a:pt x="100869" y="60000"/>
                  </a:cubicBezTo>
                  <a:lnTo>
                    <a:pt x="40966" y="60000"/>
                  </a:lnTo>
                  <a:cubicBezTo>
                    <a:pt x="39323" y="60000"/>
                    <a:pt x="38164" y="61170"/>
                    <a:pt x="38164" y="62978"/>
                  </a:cubicBezTo>
                  <a:cubicBezTo>
                    <a:pt x="38164" y="64787"/>
                    <a:pt x="39323" y="65957"/>
                    <a:pt x="40966" y="65957"/>
                  </a:cubicBezTo>
                  <a:close/>
                  <a:moveTo>
                    <a:pt x="40966" y="77978"/>
                  </a:moveTo>
                  <a:lnTo>
                    <a:pt x="79130" y="77978"/>
                  </a:lnTo>
                  <a:cubicBezTo>
                    <a:pt x="80772" y="77978"/>
                    <a:pt x="81835" y="76808"/>
                    <a:pt x="81835" y="75000"/>
                  </a:cubicBezTo>
                  <a:cubicBezTo>
                    <a:pt x="81835" y="73191"/>
                    <a:pt x="80772" y="72021"/>
                    <a:pt x="79130" y="72021"/>
                  </a:cubicBezTo>
                  <a:lnTo>
                    <a:pt x="40966" y="72021"/>
                  </a:lnTo>
                  <a:cubicBezTo>
                    <a:pt x="39323" y="72021"/>
                    <a:pt x="38164" y="73191"/>
                    <a:pt x="38164" y="75000"/>
                  </a:cubicBezTo>
                  <a:cubicBezTo>
                    <a:pt x="38164" y="76808"/>
                    <a:pt x="39323" y="77978"/>
                    <a:pt x="40966" y="779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2106"/>
            <p:cNvSpPr/>
            <p:nvPr/>
          </p:nvSpPr>
          <p:spPr>
            <a:xfrm>
              <a:off x="6881219" y="697719"/>
              <a:ext cx="297000" cy="21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115" y="45000"/>
                  </a:moveTo>
                  <a:lnTo>
                    <a:pt x="100869" y="45000"/>
                  </a:lnTo>
                  <a:cubicBezTo>
                    <a:pt x="102512" y="45000"/>
                    <a:pt x="103574" y="43539"/>
                    <a:pt x="103574" y="41283"/>
                  </a:cubicBezTo>
                  <a:cubicBezTo>
                    <a:pt x="103574" y="39026"/>
                    <a:pt x="102512" y="37566"/>
                    <a:pt x="100869" y="37566"/>
                  </a:cubicBezTo>
                  <a:lnTo>
                    <a:pt x="68115" y="37566"/>
                  </a:lnTo>
                  <a:cubicBezTo>
                    <a:pt x="66570" y="37566"/>
                    <a:pt x="65410" y="39026"/>
                    <a:pt x="65410" y="41283"/>
                  </a:cubicBezTo>
                  <a:cubicBezTo>
                    <a:pt x="65410" y="43539"/>
                    <a:pt x="66570" y="45000"/>
                    <a:pt x="68115" y="45000"/>
                  </a:cubicBezTo>
                  <a:close/>
                  <a:moveTo>
                    <a:pt x="68115" y="75000"/>
                  </a:moveTo>
                  <a:lnTo>
                    <a:pt x="100869" y="75000"/>
                  </a:lnTo>
                  <a:cubicBezTo>
                    <a:pt x="102512" y="75000"/>
                    <a:pt x="103574" y="73539"/>
                    <a:pt x="103574" y="71283"/>
                  </a:cubicBezTo>
                  <a:cubicBezTo>
                    <a:pt x="103574" y="69026"/>
                    <a:pt x="102512" y="67433"/>
                    <a:pt x="100869" y="67433"/>
                  </a:cubicBezTo>
                  <a:lnTo>
                    <a:pt x="68115" y="67433"/>
                  </a:lnTo>
                  <a:cubicBezTo>
                    <a:pt x="66570" y="67433"/>
                    <a:pt x="65410" y="69026"/>
                    <a:pt x="65410" y="71283"/>
                  </a:cubicBezTo>
                  <a:cubicBezTo>
                    <a:pt x="65410" y="73539"/>
                    <a:pt x="66570" y="75000"/>
                    <a:pt x="68115" y="75000"/>
                  </a:cubicBezTo>
                  <a:close/>
                  <a:moveTo>
                    <a:pt x="68115" y="60000"/>
                  </a:moveTo>
                  <a:lnTo>
                    <a:pt x="89951" y="60000"/>
                  </a:lnTo>
                  <a:cubicBezTo>
                    <a:pt x="91594" y="60000"/>
                    <a:pt x="92657" y="58539"/>
                    <a:pt x="92657" y="56283"/>
                  </a:cubicBezTo>
                  <a:cubicBezTo>
                    <a:pt x="92657" y="54026"/>
                    <a:pt x="91594" y="52566"/>
                    <a:pt x="89951" y="52566"/>
                  </a:cubicBezTo>
                  <a:lnTo>
                    <a:pt x="68115" y="52566"/>
                  </a:lnTo>
                  <a:cubicBezTo>
                    <a:pt x="66570" y="52566"/>
                    <a:pt x="65410" y="54026"/>
                    <a:pt x="65410" y="56283"/>
                  </a:cubicBezTo>
                  <a:cubicBezTo>
                    <a:pt x="65410" y="58539"/>
                    <a:pt x="66570" y="60000"/>
                    <a:pt x="68115" y="60000"/>
                  </a:cubicBezTo>
                  <a:close/>
                  <a:moveTo>
                    <a:pt x="68115" y="30000"/>
                  </a:moveTo>
                  <a:lnTo>
                    <a:pt x="89951" y="30000"/>
                  </a:lnTo>
                  <a:cubicBezTo>
                    <a:pt x="91594" y="30000"/>
                    <a:pt x="92657" y="28539"/>
                    <a:pt x="92657" y="26283"/>
                  </a:cubicBezTo>
                  <a:cubicBezTo>
                    <a:pt x="92657" y="24026"/>
                    <a:pt x="91594" y="22566"/>
                    <a:pt x="89951" y="22566"/>
                  </a:cubicBezTo>
                  <a:lnTo>
                    <a:pt x="68115" y="22566"/>
                  </a:lnTo>
                  <a:cubicBezTo>
                    <a:pt x="66570" y="22566"/>
                    <a:pt x="65410" y="24026"/>
                    <a:pt x="65410" y="26283"/>
                  </a:cubicBezTo>
                  <a:cubicBezTo>
                    <a:pt x="65410" y="28539"/>
                    <a:pt x="66570" y="30000"/>
                    <a:pt x="68115" y="30000"/>
                  </a:cubicBezTo>
                  <a:close/>
                  <a:moveTo>
                    <a:pt x="19033" y="75000"/>
                  </a:moveTo>
                  <a:lnTo>
                    <a:pt x="40869" y="75000"/>
                  </a:lnTo>
                  <a:cubicBezTo>
                    <a:pt x="42512" y="75000"/>
                    <a:pt x="43574" y="73539"/>
                    <a:pt x="43574" y="71283"/>
                  </a:cubicBezTo>
                  <a:cubicBezTo>
                    <a:pt x="43574" y="69026"/>
                    <a:pt x="42512" y="67433"/>
                    <a:pt x="40869" y="67433"/>
                  </a:cubicBezTo>
                  <a:lnTo>
                    <a:pt x="19033" y="67433"/>
                  </a:lnTo>
                  <a:cubicBezTo>
                    <a:pt x="17487" y="67433"/>
                    <a:pt x="16328" y="69026"/>
                    <a:pt x="16328" y="71283"/>
                  </a:cubicBezTo>
                  <a:cubicBezTo>
                    <a:pt x="16328" y="73539"/>
                    <a:pt x="17487" y="75000"/>
                    <a:pt x="19033" y="75000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3451"/>
                    <a:pt x="0" y="7566"/>
                  </a:cubicBezTo>
                  <a:lnTo>
                    <a:pt x="0" y="112433"/>
                  </a:lnTo>
                  <a:cubicBezTo>
                    <a:pt x="0" y="116548"/>
                    <a:pt x="2415" y="120000"/>
                    <a:pt x="5410" y="120000"/>
                  </a:cubicBezTo>
                  <a:lnTo>
                    <a:pt x="114492" y="120000"/>
                  </a:lnTo>
                  <a:cubicBezTo>
                    <a:pt x="117487" y="120000"/>
                    <a:pt x="120000" y="116548"/>
                    <a:pt x="120000" y="112433"/>
                  </a:cubicBezTo>
                  <a:lnTo>
                    <a:pt x="120000" y="7566"/>
                  </a:lnTo>
                  <a:cubicBezTo>
                    <a:pt x="120000" y="3451"/>
                    <a:pt x="117487" y="0"/>
                    <a:pt x="114492" y="0"/>
                  </a:cubicBezTo>
                  <a:close/>
                  <a:moveTo>
                    <a:pt x="114492" y="112433"/>
                  </a:moveTo>
                  <a:lnTo>
                    <a:pt x="87246" y="112433"/>
                  </a:lnTo>
                  <a:lnTo>
                    <a:pt x="87246" y="97433"/>
                  </a:lnTo>
                  <a:lnTo>
                    <a:pt x="92657" y="97433"/>
                  </a:lnTo>
                  <a:cubicBezTo>
                    <a:pt x="94299" y="97433"/>
                    <a:pt x="95458" y="95973"/>
                    <a:pt x="95458" y="93716"/>
                  </a:cubicBezTo>
                  <a:cubicBezTo>
                    <a:pt x="95458" y="91460"/>
                    <a:pt x="94299" y="90000"/>
                    <a:pt x="92657" y="90000"/>
                  </a:cubicBezTo>
                  <a:lnTo>
                    <a:pt x="76328" y="90000"/>
                  </a:lnTo>
                  <a:cubicBezTo>
                    <a:pt x="74685" y="90000"/>
                    <a:pt x="73623" y="91460"/>
                    <a:pt x="73623" y="93716"/>
                  </a:cubicBezTo>
                  <a:cubicBezTo>
                    <a:pt x="73623" y="95973"/>
                    <a:pt x="74685" y="97433"/>
                    <a:pt x="76328" y="97433"/>
                  </a:cubicBezTo>
                  <a:lnTo>
                    <a:pt x="81835" y="97433"/>
                  </a:lnTo>
                  <a:lnTo>
                    <a:pt x="81835" y="112433"/>
                  </a:lnTo>
                  <a:lnTo>
                    <a:pt x="38164" y="112433"/>
                  </a:lnTo>
                  <a:lnTo>
                    <a:pt x="38164" y="97433"/>
                  </a:lnTo>
                  <a:lnTo>
                    <a:pt x="43574" y="97433"/>
                  </a:lnTo>
                  <a:cubicBezTo>
                    <a:pt x="45217" y="97433"/>
                    <a:pt x="46376" y="95973"/>
                    <a:pt x="46376" y="93716"/>
                  </a:cubicBezTo>
                  <a:cubicBezTo>
                    <a:pt x="46376" y="91460"/>
                    <a:pt x="45217" y="90000"/>
                    <a:pt x="43574" y="90000"/>
                  </a:cubicBezTo>
                  <a:lnTo>
                    <a:pt x="27246" y="90000"/>
                  </a:lnTo>
                  <a:cubicBezTo>
                    <a:pt x="25603" y="90000"/>
                    <a:pt x="24541" y="91460"/>
                    <a:pt x="24541" y="93716"/>
                  </a:cubicBezTo>
                  <a:cubicBezTo>
                    <a:pt x="24541" y="95973"/>
                    <a:pt x="25603" y="97433"/>
                    <a:pt x="27246" y="97433"/>
                  </a:cubicBezTo>
                  <a:lnTo>
                    <a:pt x="32753" y="97433"/>
                  </a:lnTo>
                  <a:lnTo>
                    <a:pt x="32753" y="112433"/>
                  </a:lnTo>
                  <a:lnTo>
                    <a:pt x="5410" y="112433"/>
                  </a:lnTo>
                  <a:lnTo>
                    <a:pt x="5410" y="7566"/>
                  </a:lnTo>
                  <a:lnTo>
                    <a:pt x="114492" y="7566"/>
                  </a:lnTo>
                  <a:lnTo>
                    <a:pt x="114492" y="112433"/>
                  </a:lnTo>
                  <a:close/>
                  <a:moveTo>
                    <a:pt x="19033" y="60000"/>
                  </a:moveTo>
                  <a:lnTo>
                    <a:pt x="51787" y="60000"/>
                  </a:lnTo>
                  <a:cubicBezTo>
                    <a:pt x="53429" y="60000"/>
                    <a:pt x="54492" y="58539"/>
                    <a:pt x="54492" y="56283"/>
                  </a:cubicBezTo>
                  <a:cubicBezTo>
                    <a:pt x="54492" y="54026"/>
                    <a:pt x="53429" y="52566"/>
                    <a:pt x="51787" y="52566"/>
                  </a:cubicBezTo>
                  <a:lnTo>
                    <a:pt x="19033" y="52566"/>
                  </a:lnTo>
                  <a:cubicBezTo>
                    <a:pt x="17487" y="52566"/>
                    <a:pt x="16328" y="54026"/>
                    <a:pt x="16328" y="56283"/>
                  </a:cubicBezTo>
                  <a:cubicBezTo>
                    <a:pt x="16328" y="58539"/>
                    <a:pt x="17487" y="60000"/>
                    <a:pt x="19033" y="60000"/>
                  </a:cubicBezTo>
                  <a:close/>
                  <a:moveTo>
                    <a:pt x="19033" y="45000"/>
                  </a:moveTo>
                  <a:lnTo>
                    <a:pt x="40869" y="45000"/>
                  </a:lnTo>
                  <a:cubicBezTo>
                    <a:pt x="42512" y="45000"/>
                    <a:pt x="43574" y="43539"/>
                    <a:pt x="43574" y="41283"/>
                  </a:cubicBezTo>
                  <a:cubicBezTo>
                    <a:pt x="43574" y="39026"/>
                    <a:pt x="42512" y="37566"/>
                    <a:pt x="40869" y="37566"/>
                  </a:cubicBezTo>
                  <a:lnTo>
                    <a:pt x="19033" y="37566"/>
                  </a:lnTo>
                  <a:cubicBezTo>
                    <a:pt x="17487" y="37566"/>
                    <a:pt x="16328" y="39026"/>
                    <a:pt x="16328" y="41283"/>
                  </a:cubicBezTo>
                  <a:cubicBezTo>
                    <a:pt x="16328" y="43539"/>
                    <a:pt x="17487" y="45000"/>
                    <a:pt x="19033" y="45000"/>
                  </a:cubicBezTo>
                  <a:close/>
                  <a:moveTo>
                    <a:pt x="19033" y="30000"/>
                  </a:moveTo>
                  <a:lnTo>
                    <a:pt x="51787" y="30000"/>
                  </a:lnTo>
                  <a:cubicBezTo>
                    <a:pt x="53429" y="30000"/>
                    <a:pt x="54492" y="28539"/>
                    <a:pt x="54492" y="26283"/>
                  </a:cubicBezTo>
                  <a:cubicBezTo>
                    <a:pt x="54492" y="24026"/>
                    <a:pt x="53429" y="22566"/>
                    <a:pt x="51787" y="22566"/>
                  </a:cubicBezTo>
                  <a:lnTo>
                    <a:pt x="19033" y="22566"/>
                  </a:lnTo>
                  <a:cubicBezTo>
                    <a:pt x="17487" y="22566"/>
                    <a:pt x="16328" y="24026"/>
                    <a:pt x="16328" y="26283"/>
                  </a:cubicBezTo>
                  <a:cubicBezTo>
                    <a:pt x="16328" y="28539"/>
                    <a:pt x="17487" y="30000"/>
                    <a:pt x="19033" y="3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2107"/>
            <p:cNvSpPr/>
            <p:nvPr/>
          </p:nvSpPr>
          <p:spPr>
            <a:xfrm>
              <a:off x="7403498" y="673646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097" y="66614"/>
                  </a:moveTo>
                  <a:lnTo>
                    <a:pt x="100950" y="66614"/>
                  </a:lnTo>
                  <a:cubicBezTo>
                    <a:pt x="102594" y="66614"/>
                    <a:pt x="103658" y="65314"/>
                    <a:pt x="103658" y="63307"/>
                  </a:cubicBezTo>
                  <a:cubicBezTo>
                    <a:pt x="103658" y="61299"/>
                    <a:pt x="102594" y="60000"/>
                    <a:pt x="100950" y="60000"/>
                  </a:cubicBezTo>
                  <a:lnTo>
                    <a:pt x="79097" y="60000"/>
                  </a:lnTo>
                  <a:cubicBezTo>
                    <a:pt x="77453" y="60000"/>
                    <a:pt x="76390" y="61299"/>
                    <a:pt x="76390" y="63307"/>
                  </a:cubicBezTo>
                  <a:cubicBezTo>
                    <a:pt x="76390" y="65314"/>
                    <a:pt x="77453" y="66614"/>
                    <a:pt x="79097" y="66614"/>
                  </a:cubicBezTo>
                  <a:close/>
                  <a:moveTo>
                    <a:pt x="79097" y="53385"/>
                  </a:moveTo>
                  <a:lnTo>
                    <a:pt x="90024" y="53385"/>
                  </a:lnTo>
                  <a:cubicBezTo>
                    <a:pt x="91668" y="53385"/>
                    <a:pt x="92731" y="51968"/>
                    <a:pt x="92731" y="49960"/>
                  </a:cubicBezTo>
                  <a:cubicBezTo>
                    <a:pt x="92731" y="47952"/>
                    <a:pt x="91668" y="46653"/>
                    <a:pt x="90024" y="46653"/>
                  </a:cubicBezTo>
                  <a:lnTo>
                    <a:pt x="79097" y="46653"/>
                  </a:lnTo>
                  <a:cubicBezTo>
                    <a:pt x="77453" y="46653"/>
                    <a:pt x="76390" y="47952"/>
                    <a:pt x="76390" y="49960"/>
                  </a:cubicBezTo>
                  <a:cubicBezTo>
                    <a:pt x="76390" y="51968"/>
                    <a:pt x="77453" y="53385"/>
                    <a:pt x="79097" y="53385"/>
                  </a:cubicBezTo>
                  <a:close/>
                  <a:moveTo>
                    <a:pt x="79097" y="79960"/>
                  </a:moveTo>
                  <a:lnTo>
                    <a:pt x="90024" y="79960"/>
                  </a:lnTo>
                  <a:cubicBezTo>
                    <a:pt x="91668" y="79960"/>
                    <a:pt x="92731" y="78661"/>
                    <a:pt x="92731" y="76653"/>
                  </a:cubicBezTo>
                  <a:cubicBezTo>
                    <a:pt x="92731" y="74645"/>
                    <a:pt x="91668" y="73346"/>
                    <a:pt x="90024" y="73346"/>
                  </a:cubicBezTo>
                  <a:lnTo>
                    <a:pt x="79097" y="73346"/>
                  </a:lnTo>
                  <a:cubicBezTo>
                    <a:pt x="77453" y="73346"/>
                    <a:pt x="76390" y="74645"/>
                    <a:pt x="76390" y="76653"/>
                  </a:cubicBezTo>
                  <a:cubicBezTo>
                    <a:pt x="76390" y="78661"/>
                    <a:pt x="77453" y="79960"/>
                    <a:pt x="79097" y="79960"/>
                  </a:cubicBezTo>
                  <a:close/>
                  <a:moveTo>
                    <a:pt x="13634" y="86692"/>
                  </a:moveTo>
                  <a:lnTo>
                    <a:pt x="5414" y="86692"/>
                  </a:lnTo>
                  <a:lnTo>
                    <a:pt x="5414" y="6614"/>
                  </a:lnTo>
                  <a:lnTo>
                    <a:pt x="92731" y="6614"/>
                  </a:lnTo>
                  <a:lnTo>
                    <a:pt x="92731" y="16653"/>
                  </a:lnTo>
                  <a:cubicBezTo>
                    <a:pt x="92731" y="18661"/>
                    <a:pt x="93795" y="19960"/>
                    <a:pt x="95439" y="19960"/>
                  </a:cubicBezTo>
                  <a:cubicBezTo>
                    <a:pt x="97082" y="19960"/>
                    <a:pt x="98243" y="18661"/>
                    <a:pt x="98243" y="16653"/>
                  </a:cubicBezTo>
                  <a:lnTo>
                    <a:pt x="98243" y="6614"/>
                  </a:lnTo>
                  <a:cubicBezTo>
                    <a:pt x="98243" y="2952"/>
                    <a:pt x="95729" y="0"/>
                    <a:pt x="92731" y="0"/>
                  </a:cubicBezTo>
                  <a:lnTo>
                    <a:pt x="5414" y="0"/>
                  </a:lnTo>
                  <a:cubicBezTo>
                    <a:pt x="2417" y="0"/>
                    <a:pt x="0" y="2952"/>
                    <a:pt x="0" y="6614"/>
                  </a:cubicBezTo>
                  <a:lnTo>
                    <a:pt x="0" y="86692"/>
                  </a:lnTo>
                  <a:cubicBezTo>
                    <a:pt x="0" y="90354"/>
                    <a:pt x="2417" y="93307"/>
                    <a:pt x="5414" y="93307"/>
                  </a:cubicBezTo>
                  <a:lnTo>
                    <a:pt x="13634" y="93307"/>
                  </a:lnTo>
                  <a:cubicBezTo>
                    <a:pt x="15278" y="93307"/>
                    <a:pt x="16341" y="92007"/>
                    <a:pt x="16341" y="90000"/>
                  </a:cubicBezTo>
                  <a:cubicBezTo>
                    <a:pt x="16341" y="87992"/>
                    <a:pt x="15278" y="86692"/>
                    <a:pt x="13634" y="86692"/>
                  </a:cubicBezTo>
                  <a:close/>
                  <a:moveTo>
                    <a:pt x="40902" y="79960"/>
                  </a:moveTo>
                  <a:lnTo>
                    <a:pt x="62755" y="79960"/>
                  </a:lnTo>
                  <a:cubicBezTo>
                    <a:pt x="64399" y="79960"/>
                    <a:pt x="65463" y="78661"/>
                    <a:pt x="65463" y="76653"/>
                  </a:cubicBezTo>
                  <a:cubicBezTo>
                    <a:pt x="65463" y="74645"/>
                    <a:pt x="64399" y="73346"/>
                    <a:pt x="62755" y="73346"/>
                  </a:cubicBezTo>
                  <a:lnTo>
                    <a:pt x="40902" y="73346"/>
                  </a:lnTo>
                  <a:cubicBezTo>
                    <a:pt x="39258" y="73346"/>
                    <a:pt x="38195" y="74645"/>
                    <a:pt x="38195" y="76653"/>
                  </a:cubicBezTo>
                  <a:cubicBezTo>
                    <a:pt x="38195" y="78661"/>
                    <a:pt x="39258" y="79960"/>
                    <a:pt x="40902" y="79960"/>
                  </a:cubicBezTo>
                  <a:close/>
                  <a:moveTo>
                    <a:pt x="114585" y="26692"/>
                  </a:moveTo>
                  <a:lnTo>
                    <a:pt x="27268" y="26692"/>
                  </a:lnTo>
                  <a:cubicBezTo>
                    <a:pt x="24270" y="26692"/>
                    <a:pt x="21756" y="29645"/>
                    <a:pt x="21756" y="33307"/>
                  </a:cubicBezTo>
                  <a:lnTo>
                    <a:pt x="21756" y="113385"/>
                  </a:lnTo>
                  <a:cubicBezTo>
                    <a:pt x="21756" y="117047"/>
                    <a:pt x="24270" y="120000"/>
                    <a:pt x="27268" y="120000"/>
                  </a:cubicBezTo>
                  <a:lnTo>
                    <a:pt x="114585" y="120000"/>
                  </a:lnTo>
                  <a:cubicBezTo>
                    <a:pt x="117582" y="120000"/>
                    <a:pt x="120000" y="117047"/>
                    <a:pt x="120000" y="113385"/>
                  </a:cubicBezTo>
                  <a:lnTo>
                    <a:pt x="120000" y="33307"/>
                  </a:lnTo>
                  <a:cubicBezTo>
                    <a:pt x="120000" y="29645"/>
                    <a:pt x="117582" y="26692"/>
                    <a:pt x="114585" y="26692"/>
                  </a:cubicBezTo>
                  <a:close/>
                  <a:moveTo>
                    <a:pt x="114585" y="113385"/>
                  </a:moveTo>
                  <a:lnTo>
                    <a:pt x="92731" y="113385"/>
                  </a:lnTo>
                  <a:lnTo>
                    <a:pt x="92731" y="106653"/>
                  </a:lnTo>
                  <a:lnTo>
                    <a:pt x="95439" y="106653"/>
                  </a:lnTo>
                  <a:cubicBezTo>
                    <a:pt x="97082" y="106653"/>
                    <a:pt x="98243" y="105354"/>
                    <a:pt x="98243" y="103346"/>
                  </a:cubicBezTo>
                  <a:cubicBezTo>
                    <a:pt x="98243" y="101338"/>
                    <a:pt x="97082" y="100039"/>
                    <a:pt x="95439" y="100039"/>
                  </a:cubicBezTo>
                  <a:lnTo>
                    <a:pt x="84512" y="100039"/>
                  </a:lnTo>
                  <a:cubicBezTo>
                    <a:pt x="82965" y="100039"/>
                    <a:pt x="81804" y="101338"/>
                    <a:pt x="81804" y="103346"/>
                  </a:cubicBezTo>
                  <a:cubicBezTo>
                    <a:pt x="81804" y="105354"/>
                    <a:pt x="82965" y="106653"/>
                    <a:pt x="84512" y="106653"/>
                  </a:cubicBezTo>
                  <a:lnTo>
                    <a:pt x="87316" y="106653"/>
                  </a:lnTo>
                  <a:lnTo>
                    <a:pt x="87316" y="113385"/>
                  </a:lnTo>
                  <a:lnTo>
                    <a:pt x="54536" y="113385"/>
                  </a:lnTo>
                  <a:lnTo>
                    <a:pt x="54536" y="106653"/>
                  </a:lnTo>
                  <a:lnTo>
                    <a:pt x="57244" y="106653"/>
                  </a:lnTo>
                  <a:cubicBezTo>
                    <a:pt x="58887" y="106653"/>
                    <a:pt x="59951" y="105354"/>
                    <a:pt x="59951" y="103346"/>
                  </a:cubicBezTo>
                  <a:cubicBezTo>
                    <a:pt x="59951" y="101338"/>
                    <a:pt x="58887" y="100039"/>
                    <a:pt x="57244" y="100039"/>
                  </a:cubicBezTo>
                  <a:lnTo>
                    <a:pt x="46317" y="100039"/>
                  </a:lnTo>
                  <a:cubicBezTo>
                    <a:pt x="44673" y="100039"/>
                    <a:pt x="43609" y="101338"/>
                    <a:pt x="43609" y="103346"/>
                  </a:cubicBezTo>
                  <a:cubicBezTo>
                    <a:pt x="43609" y="105354"/>
                    <a:pt x="44673" y="106653"/>
                    <a:pt x="46317" y="106653"/>
                  </a:cubicBezTo>
                  <a:lnTo>
                    <a:pt x="49121" y="106653"/>
                  </a:lnTo>
                  <a:lnTo>
                    <a:pt x="49121" y="113385"/>
                  </a:lnTo>
                  <a:lnTo>
                    <a:pt x="27268" y="113385"/>
                  </a:lnTo>
                  <a:lnTo>
                    <a:pt x="27268" y="33307"/>
                  </a:lnTo>
                  <a:lnTo>
                    <a:pt x="114585" y="33307"/>
                  </a:lnTo>
                  <a:lnTo>
                    <a:pt x="114585" y="113385"/>
                  </a:lnTo>
                  <a:close/>
                  <a:moveTo>
                    <a:pt x="40902" y="66614"/>
                  </a:moveTo>
                  <a:lnTo>
                    <a:pt x="51829" y="66614"/>
                  </a:lnTo>
                  <a:cubicBezTo>
                    <a:pt x="53473" y="66614"/>
                    <a:pt x="54536" y="65314"/>
                    <a:pt x="54536" y="63307"/>
                  </a:cubicBezTo>
                  <a:cubicBezTo>
                    <a:pt x="54536" y="61299"/>
                    <a:pt x="53473" y="60000"/>
                    <a:pt x="51829" y="60000"/>
                  </a:cubicBezTo>
                  <a:lnTo>
                    <a:pt x="40902" y="60000"/>
                  </a:lnTo>
                  <a:cubicBezTo>
                    <a:pt x="39258" y="60000"/>
                    <a:pt x="38195" y="61299"/>
                    <a:pt x="38195" y="63307"/>
                  </a:cubicBezTo>
                  <a:cubicBezTo>
                    <a:pt x="38195" y="65314"/>
                    <a:pt x="39258" y="66614"/>
                    <a:pt x="40902" y="66614"/>
                  </a:cubicBezTo>
                  <a:close/>
                  <a:moveTo>
                    <a:pt x="40902" y="53385"/>
                  </a:moveTo>
                  <a:lnTo>
                    <a:pt x="62755" y="53385"/>
                  </a:lnTo>
                  <a:cubicBezTo>
                    <a:pt x="64399" y="53385"/>
                    <a:pt x="65463" y="51968"/>
                    <a:pt x="65463" y="49960"/>
                  </a:cubicBezTo>
                  <a:cubicBezTo>
                    <a:pt x="65463" y="47952"/>
                    <a:pt x="64399" y="46653"/>
                    <a:pt x="62755" y="46653"/>
                  </a:cubicBezTo>
                  <a:lnTo>
                    <a:pt x="40902" y="46653"/>
                  </a:lnTo>
                  <a:cubicBezTo>
                    <a:pt x="39258" y="46653"/>
                    <a:pt x="38195" y="47952"/>
                    <a:pt x="38195" y="49960"/>
                  </a:cubicBezTo>
                  <a:cubicBezTo>
                    <a:pt x="38195" y="51968"/>
                    <a:pt x="39258" y="53385"/>
                    <a:pt x="40902" y="53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2108"/>
            <p:cNvSpPr/>
            <p:nvPr/>
          </p:nvSpPr>
          <p:spPr>
            <a:xfrm>
              <a:off x="7973200" y="673646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294" y="26692"/>
                  </a:moveTo>
                  <a:lnTo>
                    <a:pt x="79130" y="26692"/>
                  </a:lnTo>
                  <a:cubicBezTo>
                    <a:pt x="80772" y="26692"/>
                    <a:pt x="81835" y="25275"/>
                    <a:pt x="81835" y="23385"/>
                  </a:cubicBezTo>
                  <a:cubicBezTo>
                    <a:pt x="81835" y="21377"/>
                    <a:pt x="80772" y="19960"/>
                    <a:pt x="79130" y="19960"/>
                  </a:cubicBezTo>
                  <a:lnTo>
                    <a:pt x="57294" y="19960"/>
                  </a:lnTo>
                  <a:cubicBezTo>
                    <a:pt x="55652" y="19960"/>
                    <a:pt x="54589" y="21377"/>
                    <a:pt x="54589" y="23385"/>
                  </a:cubicBezTo>
                  <a:cubicBezTo>
                    <a:pt x="54589" y="25275"/>
                    <a:pt x="55652" y="26692"/>
                    <a:pt x="57294" y="26692"/>
                  </a:cubicBezTo>
                  <a:close/>
                  <a:moveTo>
                    <a:pt x="90048" y="26692"/>
                  </a:moveTo>
                  <a:cubicBezTo>
                    <a:pt x="91594" y="26692"/>
                    <a:pt x="92753" y="25275"/>
                    <a:pt x="92753" y="23385"/>
                  </a:cubicBezTo>
                  <a:cubicBezTo>
                    <a:pt x="92753" y="21377"/>
                    <a:pt x="91594" y="19960"/>
                    <a:pt x="90048" y="19960"/>
                  </a:cubicBezTo>
                  <a:cubicBezTo>
                    <a:pt x="88405" y="19960"/>
                    <a:pt x="87246" y="21377"/>
                    <a:pt x="87246" y="23385"/>
                  </a:cubicBezTo>
                  <a:cubicBezTo>
                    <a:pt x="87246" y="25275"/>
                    <a:pt x="88405" y="26692"/>
                    <a:pt x="90048" y="26692"/>
                  </a:cubicBezTo>
                  <a:close/>
                  <a:moveTo>
                    <a:pt x="100869" y="26692"/>
                  </a:moveTo>
                  <a:cubicBezTo>
                    <a:pt x="102512" y="26692"/>
                    <a:pt x="103671" y="25275"/>
                    <a:pt x="103671" y="23385"/>
                  </a:cubicBezTo>
                  <a:cubicBezTo>
                    <a:pt x="103671" y="21377"/>
                    <a:pt x="102512" y="19960"/>
                    <a:pt x="100869" y="19960"/>
                  </a:cubicBezTo>
                  <a:cubicBezTo>
                    <a:pt x="99323" y="19960"/>
                    <a:pt x="98164" y="21377"/>
                    <a:pt x="98164" y="23385"/>
                  </a:cubicBezTo>
                  <a:cubicBezTo>
                    <a:pt x="98164" y="25275"/>
                    <a:pt x="99323" y="26692"/>
                    <a:pt x="100869" y="26692"/>
                  </a:cubicBezTo>
                  <a:close/>
                  <a:moveTo>
                    <a:pt x="100869" y="53385"/>
                  </a:moveTo>
                  <a:lnTo>
                    <a:pt x="79130" y="53385"/>
                  </a:lnTo>
                  <a:cubicBezTo>
                    <a:pt x="77487" y="53385"/>
                    <a:pt x="76328" y="54685"/>
                    <a:pt x="76328" y="56692"/>
                  </a:cubicBezTo>
                  <a:cubicBezTo>
                    <a:pt x="76328" y="58700"/>
                    <a:pt x="77487" y="60000"/>
                    <a:pt x="79130" y="60000"/>
                  </a:cubicBezTo>
                  <a:lnTo>
                    <a:pt x="100869" y="60000"/>
                  </a:lnTo>
                  <a:cubicBezTo>
                    <a:pt x="102512" y="60000"/>
                    <a:pt x="103671" y="58700"/>
                    <a:pt x="103671" y="56692"/>
                  </a:cubicBezTo>
                  <a:cubicBezTo>
                    <a:pt x="103671" y="54685"/>
                    <a:pt x="102512" y="53385"/>
                    <a:pt x="100869" y="53385"/>
                  </a:cubicBezTo>
                  <a:close/>
                  <a:moveTo>
                    <a:pt x="100869" y="66614"/>
                  </a:moveTo>
                  <a:lnTo>
                    <a:pt x="79130" y="66614"/>
                  </a:lnTo>
                  <a:cubicBezTo>
                    <a:pt x="77487" y="66614"/>
                    <a:pt x="76328" y="68031"/>
                    <a:pt x="76328" y="70039"/>
                  </a:cubicBezTo>
                  <a:cubicBezTo>
                    <a:pt x="76328" y="72047"/>
                    <a:pt x="77487" y="73346"/>
                    <a:pt x="79130" y="73346"/>
                  </a:cubicBezTo>
                  <a:lnTo>
                    <a:pt x="100869" y="73346"/>
                  </a:lnTo>
                  <a:cubicBezTo>
                    <a:pt x="102512" y="73346"/>
                    <a:pt x="103671" y="72047"/>
                    <a:pt x="103671" y="70039"/>
                  </a:cubicBezTo>
                  <a:cubicBezTo>
                    <a:pt x="103671" y="68031"/>
                    <a:pt x="102512" y="66614"/>
                    <a:pt x="100869" y="66614"/>
                  </a:cubicBezTo>
                  <a:close/>
                  <a:moveTo>
                    <a:pt x="100869" y="40039"/>
                  </a:moveTo>
                  <a:lnTo>
                    <a:pt x="79130" y="40039"/>
                  </a:lnTo>
                  <a:cubicBezTo>
                    <a:pt x="77487" y="40039"/>
                    <a:pt x="76328" y="41338"/>
                    <a:pt x="76328" y="43346"/>
                  </a:cubicBezTo>
                  <a:cubicBezTo>
                    <a:pt x="76328" y="45354"/>
                    <a:pt x="77487" y="46653"/>
                    <a:pt x="79130" y="46653"/>
                  </a:cubicBezTo>
                  <a:lnTo>
                    <a:pt x="100869" y="46653"/>
                  </a:lnTo>
                  <a:cubicBezTo>
                    <a:pt x="102512" y="46653"/>
                    <a:pt x="103671" y="45354"/>
                    <a:pt x="103671" y="43346"/>
                  </a:cubicBezTo>
                  <a:cubicBezTo>
                    <a:pt x="103671" y="41338"/>
                    <a:pt x="102512" y="40039"/>
                    <a:pt x="100869" y="40039"/>
                  </a:cubicBezTo>
                  <a:close/>
                  <a:moveTo>
                    <a:pt x="46376" y="26692"/>
                  </a:moveTo>
                  <a:cubicBezTo>
                    <a:pt x="48019" y="26692"/>
                    <a:pt x="49082" y="25275"/>
                    <a:pt x="49082" y="23385"/>
                  </a:cubicBezTo>
                  <a:cubicBezTo>
                    <a:pt x="49082" y="21377"/>
                    <a:pt x="48019" y="19960"/>
                    <a:pt x="46376" y="19960"/>
                  </a:cubicBezTo>
                  <a:cubicBezTo>
                    <a:pt x="44734" y="19960"/>
                    <a:pt x="43671" y="21377"/>
                    <a:pt x="43671" y="23385"/>
                  </a:cubicBezTo>
                  <a:cubicBezTo>
                    <a:pt x="43671" y="25275"/>
                    <a:pt x="44734" y="26692"/>
                    <a:pt x="46376" y="26692"/>
                  </a:cubicBezTo>
                  <a:close/>
                  <a:moveTo>
                    <a:pt x="35458" y="86692"/>
                  </a:moveTo>
                  <a:lnTo>
                    <a:pt x="100869" y="86692"/>
                  </a:lnTo>
                  <a:cubicBezTo>
                    <a:pt x="102512" y="86692"/>
                    <a:pt x="103671" y="85275"/>
                    <a:pt x="103671" y="83385"/>
                  </a:cubicBezTo>
                  <a:cubicBezTo>
                    <a:pt x="103671" y="81377"/>
                    <a:pt x="102512" y="79960"/>
                    <a:pt x="100869" y="79960"/>
                  </a:cubicBezTo>
                  <a:lnTo>
                    <a:pt x="35458" y="79960"/>
                  </a:lnTo>
                  <a:cubicBezTo>
                    <a:pt x="33816" y="79960"/>
                    <a:pt x="32753" y="81377"/>
                    <a:pt x="32753" y="83385"/>
                  </a:cubicBezTo>
                  <a:cubicBezTo>
                    <a:pt x="32753" y="85275"/>
                    <a:pt x="33816" y="86692"/>
                    <a:pt x="35458" y="86692"/>
                  </a:cubicBezTo>
                  <a:close/>
                  <a:moveTo>
                    <a:pt x="35458" y="100039"/>
                  </a:moveTo>
                  <a:lnTo>
                    <a:pt x="100869" y="100039"/>
                  </a:lnTo>
                  <a:cubicBezTo>
                    <a:pt x="102512" y="100039"/>
                    <a:pt x="103671" y="98622"/>
                    <a:pt x="103671" y="96614"/>
                  </a:cubicBezTo>
                  <a:cubicBezTo>
                    <a:pt x="103671" y="94724"/>
                    <a:pt x="102512" y="93307"/>
                    <a:pt x="100869" y="93307"/>
                  </a:cubicBezTo>
                  <a:lnTo>
                    <a:pt x="35458" y="93307"/>
                  </a:lnTo>
                  <a:cubicBezTo>
                    <a:pt x="33816" y="93307"/>
                    <a:pt x="32753" y="94724"/>
                    <a:pt x="32753" y="96614"/>
                  </a:cubicBezTo>
                  <a:cubicBezTo>
                    <a:pt x="32753" y="98622"/>
                    <a:pt x="33816" y="100039"/>
                    <a:pt x="35458" y="100039"/>
                  </a:cubicBezTo>
                  <a:close/>
                  <a:moveTo>
                    <a:pt x="114589" y="0"/>
                  </a:moveTo>
                  <a:lnTo>
                    <a:pt x="21835" y="0"/>
                  </a:lnTo>
                  <a:cubicBezTo>
                    <a:pt x="18840" y="0"/>
                    <a:pt x="16425" y="2952"/>
                    <a:pt x="16425" y="6614"/>
                  </a:cubicBezTo>
                  <a:lnTo>
                    <a:pt x="16425" y="19960"/>
                  </a:lnTo>
                  <a:lnTo>
                    <a:pt x="5507" y="19960"/>
                  </a:lnTo>
                  <a:cubicBezTo>
                    <a:pt x="2512" y="19960"/>
                    <a:pt x="0" y="23031"/>
                    <a:pt x="0" y="26692"/>
                  </a:cubicBezTo>
                  <a:lnTo>
                    <a:pt x="0" y="100039"/>
                  </a:lnTo>
                  <a:cubicBezTo>
                    <a:pt x="0" y="111023"/>
                    <a:pt x="7342" y="120000"/>
                    <a:pt x="16425" y="120000"/>
                  </a:cubicBezTo>
                  <a:lnTo>
                    <a:pt x="114589" y="120000"/>
                  </a:lnTo>
                  <a:cubicBezTo>
                    <a:pt x="117584" y="120000"/>
                    <a:pt x="120000" y="117047"/>
                    <a:pt x="120000" y="113385"/>
                  </a:cubicBezTo>
                  <a:lnTo>
                    <a:pt x="120000" y="6614"/>
                  </a:lnTo>
                  <a:cubicBezTo>
                    <a:pt x="120000" y="2952"/>
                    <a:pt x="117584" y="0"/>
                    <a:pt x="114589" y="0"/>
                  </a:cubicBezTo>
                  <a:close/>
                  <a:moveTo>
                    <a:pt x="114589" y="113385"/>
                  </a:moveTo>
                  <a:lnTo>
                    <a:pt x="16425" y="113385"/>
                  </a:lnTo>
                  <a:cubicBezTo>
                    <a:pt x="10338" y="113385"/>
                    <a:pt x="5507" y="107362"/>
                    <a:pt x="5507" y="100039"/>
                  </a:cubicBezTo>
                  <a:lnTo>
                    <a:pt x="5507" y="26692"/>
                  </a:lnTo>
                  <a:lnTo>
                    <a:pt x="16425" y="26692"/>
                  </a:lnTo>
                  <a:lnTo>
                    <a:pt x="16425" y="96614"/>
                  </a:lnTo>
                  <a:cubicBezTo>
                    <a:pt x="16425" y="98622"/>
                    <a:pt x="17487" y="100039"/>
                    <a:pt x="19130" y="100039"/>
                  </a:cubicBezTo>
                  <a:cubicBezTo>
                    <a:pt x="20772" y="100039"/>
                    <a:pt x="21835" y="98622"/>
                    <a:pt x="21835" y="96614"/>
                  </a:cubicBezTo>
                  <a:lnTo>
                    <a:pt x="21835" y="6614"/>
                  </a:lnTo>
                  <a:lnTo>
                    <a:pt x="114589" y="6614"/>
                  </a:lnTo>
                  <a:lnTo>
                    <a:pt x="114589" y="113385"/>
                  </a:lnTo>
                  <a:close/>
                  <a:moveTo>
                    <a:pt x="35458" y="26692"/>
                  </a:moveTo>
                  <a:cubicBezTo>
                    <a:pt x="37101" y="26692"/>
                    <a:pt x="38164" y="25275"/>
                    <a:pt x="38164" y="23385"/>
                  </a:cubicBezTo>
                  <a:cubicBezTo>
                    <a:pt x="38164" y="21377"/>
                    <a:pt x="37101" y="19960"/>
                    <a:pt x="35458" y="19960"/>
                  </a:cubicBezTo>
                  <a:cubicBezTo>
                    <a:pt x="33816" y="19960"/>
                    <a:pt x="32753" y="21377"/>
                    <a:pt x="32753" y="23385"/>
                  </a:cubicBezTo>
                  <a:cubicBezTo>
                    <a:pt x="32753" y="25275"/>
                    <a:pt x="33816" y="26692"/>
                    <a:pt x="35458" y="26692"/>
                  </a:cubicBezTo>
                  <a:close/>
                  <a:moveTo>
                    <a:pt x="35458" y="73346"/>
                  </a:moveTo>
                  <a:lnTo>
                    <a:pt x="62705" y="73346"/>
                  </a:lnTo>
                  <a:cubicBezTo>
                    <a:pt x="64347" y="73346"/>
                    <a:pt x="65507" y="72047"/>
                    <a:pt x="65507" y="70039"/>
                  </a:cubicBezTo>
                  <a:lnTo>
                    <a:pt x="65507" y="43346"/>
                  </a:lnTo>
                  <a:cubicBezTo>
                    <a:pt x="65507" y="41338"/>
                    <a:pt x="64347" y="40039"/>
                    <a:pt x="62705" y="40039"/>
                  </a:cubicBezTo>
                  <a:lnTo>
                    <a:pt x="35458" y="40039"/>
                  </a:lnTo>
                  <a:cubicBezTo>
                    <a:pt x="33816" y="40039"/>
                    <a:pt x="32753" y="41338"/>
                    <a:pt x="32753" y="43346"/>
                  </a:cubicBezTo>
                  <a:lnTo>
                    <a:pt x="32753" y="70039"/>
                  </a:lnTo>
                  <a:cubicBezTo>
                    <a:pt x="32753" y="72047"/>
                    <a:pt x="33816" y="73346"/>
                    <a:pt x="35458" y="73346"/>
                  </a:cubicBezTo>
                  <a:close/>
                  <a:moveTo>
                    <a:pt x="38164" y="46653"/>
                  </a:moveTo>
                  <a:lnTo>
                    <a:pt x="60000" y="46653"/>
                  </a:lnTo>
                  <a:lnTo>
                    <a:pt x="60000" y="66614"/>
                  </a:lnTo>
                  <a:lnTo>
                    <a:pt x="38164" y="66614"/>
                  </a:lnTo>
                  <a:lnTo>
                    <a:pt x="38164" y="4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2109"/>
            <p:cNvSpPr/>
            <p:nvPr/>
          </p:nvSpPr>
          <p:spPr>
            <a:xfrm>
              <a:off x="6323651" y="292815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69" y="54589"/>
                  </a:moveTo>
                  <a:lnTo>
                    <a:pt x="79033" y="54589"/>
                  </a:lnTo>
                  <a:cubicBezTo>
                    <a:pt x="77391" y="54589"/>
                    <a:pt x="76328" y="55652"/>
                    <a:pt x="76328" y="57294"/>
                  </a:cubicBezTo>
                  <a:cubicBezTo>
                    <a:pt x="76328" y="58937"/>
                    <a:pt x="77391" y="60000"/>
                    <a:pt x="79033" y="60000"/>
                  </a:cubicBezTo>
                  <a:lnTo>
                    <a:pt x="100869" y="60000"/>
                  </a:lnTo>
                  <a:cubicBezTo>
                    <a:pt x="102512" y="60000"/>
                    <a:pt x="103574" y="58937"/>
                    <a:pt x="103574" y="57294"/>
                  </a:cubicBezTo>
                  <a:cubicBezTo>
                    <a:pt x="103574" y="55652"/>
                    <a:pt x="102512" y="54589"/>
                    <a:pt x="100869" y="54589"/>
                  </a:cubicBezTo>
                  <a:close/>
                  <a:moveTo>
                    <a:pt x="100869" y="43671"/>
                  </a:moveTo>
                  <a:cubicBezTo>
                    <a:pt x="102512" y="43671"/>
                    <a:pt x="103574" y="42512"/>
                    <a:pt x="103574" y="40869"/>
                  </a:cubicBezTo>
                  <a:cubicBezTo>
                    <a:pt x="103574" y="39323"/>
                    <a:pt x="102512" y="38164"/>
                    <a:pt x="100869" y="38164"/>
                  </a:cubicBezTo>
                  <a:cubicBezTo>
                    <a:pt x="99227" y="38164"/>
                    <a:pt x="98164" y="39323"/>
                    <a:pt x="98164" y="40869"/>
                  </a:cubicBezTo>
                  <a:cubicBezTo>
                    <a:pt x="98164" y="42512"/>
                    <a:pt x="99227" y="43671"/>
                    <a:pt x="100869" y="43671"/>
                  </a:cubicBezTo>
                  <a:close/>
                  <a:moveTo>
                    <a:pt x="89951" y="43671"/>
                  </a:moveTo>
                  <a:cubicBezTo>
                    <a:pt x="91594" y="43671"/>
                    <a:pt x="92657" y="42512"/>
                    <a:pt x="92657" y="40869"/>
                  </a:cubicBezTo>
                  <a:cubicBezTo>
                    <a:pt x="92657" y="39323"/>
                    <a:pt x="91594" y="38164"/>
                    <a:pt x="89951" y="38164"/>
                  </a:cubicBezTo>
                  <a:cubicBezTo>
                    <a:pt x="88309" y="38164"/>
                    <a:pt x="87246" y="39323"/>
                    <a:pt x="87246" y="40869"/>
                  </a:cubicBezTo>
                  <a:cubicBezTo>
                    <a:pt x="87246" y="42512"/>
                    <a:pt x="88309" y="43671"/>
                    <a:pt x="89951" y="43671"/>
                  </a:cubicBezTo>
                  <a:close/>
                  <a:moveTo>
                    <a:pt x="100869" y="76328"/>
                  </a:moveTo>
                  <a:lnTo>
                    <a:pt x="79033" y="76328"/>
                  </a:lnTo>
                  <a:cubicBezTo>
                    <a:pt x="77391" y="76328"/>
                    <a:pt x="76328" y="77487"/>
                    <a:pt x="76328" y="79130"/>
                  </a:cubicBezTo>
                  <a:cubicBezTo>
                    <a:pt x="76328" y="80676"/>
                    <a:pt x="77391" y="81835"/>
                    <a:pt x="79033" y="81835"/>
                  </a:cubicBezTo>
                  <a:lnTo>
                    <a:pt x="100869" y="81835"/>
                  </a:lnTo>
                  <a:cubicBezTo>
                    <a:pt x="102512" y="81835"/>
                    <a:pt x="103574" y="80676"/>
                    <a:pt x="103574" y="79130"/>
                  </a:cubicBezTo>
                  <a:cubicBezTo>
                    <a:pt x="103574" y="77487"/>
                    <a:pt x="102512" y="76328"/>
                    <a:pt x="100869" y="76328"/>
                  </a:cubicBezTo>
                  <a:close/>
                  <a:moveTo>
                    <a:pt x="35458" y="5507"/>
                  </a:moveTo>
                  <a:lnTo>
                    <a:pt x="106376" y="5507"/>
                  </a:lnTo>
                  <a:cubicBezTo>
                    <a:pt x="107922" y="5507"/>
                    <a:pt x="109082" y="4347"/>
                    <a:pt x="109082" y="2705"/>
                  </a:cubicBezTo>
                  <a:cubicBezTo>
                    <a:pt x="109082" y="1062"/>
                    <a:pt x="107922" y="0"/>
                    <a:pt x="106376" y="0"/>
                  </a:cubicBezTo>
                  <a:lnTo>
                    <a:pt x="35458" y="0"/>
                  </a:lnTo>
                  <a:cubicBezTo>
                    <a:pt x="33816" y="0"/>
                    <a:pt x="32753" y="1062"/>
                    <a:pt x="32753" y="2705"/>
                  </a:cubicBezTo>
                  <a:cubicBezTo>
                    <a:pt x="32753" y="4347"/>
                    <a:pt x="33816" y="5507"/>
                    <a:pt x="35458" y="5507"/>
                  </a:cubicBezTo>
                  <a:close/>
                  <a:moveTo>
                    <a:pt x="100869" y="65410"/>
                  </a:moveTo>
                  <a:lnTo>
                    <a:pt x="79033" y="65410"/>
                  </a:lnTo>
                  <a:cubicBezTo>
                    <a:pt x="77391" y="65410"/>
                    <a:pt x="76328" y="66570"/>
                    <a:pt x="76328" y="68212"/>
                  </a:cubicBezTo>
                  <a:cubicBezTo>
                    <a:pt x="76328" y="69855"/>
                    <a:pt x="77391" y="70917"/>
                    <a:pt x="79033" y="70917"/>
                  </a:cubicBezTo>
                  <a:lnTo>
                    <a:pt x="100869" y="70917"/>
                  </a:lnTo>
                  <a:cubicBezTo>
                    <a:pt x="102512" y="70917"/>
                    <a:pt x="103574" y="69855"/>
                    <a:pt x="103574" y="68212"/>
                  </a:cubicBezTo>
                  <a:cubicBezTo>
                    <a:pt x="103574" y="66570"/>
                    <a:pt x="102512" y="65410"/>
                    <a:pt x="100869" y="65410"/>
                  </a:cubicBezTo>
                  <a:close/>
                  <a:moveTo>
                    <a:pt x="27246" y="16328"/>
                  </a:moveTo>
                  <a:lnTo>
                    <a:pt x="111787" y="16328"/>
                  </a:lnTo>
                  <a:cubicBezTo>
                    <a:pt x="113429" y="16328"/>
                    <a:pt x="114492" y="15265"/>
                    <a:pt x="114492" y="13623"/>
                  </a:cubicBezTo>
                  <a:cubicBezTo>
                    <a:pt x="114492" y="11980"/>
                    <a:pt x="113429" y="10917"/>
                    <a:pt x="111787" y="10917"/>
                  </a:cubicBezTo>
                  <a:lnTo>
                    <a:pt x="27246" y="10917"/>
                  </a:lnTo>
                  <a:cubicBezTo>
                    <a:pt x="25603" y="10917"/>
                    <a:pt x="24541" y="11980"/>
                    <a:pt x="24541" y="13623"/>
                  </a:cubicBezTo>
                  <a:cubicBezTo>
                    <a:pt x="24541" y="15265"/>
                    <a:pt x="25603" y="16328"/>
                    <a:pt x="27246" y="16328"/>
                  </a:cubicBezTo>
                  <a:close/>
                  <a:moveTo>
                    <a:pt x="35458" y="103671"/>
                  </a:moveTo>
                  <a:lnTo>
                    <a:pt x="100869" y="103671"/>
                  </a:lnTo>
                  <a:cubicBezTo>
                    <a:pt x="102512" y="103671"/>
                    <a:pt x="103574" y="102512"/>
                    <a:pt x="103574" y="100869"/>
                  </a:cubicBezTo>
                  <a:cubicBezTo>
                    <a:pt x="103574" y="99227"/>
                    <a:pt x="102512" y="98164"/>
                    <a:pt x="100869" y="98164"/>
                  </a:cubicBezTo>
                  <a:lnTo>
                    <a:pt x="35458" y="98164"/>
                  </a:lnTo>
                  <a:cubicBezTo>
                    <a:pt x="33816" y="98164"/>
                    <a:pt x="32753" y="99227"/>
                    <a:pt x="32753" y="100869"/>
                  </a:cubicBezTo>
                  <a:cubicBezTo>
                    <a:pt x="32753" y="102512"/>
                    <a:pt x="33816" y="103671"/>
                    <a:pt x="35458" y="103671"/>
                  </a:cubicBezTo>
                  <a:close/>
                  <a:moveTo>
                    <a:pt x="57294" y="43671"/>
                  </a:moveTo>
                  <a:lnTo>
                    <a:pt x="79033" y="43671"/>
                  </a:lnTo>
                  <a:cubicBezTo>
                    <a:pt x="80676" y="43671"/>
                    <a:pt x="81835" y="42512"/>
                    <a:pt x="81835" y="40869"/>
                  </a:cubicBezTo>
                  <a:cubicBezTo>
                    <a:pt x="81835" y="39323"/>
                    <a:pt x="80676" y="38164"/>
                    <a:pt x="79033" y="38164"/>
                  </a:cubicBezTo>
                  <a:lnTo>
                    <a:pt x="57294" y="38164"/>
                  </a:lnTo>
                  <a:cubicBezTo>
                    <a:pt x="55652" y="38164"/>
                    <a:pt x="54492" y="39323"/>
                    <a:pt x="54492" y="40869"/>
                  </a:cubicBezTo>
                  <a:cubicBezTo>
                    <a:pt x="54492" y="42512"/>
                    <a:pt x="55652" y="43671"/>
                    <a:pt x="57294" y="43671"/>
                  </a:cubicBezTo>
                  <a:close/>
                  <a:moveTo>
                    <a:pt x="35458" y="92753"/>
                  </a:moveTo>
                  <a:lnTo>
                    <a:pt x="100869" y="92753"/>
                  </a:lnTo>
                  <a:cubicBezTo>
                    <a:pt x="102512" y="92753"/>
                    <a:pt x="103574" y="91594"/>
                    <a:pt x="103574" y="89951"/>
                  </a:cubicBezTo>
                  <a:cubicBezTo>
                    <a:pt x="103574" y="88405"/>
                    <a:pt x="102512" y="87246"/>
                    <a:pt x="100869" y="87246"/>
                  </a:cubicBezTo>
                  <a:lnTo>
                    <a:pt x="35458" y="87246"/>
                  </a:lnTo>
                  <a:cubicBezTo>
                    <a:pt x="33816" y="87246"/>
                    <a:pt x="32753" y="88405"/>
                    <a:pt x="32753" y="89951"/>
                  </a:cubicBezTo>
                  <a:cubicBezTo>
                    <a:pt x="32753" y="91594"/>
                    <a:pt x="33816" y="92753"/>
                    <a:pt x="35458" y="92753"/>
                  </a:cubicBezTo>
                  <a:close/>
                  <a:moveTo>
                    <a:pt x="114492" y="21835"/>
                  </a:moveTo>
                  <a:lnTo>
                    <a:pt x="21835" y="21835"/>
                  </a:lnTo>
                  <a:cubicBezTo>
                    <a:pt x="18840" y="21835"/>
                    <a:pt x="16328" y="24251"/>
                    <a:pt x="16328" y="27246"/>
                  </a:cubicBezTo>
                  <a:lnTo>
                    <a:pt x="16328" y="38164"/>
                  </a:lnTo>
                  <a:lnTo>
                    <a:pt x="5410" y="38164"/>
                  </a:lnTo>
                  <a:cubicBezTo>
                    <a:pt x="2415" y="38164"/>
                    <a:pt x="0" y="40676"/>
                    <a:pt x="0" y="43671"/>
                  </a:cubicBezTo>
                  <a:lnTo>
                    <a:pt x="0" y="103671"/>
                  </a:lnTo>
                  <a:cubicBezTo>
                    <a:pt x="0" y="112657"/>
                    <a:pt x="7342" y="120000"/>
                    <a:pt x="16328" y="120000"/>
                  </a:cubicBezTo>
                  <a:lnTo>
                    <a:pt x="114492" y="120000"/>
                  </a:lnTo>
                  <a:cubicBezTo>
                    <a:pt x="117487" y="120000"/>
                    <a:pt x="120000" y="117487"/>
                    <a:pt x="120000" y="114492"/>
                  </a:cubicBezTo>
                  <a:lnTo>
                    <a:pt x="120000" y="27246"/>
                  </a:lnTo>
                  <a:cubicBezTo>
                    <a:pt x="120000" y="24251"/>
                    <a:pt x="117487" y="21835"/>
                    <a:pt x="114492" y="21835"/>
                  </a:cubicBezTo>
                  <a:close/>
                  <a:moveTo>
                    <a:pt x="114492" y="114492"/>
                  </a:moveTo>
                  <a:lnTo>
                    <a:pt x="16328" y="114492"/>
                  </a:lnTo>
                  <a:cubicBezTo>
                    <a:pt x="10338" y="114492"/>
                    <a:pt x="5410" y="109661"/>
                    <a:pt x="5410" y="103671"/>
                  </a:cubicBezTo>
                  <a:lnTo>
                    <a:pt x="5410" y="43671"/>
                  </a:lnTo>
                  <a:lnTo>
                    <a:pt x="16328" y="43671"/>
                  </a:lnTo>
                  <a:lnTo>
                    <a:pt x="16328" y="100869"/>
                  </a:lnTo>
                  <a:cubicBezTo>
                    <a:pt x="16328" y="102512"/>
                    <a:pt x="17487" y="103671"/>
                    <a:pt x="19033" y="103671"/>
                  </a:cubicBezTo>
                  <a:cubicBezTo>
                    <a:pt x="20676" y="103671"/>
                    <a:pt x="21835" y="102512"/>
                    <a:pt x="21835" y="100869"/>
                  </a:cubicBezTo>
                  <a:lnTo>
                    <a:pt x="21835" y="27246"/>
                  </a:lnTo>
                  <a:lnTo>
                    <a:pt x="114492" y="27246"/>
                  </a:lnTo>
                  <a:lnTo>
                    <a:pt x="114492" y="114492"/>
                  </a:lnTo>
                  <a:close/>
                  <a:moveTo>
                    <a:pt x="46376" y="43671"/>
                  </a:moveTo>
                  <a:cubicBezTo>
                    <a:pt x="48019" y="43671"/>
                    <a:pt x="49082" y="42512"/>
                    <a:pt x="49082" y="40869"/>
                  </a:cubicBezTo>
                  <a:cubicBezTo>
                    <a:pt x="49082" y="39323"/>
                    <a:pt x="48019" y="38164"/>
                    <a:pt x="46376" y="38164"/>
                  </a:cubicBezTo>
                  <a:cubicBezTo>
                    <a:pt x="44734" y="38164"/>
                    <a:pt x="43574" y="39323"/>
                    <a:pt x="43574" y="40869"/>
                  </a:cubicBezTo>
                  <a:cubicBezTo>
                    <a:pt x="43574" y="42512"/>
                    <a:pt x="44734" y="43671"/>
                    <a:pt x="46376" y="43671"/>
                  </a:cubicBezTo>
                  <a:close/>
                  <a:moveTo>
                    <a:pt x="35458" y="81835"/>
                  </a:moveTo>
                  <a:lnTo>
                    <a:pt x="62705" y="81835"/>
                  </a:lnTo>
                  <a:cubicBezTo>
                    <a:pt x="64347" y="81835"/>
                    <a:pt x="65410" y="80676"/>
                    <a:pt x="65410" y="79130"/>
                  </a:cubicBezTo>
                  <a:lnTo>
                    <a:pt x="65410" y="57294"/>
                  </a:lnTo>
                  <a:cubicBezTo>
                    <a:pt x="65410" y="55652"/>
                    <a:pt x="64347" y="54589"/>
                    <a:pt x="62705" y="54589"/>
                  </a:cubicBezTo>
                  <a:lnTo>
                    <a:pt x="35458" y="54589"/>
                  </a:lnTo>
                  <a:cubicBezTo>
                    <a:pt x="33816" y="54589"/>
                    <a:pt x="32753" y="55652"/>
                    <a:pt x="32753" y="57294"/>
                  </a:cubicBezTo>
                  <a:lnTo>
                    <a:pt x="32753" y="79130"/>
                  </a:lnTo>
                  <a:cubicBezTo>
                    <a:pt x="32753" y="80676"/>
                    <a:pt x="33816" y="81835"/>
                    <a:pt x="35458" y="81835"/>
                  </a:cubicBezTo>
                  <a:close/>
                  <a:moveTo>
                    <a:pt x="38164" y="60000"/>
                  </a:moveTo>
                  <a:lnTo>
                    <a:pt x="60000" y="60000"/>
                  </a:lnTo>
                  <a:lnTo>
                    <a:pt x="60000" y="76328"/>
                  </a:lnTo>
                  <a:lnTo>
                    <a:pt x="38164" y="76328"/>
                  </a:lnTo>
                  <a:lnTo>
                    <a:pt x="38164" y="60000"/>
                  </a:lnTo>
                  <a:close/>
                  <a:moveTo>
                    <a:pt x="35458" y="43671"/>
                  </a:moveTo>
                  <a:cubicBezTo>
                    <a:pt x="37101" y="43671"/>
                    <a:pt x="38164" y="42512"/>
                    <a:pt x="38164" y="40869"/>
                  </a:cubicBezTo>
                  <a:cubicBezTo>
                    <a:pt x="38164" y="39323"/>
                    <a:pt x="37101" y="38164"/>
                    <a:pt x="35458" y="38164"/>
                  </a:cubicBezTo>
                  <a:cubicBezTo>
                    <a:pt x="33816" y="38164"/>
                    <a:pt x="32753" y="39323"/>
                    <a:pt x="32753" y="40869"/>
                  </a:cubicBezTo>
                  <a:cubicBezTo>
                    <a:pt x="32753" y="42512"/>
                    <a:pt x="33816" y="43671"/>
                    <a:pt x="35458" y="43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110"/>
            <p:cNvSpPr/>
            <p:nvPr/>
          </p:nvSpPr>
          <p:spPr>
            <a:xfrm>
              <a:off x="6893355" y="2928150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24" y="57294"/>
                  </a:moveTo>
                  <a:lnTo>
                    <a:pt x="62755" y="57294"/>
                  </a:lnTo>
                  <a:lnTo>
                    <a:pt x="62755" y="30048"/>
                  </a:lnTo>
                  <a:cubicBezTo>
                    <a:pt x="62755" y="28405"/>
                    <a:pt x="61595" y="27246"/>
                    <a:pt x="59951" y="27246"/>
                  </a:cubicBezTo>
                  <a:cubicBezTo>
                    <a:pt x="58404" y="27246"/>
                    <a:pt x="57244" y="28405"/>
                    <a:pt x="57244" y="30048"/>
                  </a:cubicBezTo>
                  <a:lnTo>
                    <a:pt x="57244" y="57294"/>
                  </a:lnTo>
                  <a:lnTo>
                    <a:pt x="29975" y="57294"/>
                  </a:lnTo>
                  <a:cubicBezTo>
                    <a:pt x="28331" y="57294"/>
                    <a:pt x="27268" y="58357"/>
                    <a:pt x="27268" y="60000"/>
                  </a:cubicBezTo>
                  <a:cubicBezTo>
                    <a:pt x="27268" y="61642"/>
                    <a:pt x="28331" y="62705"/>
                    <a:pt x="29975" y="62705"/>
                  </a:cubicBezTo>
                  <a:lnTo>
                    <a:pt x="57244" y="62705"/>
                  </a:lnTo>
                  <a:lnTo>
                    <a:pt x="57244" y="89951"/>
                  </a:lnTo>
                  <a:cubicBezTo>
                    <a:pt x="57244" y="91594"/>
                    <a:pt x="58404" y="92753"/>
                    <a:pt x="59951" y="92753"/>
                  </a:cubicBezTo>
                  <a:cubicBezTo>
                    <a:pt x="61595" y="92753"/>
                    <a:pt x="62755" y="91594"/>
                    <a:pt x="62755" y="89951"/>
                  </a:cubicBezTo>
                  <a:lnTo>
                    <a:pt x="62755" y="62705"/>
                  </a:lnTo>
                  <a:lnTo>
                    <a:pt x="90024" y="62705"/>
                  </a:lnTo>
                  <a:cubicBezTo>
                    <a:pt x="91668" y="62705"/>
                    <a:pt x="92731" y="61642"/>
                    <a:pt x="92731" y="60000"/>
                  </a:cubicBezTo>
                  <a:cubicBezTo>
                    <a:pt x="92731" y="58357"/>
                    <a:pt x="91668" y="57294"/>
                    <a:pt x="90024" y="57294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6763"/>
                    <a:pt x="0" y="60000"/>
                  </a:cubicBezTo>
                  <a:cubicBezTo>
                    <a:pt x="0" y="93236"/>
                    <a:pt x="26688" y="120000"/>
                    <a:pt x="59951" y="120000"/>
                  </a:cubicBezTo>
                  <a:cubicBezTo>
                    <a:pt x="93311" y="120000"/>
                    <a:pt x="120000" y="93236"/>
                    <a:pt x="120000" y="60000"/>
                  </a:cubicBezTo>
                  <a:cubicBezTo>
                    <a:pt x="120000" y="26763"/>
                    <a:pt x="93311" y="0"/>
                    <a:pt x="59951" y="0"/>
                  </a:cubicBezTo>
                  <a:close/>
                  <a:moveTo>
                    <a:pt x="59951" y="114492"/>
                  </a:moveTo>
                  <a:cubicBezTo>
                    <a:pt x="29975" y="114492"/>
                    <a:pt x="5414" y="89951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89951"/>
                    <a:pt x="90024" y="114492"/>
                    <a:pt x="59951" y="1144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2111"/>
            <p:cNvSpPr/>
            <p:nvPr/>
          </p:nvSpPr>
          <p:spPr>
            <a:xfrm>
              <a:off x="7463057" y="3516137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48" y="57294"/>
                  </a:moveTo>
                  <a:lnTo>
                    <a:pt x="30048" y="57294"/>
                  </a:lnTo>
                  <a:cubicBezTo>
                    <a:pt x="28405" y="57294"/>
                    <a:pt x="27246" y="58357"/>
                    <a:pt x="27246" y="60000"/>
                  </a:cubicBezTo>
                  <a:cubicBezTo>
                    <a:pt x="27246" y="61642"/>
                    <a:pt x="28405" y="62705"/>
                    <a:pt x="30048" y="62705"/>
                  </a:cubicBezTo>
                  <a:lnTo>
                    <a:pt x="90048" y="62705"/>
                  </a:lnTo>
                  <a:cubicBezTo>
                    <a:pt x="91594" y="62705"/>
                    <a:pt x="92753" y="61642"/>
                    <a:pt x="92753" y="60000"/>
                  </a:cubicBezTo>
                  <a:cubicBezTo>
                    <a:pt x="92753" y="58357"/>
                    <a:pt x="91594" y="57294"/>
                    <a:pt x="90048" y="57294"/>
                  </a:cubicBezTo>
                  <a:close/>
                  <a:moveTo>
                    <a:pt x="60000" y="0"/>
                  </a:moveTo>
                  <a:cubicBezTo>
                    <a:pt x="26763" y="0"/>
                    <a:pt x="0" y="26763"/>
                    <a:pt x="0" y="60000"/>
                  </a:cubicBezTo>
                  <a:cubicBezTo>
                    <a:pt x="0" y="93236"/>
                    <a:pt x="26763" y="120000"/>
                    <a:pt x="60000" y="120000"/>
                  </a:cubicBezTo>
                  <a:cubicBezTo>
                    <a:pt x="93236" y="120000"/>
                    <a:pt x="120000" y="93236"/>
                    <a:pt x="120000" y="60000"/>
                  </a:cubicBezTo>
                  <a:cubicBezTo>
                    <a:pt x="120000" y="26763"/>
                    <a:pt x="93236" y="0"/>
                    <a:pt x="60000" y="0"/>
                  </a:cubicBezTo>
                  <a:close/>
                  <a:moveTo>
                    <a:pt x="60000" y="114492"/>
                  </a:moveTo>
                  <a:cubicBezTo>
                    <a:pt x="30048" y="114492"/>
                    <a:pt x="5507" y="89951"/>
                    <a:pt x="5507" y="60000"/>
                  </a:cubicBezTo>
                  <a:cubicBezTo>
                    <a:pt x="5507" y="30048"/>
                    <a:pt x="30048" y="5507"/>
                    <a:pt x="60000" y="5507"/>
                  </a:cubicBezTo>
                  <a:cubicBezTo>
                    <a:pt x="90048" y="5507"/>
                    <a:pt x="114589" y="30048"/>
                    <a:pt x="114589" y="60000"/>
                  </a:cubicBezTo>
                  <a:cubicBezTo>
                    <a:pt x="114589" y="89951"/>
                    <a:pt x="90048" y="114492"/>
                    <a:pt x="60000" y="1144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2112"/>
            <p:cNvSpPr/>
            <p:nvPr/>
          </p:nvSpPr>
          <p:spPr>
            <a:xfrm>
              <a:off x="8032759" y="3548233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951" y="46653"/>
                  </a:moveTo>
                  <a:lnTo>
                    <a:pt x="35458" y="46653"/>
                  </a:lnTo>
                  <a:cubicBezTo>
                    <a:pt x="37101" y="46653"/>
                    <a:pt x="38164" y="45354"/>
                    <a:pt x="38164" y="43346"/>
                  </a:cubicBezTo>
                  <a:cubicBezTo>
                    <a:pt x="38164" y="41338"/>
                    <a:pt x="37101" y="40039"/>
                    <a:pt x="35458" y="40039"/>
                  </a:cubicBezTo>
                  <a:lnTo>
                    <a:pt x="29951" y="40039"/>
                  </a:lnTo>
                  <a:cubicBezTo>
                    <a:pt x="28309" y="40039"/>
                    <a:pt x="27246" y="41338"/>
                    <a:pt x="27246" y="43346"/>
                  </a:cubicBezTo>
                  <a:cubicBezTo>
                    <a:pt x="27246" y="45354"/>
                    <a:pt x="28309" y="46653"/>
                    <a:pt x="29951" y="46653"/>
                  </a:cubicBezTo>
                  <a:close/>
                  <a:moveTo>
                    <a:pt x="114492" y="13346"/>
                  </a:moveTo>
                  <a:lnTo>
                    <a:pt x="81835" y="13346"/>
                  </a:lnTo>
                  <a:cubicBezTo>
                    <a:pt x="81835" y="6023"/>
                    <a:pt x="76908" y="0"/>
                    <a:pt x="70917" y="0"/>
                  </a:cubicBezTo>
                  <a:lnTo>
                    <a:pt x="49082" y="0"/>
                  </a:lnTo>
                  <a:cubicBezTo>
                    <a:pt x="43091" y="0"/>
                    <a:pt x="38164" y="6023"/>
                    <a:pt x="38164" y="13346"/>
                  </a:cubicBezTo>
                  <a:lnTo>
                    <a:pt x="5410" y="13346"/>
                  </a:lnTo>
                  <a:cubicBezTo>
                    <a:pt x="2415" y="13346"/>
                    <a:pt x="0" y="16299"/>
                    <a:pt x="0" y="19960"/>
                  </a:cubicBezTo>
                  <a:lnTo>
                    <a:pt x="0" y="113385"/>
                  </a:lnTo>
                  <a:cubicBezTo>
                    <a:pt x="0" y="117047"/>
                    <a:pt x="2415" y="120000"/>
                    <a:pt x="5410" y="120000"/>
                  </a:cubicBezTo>
                  <a:lnTo>
                    <a:pt x="114492" y="120000"/>
                  </a:lnTo>
                  <a:cubicBezTo>
                    <a:pt x="117487" y="120000"/>
                    <a:pt x="120000" y="117047"/>
                    <a:pt x="120000" y="113385"/>
                  </a:cubicBezTo>
                  <a:lnTo>
                    <a:pt x="120000" y="19960"/>
                  </a:lnTo>
                  <a:cubicBezTo>
                    <a:pt x="120000" y="16299"/>
                    <a:pt x="117487" y="13346"/>
                    <a:pt x="114492" y="13346"/>
                  </a:cubicBezTo>
                  <a:close/>
                  <a:moveTo>
                    <a:pt x="49082" y="6614"/>
                  </a:moveTo>
                  <a:lnTo>
                    <a:pt x="70917" y="6614"/>
                  </a:lnTo>
                  <a:cubicBezTo>
                    <a:pt x="73913" y="6614"/>
                    <a:pt x="76328" y="9685"/>
                    <a:pt x="76328" y="13346"/>
                  </a:cubicBezTo>
                  <a:lnTo>
                    <a:pt x="43574" y="13346"/>
                  </a:lnTo>
                  <a:cubicBezTo>
                    <a:pt x="43574" y="9685"/>
                    <a:pt x="46086" y="6614"/>
                    <a:pt x="49082" y="6614"/>
                  </a:cubicBezTo>
                  <a:close/>
                  <a:moveTo>
                    <a:pt x="16328" y="93307"/>
                  </a:moveTo>
                  <a:cubicBezTo>
                    <a:pt x="14685" y="93307"/>
                    <a:pt x="13623" y="94724"/>
                    <a:pt x="13623" y="96614"/>
                  </a:cubicBezTo>
                  <a:cubicBezTo>
                    <a:pt x="13623" y="98622"/>
                    <a:pt x="14685" y="100039"/>
                    <a:pt x="16328" y="100039"/>
                  </a:cubicBezTo>
                  <a:lnTo>
                    <a:pt x="16328" y="113385"/>
                  </a:lnTo>
                  <a:lnTo>
                    <a:pt x="5410" y="113385"/>
                  </a:lnTo>
                  <a:lnTo>
                    <a:pt x="5410" y="19960"/>
                  </a:lnTo>
                  <a:lnTo>
                    <a:pt x="16328" y="19960"/>
                  </a:lnTo>
                  <a:lnTo>
                    <a:pt x="16328" y="93307"/>
                  </a:lnTo>
                  <a:close/>
                  <a:moveTo>
                    <a:pt x="98164" y="93307"/>
                  </a:moveTo>
                  <a:cubicBezTo>
                    <a:pt x="96521" y="93307"/>
                    <a:pt x="95458" y="94724"/>
                    <a:pt x="95458" y="96614"/>
                  </a:cubicBezTo>
                  <a:cubicBezTo>
                    <a:pt x="95458" y="98622"/>
                    <a:pt x="96521" y="100039"/>
                    <a:pt x="98164" y="100039"/>
                  </a:cubicBezTo>
                  <a:lnTo>
                    <a:pt x="98164" y="113385"/>
                  </a:lnTo>
                  <a:lnTo>
                    <a:pt x="21835" y="113385"/>
                  </a:lnTo>
                  <a:lnTo>
                    <a:pt x="21835" y="100039"/>
                  </a:lnTo>
                  <a:cubicBezTo>
                    <a:pt x="23478" y="100039"/>
                    <a:pt x="24541" y="98622"/>
                    <a:pt x="24541" y="96614"/>
                  </a:cubicBezTo>
                  <a:cubicBezTo>
                    <a:pt x="24541" y="94724"/>
                    <a:pt x="23478" y="93307"/>
                    <a:pt x="21835" y="93307"/>
                  </a:cubicBezTo>
                  <a:lnTo>
                    <a:pt x="21835" y="19960"/>
                  </a:lnTo>
                  <a:lnTo>
                    <a:pt x="98164" y="19960"/>
                  </a:lnTo>
                  <a:lnTo>
                    <a:pt x="98164" y="93307"/>
                  </a:lnTo>
                  <a:close/>
                  <a:moveTo>
                    <a:pt x="114492" y="113385"/>
                  </a:moveTo>
                  <a:lnTo>
                    <a:pt x="103574" y="113385"/>
                  </a:lnTo>
                  <a:lnTo>
                    <a:pt x="103574" y="100039"/>
                  </a:lnTo>
                  <a:cubicBezTo>
                    <a:pt x="105217" y="100039"/>
                    <a:pt x="106376" y="98622"/>
                    <a:pt x="106376" y="96614"/>
                  </a:cubicBezTo>
                  <a:cubicBezTo>
                    <a:pt x="106376" y="94724"/>
                    <a:pt x="105217" y="93307"/>
                    <a:pt x="103574" y="93307"/>
                  </a:cubicBezTo>
                  <a:lnTo>
                    <a:pt x="103574" y="19960"/>
                  </a:lnTo>
                  <a:lnTo>
                    <a:pt x="114492" y="19960"/>
                  </a:lnTo>
                  <a:lnTo>
                    <a:pt x="114492" y="113385"/>
                  </a:lnTo>
                  <a:close/>
                  <a:moveTo>
                    <a:pt x="29951" y="33307"/>
                  </a:moveTo>
                  <a:lnTo>
                    <a:pt x="46376" y="33307"/>
                  </a:lnTo>
                  <a:cubicBezTo>
                    <a:pt x="48019" y="33307"/>
                    <a:pt x="49082" y="32007"/>
                    <a:pt x="49082" y="30000"/>
                  </a:cubicBezTo>
                  <a:cubicBezTo>
                    <a:pt x="49082" y="27992"/>
                    <a:pt x="48019" y="26692"/>
                    <a:pt x="46376" y="26692"/>
                  </a:cubicBezTo>
                  <a:lnTo>
                    <a:pt x="29951" y="26692"/>
                  </a:lnTo>
                  <a:cubicBezTo>
                    <a:pt x="28309" y="26692"/>
                    <a:pt x="27246" y="27992"/>
                    <a:pt x="27246" y="30000"/>
                  </a:cubicBezTo>
                  <a:cubicBezTo>
                    <a:pt x="27246" y="32007"/>
                    <a:pt x="28309" y="33307"/>
                    <a:pt x="29951" y="33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2113"/>
            <p:cNvSpPr/>
            <p:nvPr/>
          </p:nvSpPr>
          <p:spPr>
            <a:xfrm>
              <a:off x="6311517" y="1227301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076" y="28133"/>
                  </a:moveTo>
                  <a:cubicBezTo>
                    <a:pt x="33152" y="28133"/>
                    <a:pt x="28280" y="33014"/>
                    <a:pt x="28280" y="38947"/>
                  </a:cubicBezTo>
                  <a:cubicBezTo>
                    <a:pt x="28280" y="44880"/>
                    <a:pt x="33152" y="49760"/>
                    <a:pt x="39076" y="49760"/>
                  </a:cubicBezTo>
                  <a:cubicBezTo>
                    <a:pt x="45000" y="49760"/>
                    <a:pt x="49872" y="44880"/>
                    <a:pt x="49872" y="38947"/>
                  </a:cubicBezTo>
                  <a:cubicBezTo>
                    <a:pt x="49872" y="33014"/>
                    <a:pt x="45000" y="28133"/>
                    <a:pt x="39076" y="28133"/>
                  </a:cubicBezTo>
                  <a:close/>
                  <a:moveTo>
                    <a:pt x="39076" y="44306"/>
                  </a:moveTo>
                  <a:cubicBezTo>
                    <a:pt x="36114" y="44306"/>
                    <a:pt x="33726" y="41913"/>
                    <a:pt x="33726" y="38947"/>
                  </a:cubicBezTo>
                  <a:cubicBezTo>
                    <a:pt x="33726" y="35980"/>
                    <a:pt x="36114" y="33492"/>
                    <a:pt x="39076" y="33492"/>
                  </a:cubicBezTo>
                  <a:cubicBezTo>
                    <a:pt x="42038" y="33492"/>
                    <a:pt x="44522" y="35980"/>
                    <a:pt x="44522" y="38947"/>
                  </a:cubicBezTo>
                  <a:cubicBezTo>
                    <a:pt x="44522" y="41913"/>
                    <a:pt x="42038" y="44306"/>
                    <a:pt x="39076" y="44306"/>
                  </a:cubicBezTo>
                  <a:close/>
                  <a:moveTo>
                    <a:pt x="119235" y="93779"/>
                  </a:moveTo>
                  <a:lnTo>
                    <a:pt x="81974" y="56459"/>
                  </a:lnTo>
                  <a:lnTo>
                    <a:pt x="84363" y="54066"/>
                  </a:lnTo>
                  <a:cubicBezTo>
                    <a:pt x="88757" y="49760"/>
                    <a:pt x="88757" y="42966"/>
                    <a:pt x="84363" y="38660"/>
                  </a:cubicBezTo>
                  <a:lnTo>
                    <a:pt x="50159" y="4401"/>
                  </a:lnTo>
                  <a:cubicBezTo>
                    <a:pt x="45859" y="0"/>
                    <a:pt x="39076" y="0"/>
                    <a:pt x="34777" y="4401"/>
                  </a:cubicBezTo>
                  <a:lnTo>
                    <a:pt x="4299" y="34928"/>
                  </a:lnTo>
                  <a:cubicBezTo>
                    <a:pt x="0" y="39234"/>
                    <a:pt x="0" y="45933"/>
                    <a:pt x="4299" y="50239"/>
                  </a:cubicBezTo>
                  <a:lnTo>
                    <a:pt x="38598" y="84593"/>
                  </a:lnTo>
                  <a:cubicBezTo>
                    <a:pt x="42898" y="88899"/>
                    <a:pt x="49585" y="88899"/>
                    <a:pt x="53980" y="84593"/>
                  </a:cubicBezTo>
                  <a:lnTo>
                    <a:pt x="56656" y="81913"/>
                  </a:lnTo>
                  <a:lnTo>
                    <a:pt x="72229" y="97511"/>
                  </a:lnTo>
                  <a:cubicBezTo>
                    <a:pt x="72802" y="98086"/>
                    <a:pt x="73375" y="98373"/>
                    <a:pt x="74140" y="98373"/>
                  </a:cubicBezTo>
                  <a:lnTo>
                    <a:pt x="82261" y="98373"/>
                  </a:lnTo>
                  <a:lnTo>
                    <a:pt x="82261" y="106411"/>
                  </a:lnTo>
                  <a:cubicBezTo>
                    <a:pt x="82261" y="108038"/>
                    <a:pt x="83312" y="109186"/>
                    <a:pt x="84936" y="109186"/>
                  </a:cubicBezTo>
                  <a:lnTo>
                    <a:pt x="93057" y="109186"/>
                  </a:lnTo>
                  <a:lnTo>
                    <a:pt x="93057" y="117224"/>
                  </a:lnTo>
                  <a:cubicBezTo>
                    <a:pt x="93057" y="118851"/>
                    <a:pt x="94108" y="120000"/>
                    <a:pt x="95732" y="120000"/>
                  </a:cubicBezTo>
                  <a:lnTo>
                    <a:pt x="117324" y="120000"/>
                  </a:lnTo>
                  <a:cubicBezTo>
                    <a:pt x="118949" y="120000"/>
                    <a:pt x="120000" y="118851"/>
                    <a:pt x="120000" y="117224"/>
                  </a:cubicBezTo>
                  <a:lnTo>
                    <a:pt x="120000" y="95693"/>
                  </a:lnTo>
                  <a:cubicBezTo>
                    <a:pt x="120000" y="94832"/>
                    <a:pt x="119713" y="94258"/>
                    <a:pt x="119235" y="93779"/>
                  </a:cubicBezTo>
                  <a:close/>
                  <a:moveTo>
                    <a:pt x="114649" y="114545"/>
                  </a:moveTo>
                  <a:lnTo>
                    <a:pt x="98407" y="114545"/>
                  </a:lnTo>
                  <a:lnTo>
                    <a:pt x="98407" y="106411"/>
                  </a:lnTo>
                  <a:cubicBezTo>
                    <a:pt x="98407" y="104880"/>
                    <a:pt x="97356" y="103732"/>
                    <a:pt x="95732" y="103732"/>
                  </a:cubicBezTo>
                  <a:lnTo>
                    <a:pt x="87611" y="103732"/>
                  </a:lnTo>
                  <a:lnTo>
                    <a:pt x="87611" y="95693"/>
                  </a:lnTo>
                  <a:cubicBezTo>
                    <a:pt x="87611" y="94066"/>
                    <a:pt x="86560" y="92918"/>
                    <a:pt x="84936" y="92918"/>
                  </a:cubicBezTo>
                  <a:lnTo>
                    <a:pt x="75286" y="92918"/>
                  </a:lnTo>
                  <a:lnTo>
                    <a:pt x="58566" y="75980"/>
                  </a:lnTo>
                  <a:cubicBezTo>
                    <a:pt x="57993" y="75406"/>
                    <a:pt x="57420" y="75119"/>
                    <a:pt x="56656" y="75119"/>
                  </a:cubicBezTo>
                  <a:cubicBezTo>
                    <a:pt x="55796" y="75119"/>
                    <a:pt x="55031" y="75406"/>
                    <a:pt x="54745" y="75980"/>
                  </a:cubicBezTo>
                  <a:lnTo>
                    <a:pt x="50445" y="80287"/>
                  </a:lnTo>
                  <a:cubicBezTo>
                    <a:pt x="48248" y="82392"/>
                    <a:pt x="45000" y="82392"/>
                    <a:pt x="42898" y="80287"/>
                  </a:cubicBezTo>
                  <a:lnTo>
                    <a:pt x="8598" y="45933"/>
                  </a:lnTo>
                  <a:cubicBezTo>
                    <a:pt x="6496" y="43827"/>
                    <a:pt x="6496" y="40574"/>
                    <a:pt x="8598" y="38373"/>
                  </a:cubicBezTo>
                  <a:lnTo>
                    <a:pt x="39076" y="7846"/>
                  </a:lnTo>
                  <a:cubicBezTo>
                    <a:pt x="41273" y="5741"/>
                    <a:pt x="44522" y="5741"/>
                    <a:pt x="46624" y="7846"/>
                  </a:cubicBezTo>
                  <a:lnTo>
                    <a:pt x="80923" y="42200"/>
                  </a:lnTo>
                  <a:cubicBezTo>
                    <a:pt x="83025" y="44306"/>
                    <a:pt x="83025" y="47559"/>
                    <a:pt x="80923" y="49760"/>
                  </a:cubicBezTo>
                  <a:lnTo>
                    <a:pt x="76624" y="54066"/>
                  </a:lnTo>
                  <a:cubicBezTo>
                    <a:pt x="76050" y="54641"/>
                    <a:pt x="75764" y="55119"/>
                    <a:pt x="75764" y="55980"/>
                  </a:cubicBezTo>
                  <a:cubicBezTo>
                    <a:pt x="75764" y="56746"/>
                    <a:pt x="76050" y="57320"/>
                    <a:pt x="76624" y="57799"/>
                  </a:cubicBezTo>
                  <a:lnTo>
                    <a:pt x="114840" y="96459"/>
                  </a:lnTo>
                  <a:lnTo>
                    <a:pt x="114840" y="114545"/>
                  </a:lnTo>
                  <a:lnTo>
                    <a:pt x="114649" y="114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2114"/>
            <p:cNvSpPr/>
            <p:nvPr/>
          </p:nvSpPr>
          <p:spPr>
            <a:xfrm>
              <a:off x="6881219" y="1227301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0" y="99176"/>
                  </a:moveTo>
                  <a:lnTo>
                    <a:pt x="89661" y="69443"/>
                  </a:lnTo>
                  <a:cubicBezTo>
                    <a:pt x="93816" y="64987"/>
                    <a:pt x="93816" y="58498"/>
                    <a:pt x="89468" y="54140"/>
                  </a:cubicBezTo>
                  <a:lnTo>
                    <a:pt x="70917" y="35544"/>
                  </a:lnTo>
                  <a:lnTo>
                    <a:pt x="70917" y="35544"/>
                  </a:lnTo>
                  <a:cubicBezTo>
                    <a:pt x="70917" y="15786"/>
                    <a:pt x="55072" y="0"/>
                    <a:pt x="35458" y="0"/>
                  </a:cubicBezTo>
                  <a:cubicBezTo>
                    <a:pt x="15845" y="0"/>
                    <a:pt x="0" y="15786"/>
                    <a:pt x="0" y="35544"/>
                  </a:cubicBezTo>
                  <a:cubicBezTo>
                    <a:pt x="0" y="55205"/>
                    <a:pt x="15845" y="71089"/>
                    <a:pt x="35458" y="71089"/>
                  </a:cubicBezTo>
                  <a:lnTo>
                    <a:pt x="35458" y="71089"/>
                  </a:lnTo>
                  <a:lnTo>
                    <a:pt x="54009" y="89588"/>
                  </a:lnTo>
                  <a:cubicBezTo>
                    <a:pt x="58067" y="93753"/>
                    <a:pt x="64927" y="94043"/>
                    <a:pt x="69275" y="89588"/>
                  </a:cubicBezTo>
                  <a:lnTo>
                    <a:pt x="76908" y="97239"/>
                  </a:lnTo>
                  <a:cubicBezTo>
                    <a:pt x="77391" y="97820"/>
                    <a:pt x="77971" y="98111"/>
                    <a:pt x="78840" y="98111"/>
                  </a:cubicBezTo>
                  <a:lnTo>
                    <a:pt x="86956" y="98111"/>
                  </a:lnTo>
                  <a:lnTo>
                    <a:pt x="86956" y="106343"/>
                  </a:lnTo>
                  <a:cubicBezTo>
                    <a:pt x="86956" y="107990"/>
                    <a:pt x="88019" y="109055"/>
                    <a:pt x="89661" y="109055"/>
                  </a:cubicBezTo>
                  <a:lnTo>
                    <a:pt x="97874" y="109055"/>
                  </a:lnTo>
                  <a:lnTo>
                    <a:pt x="97874" y="117288"/>
                  </a:lnTo>
                  <a:cubicBezTo>
                    <a:pt x="97874" y="118837"/>
                    <a:pt x="98937" y="120000"/>
                    <a:pt x="100579" y="120000"/>
                  </a:cubicBezTo>
                  <a:lnTo>
                    <a:pt x="117004" y="120000"/>
                  </a:lnTo>
                  <a:cubicBezTo>
                    <a:pt x="118647" y="120000"/>
                    <a:pt x="119710" y="118837"/>
                    <a:pt x="119710" y="117288"/>
                  </a:cubicBezTo>
                  <a:lnTo>
                    <a:pt x="119710" y="100823"/>
                  </a:lnTo>
                  <a:cubicBezTo>
                    <a:pt x="120000" y="100338"/>
                    <a:pt x="119710" y="99757"/>
                    <a:pt x="119130" y="99176"/>
                  </a:cubicBezTo>
                  <a:close/>
                  <a:moveTo>
                    <a:pt x="29758" y="64987"/>
                  </a:moveTo>
                  <a:cubicBezTo>
                    <a:pt x="15845" y="62276"/>
                    <a:pt x="5410" y="50266"/>
                    <a:pt x="5410" y="35544"/>
                  </a:cubicBezTo>
                  <a:cubicBezTo>
                    <a:pt x="5410" y="18886"/>
                    <a:pt x="18840" y="5423"/>
                    <a:pt x="35458" y="5423"/>
                  </a:cubicBezTo>
                  <a:cubicBezTo>
                    <a:pt x="50144" y="5423"/>
                    <a:pt x="62125" y="15786"/>
                    <a:pt x="64927" y="29733"/>
                  </a:cubicBezTo>
                  <a:cubicBezTo>
                    <a:pt x="60483" y="26246"/>
                    <a:pt x="54299" y="26537"/>
                    <a:pt x="50434" y="30605"/>
                  </a:cubicBezTo>
                  <a:lnTo>
                    <a:pt x="30531" y="50556"/>
                  </a:lnTo>
                  <a:cubicBezTo>
                    <a:pt x="26473" y="54334"/>
                    <a:pt x="26183" y="60629"/>
                    <a:pt x="29758" y="64987"/>
                  </a:cubicBezTo>
                  <a:close/>
                  <a:moveTo>
                    <a:pt x="114492" y="114769"/>
                  </a:moveTo>
                  <a:lnTo>
                    <a:pt x="103574" y="114769"/>
                  </a:lnTo>
                  <a:lnTo>
                    <a:pt x="103574" y="106537"/>
                  </a:lnTo>
                  <a:cubicBezTo>
                    <a:pt x="103574" y="104987"/>
                    <a:pt x="102512" y="103825"/>
                    <a:pt x="100869" y="103825"/>
                  </a:cubicBezTo>
                  <a:lnTo>
                    <a:pt x="92657" y="103825"/>
                  </a:lnTo>
                  <a:lnTo>
                    <a:pt x="92657" y="95690"/>
                  </a:lnTo>
                  <a:cubicBezTo>
                    <a:pt x="92657" y="94043"/>
                    <a:pt x="91594" y="92881"/>
                    <a:pt x="89951" y="92881"/>
                  </a:cubicBezTo>
                  <a:lnTo>
                    <a:pt x="80193" y="92881"/>
                  </a:lnTo>
                  <a:lnTo>
                    <a:pt x="71400" y="83874"/>
                  </a:lnTo>
                  <a:cubicBezTo>
                    <a:pt x="70917" y="83389"/>
                    <a:pt x="70338" y="83099"/>
                    <a:pt x="69565" y="83099"/>
                  </a:cubicBezTo>
                  <a:cubicBezTo>
                    <a:pt x="68695" y="83099"/>
                    <a:pt x="67922" y="83389"/>
                    <a:pt x="67632" y="83874"/>
                  </a:cubicBezTo>
                  <a:lnTo>
                    <a:pt x="65990" y="85520"/>
                  </a:lnTo>
                  <a:cubicBezTo>
                    <a:pt x="63768" y="87748"/>
                    <a:pt x="60483" y="87748"/>
                    <a:pt x="58357" y="85520"/>
                  </a:cubicBezTo>
                  <a:lnTo>
                    <a:pt x="34589" y="61791"/>
                  </a:lnTo>
                  <a:cubicBezTo>
                    <a:pt x="32463" y="59564"/>
                    <a:pt x="32463" y="56271"/>
                    <a:pt x="34589" y="54140"/>
                  </a:cubicBezTo>
                  <a:lnTo>
                    <a:pt x="54492" y="34188"/>
                  </a:lnTo>
                  <a:cubicBezTo>
                    <a:pt x="56714" y="31961"/>
                    <a:pt x="60000" y="31961"/>
                    <a:pt x="62125" y="34188"/>
                  </a:cubicBezTo>
                  <a:lnTo>
                    <a:pt x="65700" y="37675"/>
                  </a:lnTo>
                  <a:cubicBezTo>
                    <a:pt x="65410" y="42324"/>
                    <a:pt x="64057" y="46489"/>
                    <a:pt x="61932" y="50266"/>
                  </a:cubicBezTo>
                  <a:cubicBezTo>
                    <a:pt x="60483" y="49491"/>
                    <a:pt x="59130" y="49200"/>
                    <a:pt x="57777" y="49200"/>
                  </a:cubicBezTo>
                  <a:cubicBezTo>
                    <a:pt x="53140" y="49200"/>
                    <a:pt x="49661" y="52687"/>
                    <a:pt x="49661" y="57336"/>
                  </a:cubicBezTo>
                  <a:cubicBezTo>
                    <a:pt x="49661" y="61985"/>
                    <a:pt x="53140" y="65569"/>
                    <a:pt x="57777" y="65569"/>
                  </a:cubicBezTo>
                  <a:cubicBezTo>
                    <a:pt x="62415" y="65569"/>
                    <a:pt x="65990" y="61985"/>
                    <a:pt x="65990" y="57336"/>
                  </a:cubicBezTo>
                  <a:cubicBezTo>
                    <a:pt x="65990" y="56561"/>
                    <a:pt x="65700" y="55786"/>
                    <a:pt x="65700" y="54915"/>
                  </a:cubicBezTo>
                  <a:cubicBezTo>
                    <a:pt x="68115" y="51138"/>
                    <a:pt x="69758" y="46973"/>
                    <a:pt x="70917" y="42615"/>
                  </a:cubicBezTo>
                  <a:lnTo>
                    <a:pt x="86473" y="58208"/>
                  </a:lnTo>
                  <a:cubicBezTo>
                    <a:pt x="88599" y="60338"/>
                    <a:pt x="88599" y="63631"/>
                    <a:pt x="86473" y="65859"/>
                  </a:cubicBezTo>
                  <a:lnTo>
                    <a:pt x="84830" y="67506"/>
                  </a:lnTo>
                  <a:cubicBezTo>
                    <a:pt x="84251" y="68087"/>
                    <a:pt x="83961" y="68571"/>
                    <a:pt x="83961" y="69443"/>
                  </a:cubicBezTo>
                  <a:cubicBezTo>
                    <a:pt x="83961" y="70217"/>
                    <a:pt x="84251" y="70799"/>
                    <a:pt x="84830" y="71283"/>
                  </a:cubicBezTo>
                  <a:lnTo>
                    <a:pt x="115362" y="102179"/>
                  </a:lnTo>
                  <a:lnTo>
                    <a:pt x="115362" y="114769"/>
                  </a:lnTo>
                  <a:lnTo>
                    <a:pt x="114492" y="114769"/>
                  </a:lnTo>
                  <a:close/>
                  <a:moveTo>
                    <a:pt x="60000" y="57336"/>
                  </a:moveTo>
                  <a:cubicBezTo>
                    <a:pt x="60000" y="58983"/>
                    <a:pt x="58840" y="60145"/>
                    <a:pt x="57294" y="60145"/>
                  </a:cubicBezTo>
                  <a:cubicBezTo>
                    <a:pt x="55652" y="60145"/>
                    <a:pt x="54492" y="58983"/>
                    <a:pt x="54492" y="57336"/>
                  </a:cubicBezTo>
                  <a:cubicBezTo>
                    <a:pt x="54492" y="55786"/>
                    <a:pt x="55652" y="54624"/>
                    <a:pt x="57294" y="54624"/>
                  </a:cubicBezTo>
                  <a:cubicBezTo>
                    <a:pt x="58840" y="54624"/>
                    <a:pt x="60000" y="55786"/>
                    <a:pt x="60000" y="57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2115"/>
            <p:cNvSpPr/>
            <p:nvPr/>
          </p:nvSpPr>
          <p:spPr>
            <a:xfrm>
              <a:off x="7403498" y="1243348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73" y="46653"/>
                  </a:moveTo>
                  <a:lnTo>
                    <a:pt x="10829" y="46653"/>
                  </a:lnTo>
                  <a:cubicBezTo>
                    <a:pt x="4834" y="46653"/>
                    <a:pt x="0" y="52677"/>
                    <a:pt x="0" y="60000"/>
                  </a:cubicBezTo>
                  <a:cubicBezTo>
                    <a:pt x="0" y="67322"/>
                    <a:pt x="4834" y="73346"/>
                    <a:pt x="10829" y="73346"/>
                  </a:cubicBezTo>
                  <a:lnTo>
                    <a:pt x="109073" y="73346"/>
                  </a:lnTo>
                  <a:cubicBezTo>
                    <a:pt x="115165" y="73346"/>
                    <a:pt x="120000" y="67322"/>
                    <a:pt x="120000" y="60000"/>
                  </a:cubicBezTo>
                  <a:cubicBezTo>
                    <a:pt x="120000" y="52677"/>
                    <a:pt x="115165" y="46653"/>
                    <a:pt x="109073" y="46653"/>
                  </a:cubicBezTo>
                  <a:close/>
                  <a:moveTo>
                    <a:pt x="109073" y="66614"/>
                  </a:moveTo>
                  <a:lnTo>
                    <a:pt x="10829" y="66614"/>
                  </a:lnTo>
                  <a:cubicBezTo>
                    <a:pt x="7832" y="66614"/>
                    <a:pt x="5414" y="63661"/>
                    <a:pt x="5414" y="60000"/>
                  </a:cubicBezTo>
                  <a:cubicBezTo>
                    <a:pt x="5414" y="56338"/>
                    <a:pt x="7832" y="53267"/>
                    <a:pt x="10829" y="53267"/>
                  </a:cubicBezTo>
                  <a:lnTo>
                    <a:pt x="109073" y="53267"/>
                  </a:lnTo>
                  <a:cubicBezTo>
                    <a:pt x="112070" y="53267"/>
                    <a:pt x="114585" y="56338"/>
                    <a:pt x="114585" y="60000"/>
                  </a:cubicBezTo>
                  <a:cubicBezTo>
                    <a:pt x="114585" y="63661"/>
                    <a:pt x="112070" y="66614"/>
                    <a:pt x="109073" y="66614"/>
                  </a:cubicBezTo>
                  <a:close/>
                  <a:moveTo>
                    <a:pt x="10829" y="26574"/>
                  </a:moveTo>
                  <a:lnTo>
                    <a:pt x="109073" y="26574"/>
                  </a:lnTo>
                  <a:cubicBezTo>
                    <a:pt x="115165" y="26574"/>
                    <a:pt x="120000" y="20669"/>
                    <a:pt x="120000" y="13346"/>
                  </a:cubicBezTo>
                  <a:cubicBezTo>
                    <a:pt x="120000" y="5905"/>
                    <a:pt x="115165" y="0"/>
                    <a:pt x="109073" y="0"/>
                  </a:cubicBezTo>
                  <a:lnTo>
                    <a:pt x="10829" y="0"/>
                  </a:lnTo>
                  <a:cubicBezTo>
                    <a:pt x="4834" y="0"/>
                    <a:pt x="0" y="5905"/>
                    <a:pt x="0" y="13346"/>
                  </a:cubicBezTo>
                  <a:cubicBezTo>
                    <a:pt x="0" y="20669"/>
                    <a:pt x="4834" y="26574"/>
                    <a:pt x="10829" y="26574"/>
                  </a:cubicBezTo>
                  <a:close/>
                  <a:moveTo>
                    <a:pt x="10829" y="6614"/>
                  </a:moveTo>
                  <a:lnTo>
                    <a:pt x="109073" y="6614"/>
                  </a:lnTo>
                  <a:cubicBezTo>
                    <a:pt x="112070" y="6614"/>
                    <a:pt x="114585" y="9685"/>
                    <a:pt x="114585" y="13346"/>
                  </a:cubicBezTo>
                  <a:cubicBezTo>
                    <a:pt x="114585" y="17007"/>
                    <a:pt x="112070" y="19960"/>
                    <a:pt x="109073" y="19960"/>
                  </a:cubicBezTo>
                  <a:lnTo>
                    <a:pt x="10829" y="19960"/>
                  </a:lnTo>
                  <a:cubicBezTo>
                    <a:pt x="7832" y="19960"/>
                    <a:pt x="5414" y="17007"/>
                    <a:pt x="5414" y="13346"/>
                  </a:cubicBezTo>
                  <a:cubicBezTo>
                    <a:pt x="5414" y="9685"/>
                    <a:pt x="7832" y="6614"/>
                    <a:pt x="10829" y="6614"/>
                  </a:cubicBezTo>
                  <a:close/>
                  <a:moveTo>
                    <a:pt x="109073" y="93307"/>
                  </a:moveTo>
                  <a:lnTo>
                    <a:pt x="10829" y="93307"/>
                  </a:lnTo>
                  <a:cubicBezTo>
                    <a:pt x="4834" y="93307"/>
                    <a:pt x="0" y="99330"/>
                    <a:pt x="0" y="106653"/>
                  </a:cubicBezTo>
                  <a:cubicBezTo>
                    <a:pt x="0" y="113976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3976"/>
                    <a:pt x="120000" y="106653"/>
                  </a:cubicBezTo>
                  <a:cubicBezTo>
                    <a:pt x="120000" y="99330"/>
                    <a:pt x="115165" y="93307"/>
                    <a:pt x="109073" y="93307"/>
                  </a:cubicBezTo>
                  <a:close/>
                  <a:moveTo>
                    <a:pt x="109073" y="113267"/>
                  </a:moveTo>
                  <a:lnTo>
                    <a:pt x="10829" y="113267"/>
                  </a:lnTo>
                  <a:cubicBezTo>
                    <a:pt x="7832" y="113267"/>
                    <a:pt x="5414" y="110314"/>
                    <a:pt x="5414" y="106653"/>
                  </a:cubicBezTo>
                  <a:cubicBezTo>
                    <a:pt x="5414" y="102992"/>
                    <a:pt x="7832" y="99921"/>
                    <a:pt x="10829" y="99921"/>
                  </a:cubicBezTo>
                  <a:lnTo>
                    <a:pt x="109073" y="99921"/>
                  </a:lnTo>
                  <a:cubicBezTo>
                    <a:pt x="112070" y="99921"/>
                    <a:pt x="114585" y="102992"/>
                    <a:pt x="114585" y="106653"/>
                  </a:cubicBezTo>
                  <a:cubicBezTo>
                    <a:pt x="114585" y="110314"/>
                    <a:pt x="112070" y="113267"/>
                    <a:pt x="109073" y="113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2116"/>
            <p:cNvSpPr/>
            <p:nvPr/>
          </p:nvSpPr>
          <p:spPr>
            <a:xfrm>
              <a:off x="7973200" y="1243348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7" y="93307"/>
                  </a:moveTo>
                  <a:cubicBezTo>
                    <a:pt x="4927" y="93307"/>
                    <a:pt x="0" y="99330"/>
                    <a:pt x="0" y="106653"/>
                  </a:cubicBezTo>
                  <a:cubicBezTo>
                    <a:pt x="0" y="113976"/>
                    <a:pt x="4927" y="120000"/>
                    <a:pt x="10917" y="120000"/>
                  </a:cubicBezTo>
                  <a:cubicBezTo>
                    <a:pt x="16908" y="120000"/>
                    <a:pt x="21835" y="113976"/>
                    <a:pt x="21835" y="106653"/>
                  </a:cubicBezTo>
                  <a:cubicBezTo>
                    <a:pt x="21835" y="99330"/>
                    <a:pt x="16908" y="93307"/>
                    <a:pt x="10917" y="93307"/>
                  </a:cubicBezTo>
                  <a:close/>
                  <a:moveTo>
                    <a:pt x="10917" y="113267"/>
                  </a:moveTo>
                  <a:cubicBezTo>
                    <a:pt x="7922" y="113267"/>
                    <a:pt x="5507" y="110314"/>
                    <a:pt x="5507" y="106653"/>
                  </a:cubicBezTo>
                  <a:cubicBezTo>
                    <a:pt x="5507" y="102992"/>
                    <a:pt x="7922" y="99921"/>
                    <a:pt x="10917" y="99921"/>
                  </a:cubicBezTo>
                  <a:cubicBezTo>
                    <a:pt x="13913" y="99921"/>
                    <a:pt x="16425" y="102992"/>
                    <a:pt x="16425" y="106653"/>
                  </a:cubicBezTo>
                  <a:cubicBezTo>
                    <a:pt x="16425" y="110314"/>
                    <a:pt x="13913" y="113267"/>
                    <a:pt x="10917" y="113267"/>
                  </a:cubicBezTo>
                  <a:close/>
                  <a:moveTo>
                    <a:pt x="43671" y="26574"/>
                  </a:moveTo>
                  <a:lnTo>
                    <a:pt x="109082" y="26574"/>
                  </a:lnTo>
                  <a:cubicBezTo>
                    <a:pt x="115072" y="26574"/>
                    <a:pt x="120000" y="20669"/>
                    <a:pt x="120000" y="13346"/>
                  </a:cubicBezTo>
                  <a:cubicBezTo>
                    <a:pt x="120000" y="5905"/>
                    <a:pt x="115072" y="0"/>
                    <a:pt x="109082" y="0"/>
                  </a:cubicBezTo>
                  <a:lnTo>
                    <a:pt x="43671" y="0"/>
                  </a:lnTo>
                  <a:cubicBezTo>
                    <a:pt x="37681" y="0"/>
                    <a:pt x="32753" y="5905"/>
                    <a:pt x="32753" y="13346"/>
                  </a:cubicBezTo>
                  <a:cubicBezTo>
                    <a:pt x="32753" y="20669"/>
                    <a:pt x="37681" y="26574"/>
                    <a:pt x="43671" y="26574"/>
                  </a:cubicBezTo>
                  <a:close/>
                  <a:moveTo>
                    <a:pt x="43671" y="6614"/>
                  </a:moveTo>
                  <a:lnTo>
                    <a:pt x="109082" y="6614"/>
                  </a:lnTo>
                  <a:cubicBezTo>
                    <a:pt x="112077" y="6614"/>
                    <a:pt x="114589" y="9685"/>
                    <a:pt x="114589" y="13346"/>
                  </a:cubicBezTo>
                  <a:cubicBezTo>
                    <a:pt x="114589" y="17007"/>
                    <a:pt x="112077" y="19960"/>
                    <a:pt x="109082" y="19960"/>
                  </a:cubicBezTo>
                  <a:lnTo>
                    <a:pt x="43671" y="19960"/>
                  </a:lnTo>
                  <a:cubicBezTo>
                    <a:pt x="40676" y="19960"/>
                    <a:pt x="38164" y="17007"/>
                    <a:pt x="38164" y="13346"/>
                  </a:cubicBezTo>
                  <a:cubicBezTo>
                    <a:pt x="38164" y="9685"/>
                    <a:pt x="40676" y="6614"/>
                    <a:pt x="43671" y="6614"/>
                  </a:cubicBezTo>
                  <a:close/>
                  <a:moveTo>
                    <a:pt x="109082" y="93307"/>
                  </a:moveTo>
                  <a:lnTo>
                    <a:pt x="43671" y="93307"/>
                  </a:lnTo>
                  <a:cubicBezTo>
                    <a:pt x="37681" y="93307"/>
                    <a:pt x="32753" y="99330"/>
                    <a:pt x="32753" y="106653"/>
                  </a:cubicBezTo>
                  <a:cubicBezTo>
                    <a:pt x="32753" y="113976"/>
                    <a:pt x="37681" y="120000"/>
                    <a:pt x="43671" y="120000"/>
                  </a:cubicBezTo>
                  <a:lnTo>
                    <a:pt x="109082" y="120000"/>
                  </a:lnTo>
                  <a:cubicBezTo>
                    <a:pt x="115072" y="120000"/>
                    <a:pt x="120000" y="113976"/>
                    <a:pt x="120000" y="106653"/>
                  </a:cubicBezTo>
                  <a:cubicBezTo>
                    <a:pt x="120000" y="99330"/>
                    <a:pt x="115072" y="93307"/>
                    <a:pt x="109082" y="93307"/>
                  </a:cubicBezTo>
                  <a:close/>
                  <a:moveTo>
                    <a:pt x="109082" y="113267"/>
                  </a:moveTo>
                  <a:lnTo>
                    <a:pt x="43671" y="113267"/>
                  </a:lnTo>
                  <a:cubicBezTo>
                    <a:pt x="40676" y="113267"/>
                    <a:pt x="38164" y="110314"/>
                    <a:pt x="38164" y="106653"/>
                  </a:cubicBezTo>
                  <a:cubicBezTo>
                    <a:pt x="38164" y="102992"/>
                    <a:pt x="40676" y="99921"/>
                    <a:pt x="43671" y="99921"/>
                  </a:cubicBezTo>
                  <a:lnTo>
                    <a:pt x="109082" y="99921"/>
                  </a:lnTo>
                  <a:cubicBezTo>
                    <a:pt x="112077" y="99921"/>
                    <a:pt x="114589" y="102992"/>
                    <a:pt x="114589" y="106653"/>
                  </a:cubicBezTo>
                  <a:cubicBezTo>
                    <a:pt x="114589" y="110314"/>
                    <a:pt x="112077" y="113267"/>
                    <a:pt x="109082" y="113267"/>
                  </a:cubicBezTo>
                  <a:close/>
                  <a:moveTo>
                    <a:pt x="109082" y="46653"/>
                  </a:moveTo>
                  <a:lnTo>
                    <a:pt x="43671" y="46653"/>
                  </a:lnTo>
                  <a:cubicBezTo>
                    <a:pt x="37681" y="46653"/>
                    <a:pt x="32753" y="52677"/>
                    <a:pt x="32753" y="60000"/>
                  </a:cubicBezTo>
                  <a:cubicBezTo>
                    <a:pt x="32753" y="67322"/>
                    <a:pt x="37681" y="73346"/>
                    <a:pt x="43671" y="73346"/>
                  </a:cubicBezTo>
                  <a:lnTo>
                    <a:pt x="109082" y="73346"/>
                  </a:lnTo>
                  <a:cubicBezTo>
                    <a:pt x="115072" y="73346"/>
                    <a:pt x="120000" y="67322"/>
                    <a:pt x="120000" y="60000"/>
                  </a:cubicBezTo>
                  <a:cubicBezTo>
                    <a:pt x="120000" y="52677"/>
                    <a:pt x="115072" y="46653"/>
                    <a:pt x="109082" y="46653"/>
                  </a:cubicBezTo>
                  <a:close/>
                  <a:moveTo>
                    <a:pt x="109082" y="66614"/>
                  </a:moveTo>
                  <a:lnTo>
                    <a:pt x="43671" y="66614"/>
                  </a:lnTo>
                  <a:cubicBezTo>
                    <a:pt x="40676" y="66614"/>
                    <a:pt x="38164" y="63661"/>
                    <a:pt x="38164" y="60000"/>
                  </a:cubicBezTo>
                  <a:cubicBezTo>
                    <a:pt x="38164" y="56338"/>
                    <a:pt x="40676" y="53267"/>
                    <a:pt x="43671" y="53267"/>
                  </a:cubicBezTo>
                  <a:lnTo>
                    <a:pt x="109082" y="53267"/>
                  </a:lnTo>
                  <a:cubicBezTo>
                    <a:pt x="112077" y="53267"/>
                    <a:pt x="114589" y="56338"/>
                    <a:pt x="114589" y="60000"/>
                  </a:cubicBezTo>
                  <a:cubicBezTo>
                    <a:pt x="114589" y="63661"/>
                    <a:pt x="112077" y="66614"/>
                    <a:pt x="109082" y="66614"/>
                  </a:cubicBezTo>
                  <a:close/>
                  <a:moveTo>
                    <a:pt x="10917" y="46653"/>
                  </a:moveTo>
                  <a:cubicBezTo>
                    <a:pt x="4927" y="46653"/>
                    <a:pt x="0" y="52677"/>
                    <a:pt x="0" y="60000"/>
                  </a:cubicBezTo>
                  <a:cubicBezTo>
                    <a:pt x="0" y="67322"/>
                    <a:pt x="4927" y="73346"/>
                    <a:pt x="10917" y="73346"/>
                  </a:cubicBezTo>
                  <a:cubicBezTo>
                    <a:pt x="16908" y="73346"/>
                    <a:pt x="21835" y="67322"/>
                    <a:pt x="21835" y="60000"/>
                  </a:cubicBezTo>
                  <a:cubicBezTo>
                    <a:pt x="21835" y="52677"/>
                    <a:pt x="16908" y="46653"/>
                    <a:pt x="10917" y="46653"/>
                  </a:cubicBezTo>
                  <a:close/>
                  <a:moveTo>
                    <a:pt x="10917" y="66614"/>
                  </a:moveTo>
                  <a:cubicBezTo>
                    <a:pt x="7922" y="66614"/>
                    <a:pt x="5507" y="63661"/>
                    <a:pt x="5507" y="60000"/>
                  </a:cubicBezTo>
                  <a:cubicBezTo>
                    <a:pt x="5507" y="56338"/>
                    <a:pt x="7922" y="53267"/>
                    <a:pt x="10917" y="53267"/>
                  </a:cubicBezTo>
                  <a:cubicBezTo>
                    <a:pt x="13913" y="53267"/>
                    <a:pt x="16425" y="56338"/>
                    <a:pt x="16425" y="60000"/>
                  </a:cubicBezTo>
                  <a:cubicBezTo>
                    <a:pt x="16425" y="63661"/>
                    <a:pt x="13913" y="66614"/>
                    <a:pt x="10917" y="66614"/>
                  </a:cubicBezTo>
                  <a:close/>
                  <a:moveTo>
                    <a:pt x="10917" y="0"/>
                  </a:moveTo>
                  <a:cubicBezTo>
                    <a:pt x="4927" y="0"/>
                    <a:pt x="0" y="5905"/>
                    <a:pt x="0" y="13346"/>
                  </a:cubicBezTo>
                  <a:cubicBezTo>
                    <a:pt x="0" y="20669"/>
                    <a:pt x="4927" y="26574"/>
                    <a:pt x="10917" y="26574"/>
                  </a:cubicBezTo>
                  <a:cubicBezTo>
                    <a:pt x="16908" y="26574"/>
                    <a:pt x="21835" y="20669"/>
                    <a:pt x="21835" y="13346"/>
                  </a:cubicBezTo>
                  <a:cubicBezTo>
                    <a:pt x="21835" y="5905"/>
                    <a:pt x="16908" y="0"/>
                    <a:pt x="10917" y="0"/>
                  </a:cubicBezTo>
                  <a:close/>
                  <a:moveTo>
                    <a:pt x="10917" y="19960"/>
                  </a:moveTo>
                  <a:cubicBezTo>
                    <a:pt x="7922" y="19960"/>
                    <a:pt x="5507" y="17007"/>
                    <a:pt x="5507" y="13346"/>
                  </a:cubicBezTo>
                  <a:cubicBezTo>
                    <a:pt x="5507" y="9685"/>
                    <a:pt x="7922" y="6614"/>
                    <a:pt x="10917" y="6614"/>
                  </a:cubicBezTo>
                  <a:cubicBezTo>
                    <a:pt x="13913" y="6614"/>
                    <a:pt x="16425" y="9685"/>
                    <a:pt x="16425" y="13346"/>
                  </a:cubicBezTo>
                  <a:cubicBezTo>
                    <a:pt x="16425" y="17007"/>
                    <a:pt x="13913" y="19960"/>
                    <a:pt x="10917" y="199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2117"/>
            <p:cNvSpPr/>
            <p:nvPr/>
          </p:nvSpPr>
          <p:spPr>
            <a:xfrm>
              <a:off x="6323651" y="3529948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12" y="66614"/>
                  </a:moveTo>
                  <a:cubicBezTo>
                    <a:pt x="3574" y="66614"/>
                    <a:pt x="0" y="70984"/>
                    <a:pt x="0" y="76653"/>
                  </a:cubicBezTo>
                  <a:cubicBezTo>
                    <a:pt x="0" y="82322"/>
                    <a:pt x="3574" y="86574"/>
                    <a:pt x="8212" y="86574"/>
                  </a:cubicBezTo>
                  <a:cubicBezTo>
                    <a:pt x="12850" y="86574"/>
                    <a:pt x="16328" y="82322"/>
                    <a:pt x="16328" y="76653"/>
                  </a:cubicBezTo>
                  <a:cubicBezTo>
                    <a:pt x="16328" y="70984"/>
                    <a:pt x="12850" y="66614"/>
                    <a:pt x="8212" y="66614"/>
                  </a:cubicBezTo>
                  <a:close/>
                  <a:moveTo>
                    <a:pt x="8212" y="33307"/>
                  </a:moveTo>
                  <a:cubicBezTo>
                    <a:pt x="3574" y="33307"/>
                    <a:pt x="0" y="37677"/>
                    <a:pt x="0" y="43346"/>
                  </a:cubicBezTo>
                  <a:cubicBezTo>
                    <a:pt x="0" y="49015"/>
                    <a:pt x="3574" y="53267"/>
                    <a:pt x="8212" y="53267"/>
                  </a:cubicBezTo>
                  <a:cubicBezTo>
                    <a:pt x="12850" y="53267"/>
                    <a:pt x="16328" y="49015"/>
                    <a:pt x="16328" y="43346"/>
                  </a:cubicBezTo>
                  <a:cubicBezTo>
                    <a:pt x="16328" y="37677"/>
                    <a:pt x="12850" y="33307"/>
                    <a:pt x="8212" y="33307"/>
                  </a:cubicBezTo>
                  <a:close/>
                  <a:moveTo>
                    <a:pt x="8212" y="99921"/>
                  </a:moveTo>
                  <a:cubicBezTo>
                    <a:pt x="3574" y="99921"/>
                    <a:pt x="0" y="104291"/>
                    <a:pt x="0" y="109960"/>
                  </a:cubicBezTo>
                  <a:cubicBezTo>
                    <a:pt x="0" y="115629"/>
                    <a:pt x="3574" y="120000"/>
                    <a:pt x="8212" y="120000"/>
                  </a:cubicBezTo>
                  <a:cubicBezTo>
                    <a:pt x="12850" y="120000"/>
                    <a:pt x="16328" y="115629"/>
                    <a:pt x="16328" y="109960"/>
                  </a:cubicBezTo>
                  <a:cubicBezTo>
                    <a:pt x="16328" y="104291"/>
                    <a:pt x="12850" y="99921"/>
                    <a:pt x="8212" y="99921"/>
                  </a:cubicBezTo>
                  <a:close/>
                  <a:moveTo>
                    <a:pt x="29951" y="13346"/>
                  </a:moveTo>
                  <a:lnTo>
                    <a:pt x="117198" y="13346"/>
                  </a:lnTo>
                  <a:cubicBezTo>
                    <a:pt x="118840" y="13346"/>
                    <a:pt x="120000" y="11929"/>
                    <a:pt x="120000" y="9921"/>
                  </a:cubicBezTo>
                  <a:cubicBezTo>
                    <a:pt x="120000" y="7913"/>
                    <a:pt x="118840" y="6614"/>
                    <a:pt x="117198" y="6614"/>
                  </a:cubicBezTo>
                  <a:lnTo>
                    <a:pt x="29951" y="6614"/>
                  </a:lnTo>
                  <a:cubicBezTo>
                    <a:pt x="28309" y="6614"/>
                    <a:pt x="27246" y="7913"/>
                    <a:pt x="27246" y="9921"/>
                  </a:cubicBezTo>
                  <a:cubicBezTo>
                    <a:pt x="27246" y="11929"/>
                    <a:pt x="28309" y="13346"/>
                    <a:pt x="29951" y="13346"/>
                  </a:cubicBezTo>
                  <a:close/>
                  <a:moveTo>
                    <a:pt x="117198" y="106653"/>
                  </a:moveTo>
                  <a:lnTo>
                    <a:pt x="29951" y="106653"/>
                  </a:lnTo>
                  <a:cubicBezTo>
                    <a:pt x="28309" y="106653"/>
                    <a:pt x="27246" y="107952"/>
                    <a:pt x="27246" y="109960"/>
                  </a:cubicBezTo>
                  <a:cubicBezTo>
                    <a:pt x="27246" y="111968"/>
                    <a:pt x="28309" y="113267"/>
                    <a:pt x="29951" y="113267"/>
                  </a:cubicBezTo>
                  <a:lnTo>
                    <a:pt x="117198" y="113267"/>
                  </a:lnTo>
                  <a:cubicBezTo>
                    <a:pt x="118840" y="113267"/>
                    <a:pt x="120000" y="111968"/>
                    <a:pt x="120000" y="109960"/>
                  </a:cubicBezTo>
                  <a:cubicBezTo>
                    <a:pt x="120000" y="107952"/>
                    <a:pt x="118840" y="106653"/>
                    <a:pt x="117198" y="106653"/>
                  </a:cubicBezTo>
                  <a:close/>
                  <a:moveTo>
                    <a:pt x="8212" y="0"/>
                  </a:moveTo>
                  <a:cubicBezTo>
                    <a:pt x="3574" y="0"/>
                    <a:pt x="0" y="4251"/>
                    <a:pt x="0" y="9921"/>
                  </a:cubicBezTo>
                  <a:cubicBezTo>
                    <a:pt x="0" y="15590"/>
                    <a:pt x="3574" y="19960"/>
                    <a:pt x="8212" y="19960"/>
                  </a:cubicBezTo>
                  <a:cubicBezTo>
                    <a:pt x="12850" y="19960"/>
                    <a:pt x="16328" y="15590"/>
                    <a:pt x="16328" y="9921"/>
                  </a:cubicBezTo>
                  <a:cubicBezTo>
                    <a:pt x="16328" y="4251"/>
                    <a:pt x="12850" y="0"/>
                    <a:pt x="8212" y="0"/>
                  </a:cubicBezTo>
                  <a:close/>
                  <a:moveTo>
                    <a:pt x="117198" y="39921"/>
                  </a:moveTo>
                  <a:lnTo>
                    <a:pt x="29951" y="39921"/>
                  </a:lnTo>
                  <a:cubicBezTo>
                    <a:pt x="28309" y="39921"/>
                    <a:pt x="27246" y="41338"/>
                    <a:pt x="27246" y="43346"/>
                  </a:cubicBezTo>
                  <a:cubicBezTo>
                    <a:pt x="27246" y="45236"/>
                    <a:pt x="28309" y="46653"/>
                    <a:pt x="29951" y="46653"/>
                  </a:cubicBezTo>
                  <a:lnTo>
                    <a:pt x="117198" y="46653"/>
                  </a:lnTo>
                  <a:cubicBezTo>
                    <a:pt x="118840" y="46653"/>
                    <a:pt x="120000" y="45236"/>
                    <a:pt x="120000" y="43346"/>
                  </a:cubicBezTo>
                  <a:cubicBezTo>
                    <a:pt x="120000" y="41338"/>
                    <a:pt x="118840" y="39921"/>
                    <a:pt x="117198" y="39921"/>
                  </a:cubicBezTo>
                  <a:close/>
                  <a:moveTo>
                    <a:pt x="117198" y="73346"/>
                  </a:moveTo>
                  <a:lnTo>
                    <a:pt x="29951" y="73346"/>
                  </a:lnTo>
                  <a:cubicBezTo>
                    <a:pt x="28309" y="73346"/>
                    <a:pt x="27246" y="74645"/>
                    <a:pt x="27246" y="76653"/>
                  </a:cubicBezTo>
                  <a:cubicBezTo>
                    <a:pt x="27246" y="78661"/>
                    <a:pt x="28309" y="79960"/>
                    <a:pt x="29951" y="79960"/>
                  </a:cubicBezTo>
                  <a:lnTo>
                    <a:pt x="117198" y="79960"/>
                  </a:lnTo>
                  <a:cubicBezTo>
                    <a:pt x="118840" y="79960"/>
                    <a:pt x="120000" y="78661"/>
                    <a:pt x="120000" y="76653"/>
                  </a:cubicBezTo>
                  <a:cubicBezTo>
                    <a:pt x="120000" y="74645"/>
                    <a:pt x="118840" y="73346"/>
                    <a:pt x="117198" y="73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2118"/>
            <p:cNvSpPr/>
            <p:nvPr/>
          </p:nvSpPr>
          <p:spPr>
            <a:xfrm>
              <a:off x="6893355" y="3529948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73" y="13346"/>
                  </a:moveTo>
                  <a:lnTo>
                    <a:pt x="59951" y="13346"/>
                  </a:lnTo>
                  <a:cubicBezTo>
                    <a:pt x="49121" y="13346"/>
                    <a:pt x="49121" y="0"/>
                    <a:pt x="38195" y="0"/>
                  </a:cubicBezTo>
                  <a:lnTo>
                    <a:pt x="10829" y="0"/>
                  </a:lnTo>
                  <a:cubicBezTo>
                    <a:pt x="4834" y="0"/>
                    <a:pt x="0" y="5905"/>
                    <a:pt x="0" y="13346"/>
                  </a:cubicBezTo>
                  <a:lnTo>
                    <a:pt x="0" y="106653"/>
                  </a:lnTo>
                  <a:cubicBezTo>
                    <a:pt x="0" y="113976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3976"/>
                    <a:pt x="120000" y="106653"/>
                  </a:cubicBezTo>
                  <a:lnTo>
                    <a:pt x="120000" y="26574"/>
                  </a:lnTo>
                  <a:cubicBezTo>
                    <a:pt x="120000" y="19251"/>
                    <a:pt x="115165" y="13346"/>
                    <a:pt x="109073" y="13346"/>
                  </a:cubicBezTo>
                  <a:close/>
                  <a:moveTo>
                    <a:pt x="114585" y="106653"/>
                  </a:moveTo>
                  <a:cubicBezTo>
                    <a:pt x="114585" y="110314"/>
                    <a:pt x="112070" y="113267"/>
                    <a:pt x="109073" y="113267"/>
                  </a:cubicBezTo>
                  <a:lnTo>
                    <a:pt x="10829" y="113267"/>
                  </a:lnTo>
                  <a:cubicBezTo>
                    <a:pt x="7832" y="113267"/>
                    <a:pt x="5414" y="110314"/>
                    <a:pt x="5414" y="106653"/>
                  </a:cubicBezTo>
                  <a:lnTo>
                    <a:pt x="5414" y="39921"/>
                  </a:lnTo>
                  <a:lnTo>
                    <a:pt x="114585" y="39921"/>
                  </a:lnTo>
                  <a:lnTo>
                    <a:pt x="114585" y="106653"/>
                  </a:lnTo>
                  <a:close/>
                  <a:moveTo>
                    <a:pt x="114585" y="33307"/>
                  </a:moveTo>
                  <a:lnTo>
                    <a:pt x="5414" y="33307"/>
                  </a:lnTo>
                  <a:lnTo>
                    <a:pt x="5414" y="13346"/>
                  </a:lnTo>
                  <a:cubicBezTo>
                    <a:pt x="5414" y="9685"/>
                    <a:pt x="7832" y="6614"/>
                    <a:pt x="10829" y="6614"/>
                  </a:cubicBezTo>
                  <a:lnTo>
                    <a:pt x="38195" y="6614"/>
                  </a:lnTo>
                  <a:cubicBezTo>
                    <a:pt x="46317" y="6614"/>
                    <a:pt x="46317" y="19960"/>
                    <a:pt x="59951" y="19960"/>
                  </a:cubicBezTo>
                  <a:lnTo>
                    <a:pt x="109073" y="19960"/>
                  </a:lnTo>
                  <a:cubicBezTo>
                    <a:pt x="112070" y="19960"/>
                    <a:pt x="114585" y="22913"/>
                    <a:pt x="114585" y="26574"/>
                  </a:cubicBezTo>
                  <a:lnTo>
                    <a:pt x="114585" y="33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2119"/>
            <p:cNvSpPr/>
            <p:nvPr/>
          </p:nvSpPr>
          <p:spPr>
            <a:xfrm>
              <a:off x="7463057" y="4096000"/>
              <a:ext cx="2970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46" y="36031"/>
                  </a:moveTo>
                  <a:lnTo>
                    <a:pt x="54589" y="36031"/>
                  </a:lnTo>
                  <a:cubicBezTo>
                    <a:pt x="43671" y="36031"/>
                    <a:pt x="43671" y="24021"/>
                    <a:pt x="32753" y="24021"/>
                  </a:cubicBezTo>
                  <a:lnTo>
                    <a:pt x="10917" y="24021"/>
                  </a:lnTo>
                  <a:cubicBezTo>
                    <a:pt x="4927" y="24021"/>
                    <a:pt x="0" y="29441"/>
                    <a:pt x="0" y="36031"/>
                  </a:cubicBezTo>
                  <a:lnTo>
                    <a:pt x="0" y="107989"/>
                  </a:lnTo>
                  <a:cubicBezTo>
                    <a:pt x="0" y="114579"/>
                    <a:pt x="4927" y="120000"/>
                    <a:pt x="10917" y="120000"/>
                  </a:cubicBezTo>
                  <a:lnTo>
                    <a:pt x="87246" y="120000"/>
                  </a:lnTo>
                  <a:cubicBezTo>
                    <a:pt x="93236" y="120000"/>
                    <a:pt x="98164" y="114579"/>
                    <a:pt x="98164" y="107989"/>
                  </a:cubicBezTo>
                  <a:lnTo>
                    <a:pt x="98164" y="48042"/>
                  </a:lnTo>
                  <a:cubicBezTo>
                    <a:pt x="98164" y="41452"/>
                    <a:pt x="93236" y="36031"/>
                    <a:pt x="87246" y="36031"/>
                  </a:cubicBezTo>
                  <a:close/>
                  <a:moveTo>
                    <a:pt x="92753" y="107989"/>
                  </a:moveTo>
                  <a:cubicBezTo>
                    <a:pt x="92753" y="111284"/>
                    <a:pt x="90241" y="114047"/>
                    <a:pt x="87246" y="114047"/>
                  </a:cubicBezTo>
                  <a:lnTo>
                    <a:pt x="10917" y="114047"/>
                  </a:lnTo>
                  <a:cubicBezTo>
                    <a:pt x="7922" y="114047"/>
                    <a:pt x="5507" y="111284"/>
                    <a:pt x="5507" y="107989"/>
                  </a:cubicBezTo>
                  <a:lnTo>
                    <a:pt x="5507" y="60053"/>
                  </a:lnTo>
                  <a:lnTo>
                    <a:pt x="92753" y="60053"/>
                  </a:lnTo>
                  <a:lnTo>
                    <a:pt x="92753" y="107989"/>
                  </a:lnTo>
                  <a:close/>
                  <a:moveTo>
                    <a:pt x="92753" y="53994"/>
                  </a:moveTo>
                  <a:lnTo>
                    <a:pt x="5507" y="53994"/>
                  </a:lnTo>
                  <a:lnTo>
                    <a:pt x="5507" y="36031"/>
                  </a:lnTo>
                  <a:cubicBezTo>
                    <a:pt x="5507" y="32736"/>
                    <a:pt x="7922" y="29973"/>
                    <a:pt x="10917" y="29973"/>
                  </a:cubicBezTo>
                  <a:lnTo>
                    <a:pt x="32753" y="29973"/>
                  </a:lnTo>
                  <a:cubicBezTo>
                    <a:pt x="40966" y="29973"/>
                    <a:pt x="40966" y="41984"/>
                    <a:pt x="54589" y="41984"/>
                  </a:cubicBezTo>
                  <a:lnTo>
                    <a:pt x="87246" y="41984"/>
                  </a:lnTo>
                  <a:cubicBezTo>
                    <a:pt x="90241" y="41984"/>
                    <a:pt x="92753" y="44747"/>
                    <a:pt x="92753" y="48042"/>
                  </a:cubicBezTo>
                  <a:lnTo>
                    <a:pt x="92753" y="53994"/>
                  </a:lnTo>
                  <a:close/>
                  <a:moveTo>
                    <a:pt x="109082" y="12010"/>
                  </a:moveTo>
                  <a:lnTo>
                    <a:pt x="76328" y="12010"/>
                  </a:lnTo>
                  <a:cubicBezTo>
                    <a:pt x="65507" y="12010"/>
                    <a:pt x="65507" y="0"/>
                    <a:pt x="54589" y="0"/>
                  </a:cubicBezTo>
                  <a:lnTo>
                    <a:pt x="32753" y="0"/>
                  </a:lnTo>
                  <a:cubicBezTo>
                    <a:pt x="26763" y="0"/>
                    <a:pt x="21835" y="5420"/>
                    <a:pt x="21835" y="12010"/>
                  </a:cubicBezTo>
                  <a:lnTo>
                    <a:pt x="21835" y="14986"/>
                  </a:lnTo>
                  <a:cubicBezTo>
                    <a:pt x="21835" y="16793"/>
                    <a:pt x="22898" y="18069"/>
                    <a:pt x="24541" y="18069"/>
                  </a:cubicBezTo>
                  <a:cubicBezTo>
                    <a:pt x="26183" y="18069"/>
                    <a:pt x="27246" y="16793"/>
                    <a:pt x="27246" y="14986"/>
                  </a:cubicBezTo>
                  <a:lnTo>
                    <a:pt x="27246" y="12010"/>
                  </a:lnTo>
                  <a:cubicBezTo>
                    <a:pt x="27246" y="8715"/>
                    <a:pt x="29758" y="6058"/>
                    <a:pt x="32753" y="6058"/>
                  </a:cubicBezTo>
                  <a:lnTo>
                    <a:pt x="54589" y="6058"/>
                  </a:lnTo>
                  <a:cubicBezTo>
                    <a:pt x="62705" y="6058"/>
                    <a:pt x="62705" y="18069"/>
                    <a:pt x="76328" y="18069"/>
                  </a:cubicBezTo>
                  <a:lnTo>
                    <a:pt x="109082" y="18069"/>
                  </a:lnTo>
                  <a:cubicBezTo>
                    <a:pt x="112077" y="18069"/>
                    <a:pt x="114589" y="20726"/>
                    <a:pt x="114589" y="24021"/>
                  </a:cubicBezTo>
                  <a:lnTo>
                    <a:pt x="114589" y="83968"/>
                  </a:lnTo>
                  <a:cubicBezTo>
                    <a:pt x="114589" y="87263"/>
                    <a:pt x="112077" y="90026"/>
                    <a:pt x="109082" y="90026"/>
                  </a:cubicBezTo>
                  <a:lnTo>
                    <a:pt x="106376" y="90026"/>
                  </a:lnTo>
                  <a:cubicBezTo>
                    <a:pt x="104734" y="90026"/>
                    <a:pt x="103671" y="91195"/>
                    <a:pt x="103671" y="93002"/>
                  </a:cubicBezTo>
                  <a:cubicBezTo>
                    <a:pt x="103671" y="94809"/>
                    <a:pt x="104734" y="95978"/>
                    <a:pt x="106376" y="95978"/>
                  </a:cubicBezTo>
                  <a:lnTo>
                    <a:pt x="109082" y="95978"/>
                  </a:lnTo>
                  <a:cubicBezTo>
                    <a:pt x="115072" y="95978"/>
                    <a:pt x="120000" y="90664"/>
                    <a:pt x="120000" y="83968"/>
                  </a:cubicBezTo>
                  <a:lnTo>
                    <a:pt x="120000" y="24021"/>
                  </a:lnTo>
                  <a:cubicBezTo>
                    <a:pt x="120000" y="17431"/>
                    <a:pt x="115072" y="12010"/>
                    <a:pt x="109082" y="1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2120"/>
            <p:cNvSpPr/>
            <p:nvPr/>
          </p:nvSpPr>
          <p:spPr>
            <a:xfrm>
              <a:off x="8032759" y="4112048"/>
              <a:ext cx="2970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951" y="86574"/>
                  </a:moveTo>
                  <a:cubicBezTo>
                    <a:pt x="94589" y="86574"/>
                    <a:pt x="98164" y="82322"/>
                    <a:pt x="98164" y="76653"/>
                  </a:cubicBezTo>
                  <a:cubicBezTo>
                    <a:pt x="98164" y="70984"/>
                    <a:pt x="94589" y="66614"/>
                    <a:pt x="89951" y="66614"/>
                  </a:cubicBezTo>
                  <a:cubicBezTo>
                    <a:pt x="85314" y="66614"/>
                    <a:pt x="81835" y="70984"/>
                    <a:pt x="81835" y="76653"/>
                  </a:cubicBezTo>
                  <a:cubicBezTo>
                    <a:pt x="81835" y="82322"/>
                    <a:pt x="85314" y="86574"/>
                    <a:pt x="89951" y="86574"/>
                  </a:cubicBezTo>
                  <a:close/>
                  <a:moveTo>
                    <a:pt x="89951" y="73346"/>
                  </a:moveTo>
                  <a:cubicBezTo>
                    <a:pt x="91594" y="73346"/>
                    <a:pt x="92657" y="74645"/>
                    <a:pt x="92657" y="76653"/>
                  </a:cubicBezTo>
                  <a:cubicBezTo>
                    <a:pt x="92657" y="78661"/>
                    <a:pt x="91594" y="79960"/>
                    <a:pt x="89951" y="79960"/>
                  </a:cubicBezTo>
                  <a:cubicBezTo>
                    <a:pt x="88309" y="79960"/>
                    <a:pt x="87246" y="78661"/>
                    <a:pt x="87246" y="76653"/>
                  </a:cubicBezTo>
                  <a:cubicBezTo>
                    <a:pt x="87246" y="74645"/>
                    <a:pt x="88309" y="73346"/>
                    <a:pt x="89951" y="73346"/>
                  </a:cubicBezTo>
                  <a:close/>
                  <a:moveTo>
                    <a:pt x="109082" y="13346"/>
                  </a:moveTo>
                  <a:lnTo>
                    <a:pt x="60000" y="13346"/>
                  </a:lnTo>
                  <a:cubicBezTo>
                    <a:pt x="49082" y="13346"/>
                    <a:pt x="49082" y="0"/>
                    <a:pt x="38164" y="0"/>
                  </a:cubicBezTo>
                  <a:lnTo>
                    <a:pt x="10917" y="0"/>
                  </a:lnTo>
                  <a:cubicBezTo>
                    <a:pt x="4927" y="0"/>
                    <a:pt x="0" y="5905"/>
                    <a:pt x="0" y="13346"/>
                  </a:cubicBezTo>
                  <a:lnTo>
                    <a:pt x="0" y="106653"/>
                  </a:lnTo>
                  <a:cubicBezTo>
                    <a:pt x="0" y="113976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3976"/>
                    <a:pt x="120000" y="106653"/>
                  </a:cubicBezTo>
                  <a:lnTo>
                    <a:pt x="120000" y="26574"/>
                  </a:lnTo>
                  <a:cubicBezTo>
                    <a:pt x="120000" y="19251"/>
                    <a:pt x="115072" y="13346"/>
                    <a:pt x="109082" y="13346"/>
                  </a:cubicBezTo>
                  <a:close/>
                  <a:moveTo>
                    <a:pt x="114492" y="106653"/>
                  </a:moveTo>
                  <a:cubicBezTo>
                    <a:pt x="114492" y="110314"/>
                    <a:pt x="112077" y="113267"/>
                    <a:pt x="109082" y="113267"/>
                  </a:cubicBezTo>
                  <a:lnTo>
                    <a:pt x="10917" y="113267"/>
                  </a:lnTo>
                  <a:cubicBezTo>
                    <a:pt x="7922" y="113267"/>
                    <a:pt x="5410" y="110314"/>
                    <a:pt x="5410" y="106653"/>
                  </a:cubicBezTo>
                  <a:lnTo>
                    <a:pt x="5410" y="39921"/>
                  </a:lnTo>
                  <a:lnTo>
                    <a:pt x="114492" y="39921"/>
                  </a:lnTo>
                  <a:lnTo>
                    <a:pt x="114492" y="106653"/>
                  </a:lnTo>
                  <a:close/>
                  <a:moveTo>
                    <a:pt x="114492" y="33307"/>
                  </a:moveTo>
                  <a:lnTo>
                    <a:pt x="5410" y="33307"/>
                  </a:lnTo>
                  <a:lnTo>
                    <a:pt x="5410" y="13346"/>
                  </a:lnTo>
                  <a:cubicBezTo>
                    <a:pt x="5410" y="9685"/>
                    <a:pt x="7922" y="6614"/>
                    <a:pt x="10917" y="6614"/>
                  </a:cubicBezTo>
                  <a:lnTo>
                    <a:pt x="38164" y="6614"/>
                  </a:lnTo>
                  <a:cubicBezTo>
                    <a:pt x="46376" y="6614"/>
                    <a:pt x="46376" y="19960"/>
                    <a:pt x="60000" y="19960"/>
                  </a:cubicBezTo>
                  <a:lnTo>
                    <a:pt x="109082" y="19960"/>
                  </a:lnTo>
                  <a:cubicBezTo>
                    <a:pt x="112077" y="19960"/>
                    <a:pt x="114492" y="22913"/>
                    <a:pt x="114492" y="26574"/>
                  </a:cubicBezTo>
                  <a:lnTo>
                    <a:pt x="114492" y="33307"/>
                  </a:lnTo>
                  <a:close/>
                  <a:moveTo>
                    <a:pt x="29951" y="86574"/>
                  </a:moveTo>
                  <a:cubicBezTo>
                    <a:pt x="34589" y="86574"/>
                    <a:pt x="38164" y="82322"/>
                    <a:pt x="38164" y="76653"/>
                  </a:cubicBezTo>
                  <a:cubicBezTo>
                    <a:pt x="38164" y="70984"/>
                    <a:pt x="34589" y="66614"/>
                    <a:pt x="29951" y="66614"/>
                  </a:cubicBezTo>
                  <a:cubicBezTo>
                    <a:pt x="25314" y="66614"/>
                    <a:pt x="21835" y="70984"/>
                    <a:pt x="21835" y="76653"/>
                  </a:cubicBezTo>
                  <a:cubicBezTo>
                    <a:pt x="21835" y="82322"/>
                    <a:pt x="25314" y="86574"/>
                    <a:pt x="29951" y="86574"/>
                  </a:cubicBezTo>
                  <a:close/>
                  <a:moveTo>
                    <a:pt x="29951" y="73346"/>
                  </a:moveTo>
                  <a:cubicBezTo>
                    <a:pt x="31594" y="73346"/>
                    <a:pt x="32753" y="74645"/>
                    <a:pt x="32753" y="76653"/>
                  </a:cubicBezTo>
                  <a:cubicBezTo>
                    <a:pt x="32753" y="78661"/>
                    <a:pt x="31594" y="79960"/>
                    <a:pt x="29951" y="79960"/>
                  </a:cubicBezTo>
                  <a:cubicBezTo>
                    <a:pt x="28309" y="79960"/>
                    <a:pt x="27246" y="78661"/>
                    <a:pt x="27246" y="76653"/>
                  </a:cubicBezTo>
                  <a:cubicBezTo>
                    <a:pt x="27246" y="74645"/>
                    <a:pt x="28309" y="73346"/>
                    <a:pt x="29951" y="73346"/>
                  </a:cubicBezTo>
                  <a:close/>
                  <a:moveTo>
                    <a:pt x="60000" y="86574"/>
                  </a:moveTo>
                  <a:cubicBezTo>
                    <a:pt x="64637" y="86574"/>
                    <a:pt x="68115" y="82322"/>
                    <a:pt x="68115" y="76653"/>
                  </a:cubicBezTo>
                  <a:cubicBezTo>
                    <a:pt x="68115" y="70984"/>
                    <a:pt x="64637" y="66614"/>
                    <a:pt x="60000" y="66614"/>
                  </a:cubicBezTo>
                  <a:cubicBezTo>
                    <a:pt x="55362" y="66614"/>
                    <a:pt x="51787" y="70984"/>
                    <a:pt x="51787" y="76653"/>
                  </a:cubicBezTo>
                  <a:cubicBezTo>
                    <a:pt x="51787" y="82322"/>
                    <a:pt x="55362" y="86574"/>
                    <a:pt x="60000" y="86574"/>
                  </a:cubicBezTo>
                  <a:close/>
                  <a:moveTo>
                    <a:pt x="60000" y="73346"/>
                  </a:moveTo>
                  <a:cubicBezTo>
                    <a:pt x="61642" y="73346"/>
                    <a:pt x="62705" y="74645"/>
                    <a:pt x="62705" y="76653"/>
                  </a:cubicBezTo>
                  <a:cubicBezTo>
                    <a:pt x="62705" y="78661"/>
                    <a:pt x="61642" y="79960"/>
                    <a:pt x="60000" y="79960"/>
                  </a:cubicBezTo>
                  <a:cubicBezTo>
                    <a:pt x="58357" y="79960"/>
                    <a:pt x="57294" y="78661"/>
                    <a:pt x="57294" y="76653"/>
                  </a:cubicBezTo>
                  <a:cubicBezTo>
                    <a:pt x="57294" y="74645"/>
                    <a:pt x="58357" y="73346"/>
                    <a:pt x="60000" y="73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2121"/>
            <p:cNvSpPr/>
            <p:nvPr/>
          </p:nvSpPr>
          <p:spPr>
            <a:xfrm>
              <a:off x="6311517" y="1797003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63" y="0"/>
                    <a:pt x="0" y="26763"/>
                    <a:pt x="0" y="60000"/>
                  </a:cubicBezTo>
                  <a:cubicBezTo>
                    <a:pt x="0" y="93333"/>
                    <a:pt x="26763" y="120000"/>
                    <a:pt x="60000" y="120000"/>
                  </a:cubicBezTo>
                  <a:cubicBezTo>
                    <a:pt x="93236" y="120000"/>
                    <a:pt x="120000" y="93333"/>
                    <a:pt x="120000" y="60000"/>
                  </a:cubicBezTo>
                  <a:cubicBezTo>
                    <a:pt x="120000" y="26763"/>
                    <a:pt x="93236" y="0"/>
                    <a:pt x="60000" y="0"/>
                  </a:cubicBezTo>
                  <a:close/>
                  <a:moveTo>
                    <a:pt x="60000" y="114589"/>
                  </a:moveTo>
                  <a:cubicBezTo>
                    <a:pt x="47149" y="114589"/>
                    <a:pt x="35458" y="110241"/>
                    <a:pt x="26183" y="102608"/>
                  </a:cubicBezTo>
                  <a:cubicBezTo>
                    <a:pt x="30048" y="97681"/>
                    <a:pt x="37391" y="92463"/>
                    <a:pt x="43961" y="90338"/>
                  </a:cubicBezTo>
                  <a:cubicBezTo>
                    <a:pt x="47729" y="88888"/>
                    <a:pt x="50241" y="87053"/>
                    <a:pt x="50724" y="84541"/>
                  </a:cubicBezTo>
                  <a:cubicBezTo>
                    <a:pt x="51594" y="81256"/>
                    <a:pt x="49082" y="79130"/>
                    <a:pt x="48792" y="78840"/>
                  </a:cubicBezTo>
                  <a:cubicBezTo>
                    <a:pt x="48019" y="78260"/>
                    <a:pt x="47149" y="78067"/>
                    <a:pt x="46086" y="78260"/>
                  </a:cubicBezTo>
                  <a:cubicBezTo>
                    <a:pt x="45797" y="78260"/>
                    <a:pt x="41449" y="79710"/>
                    <a:pt x="34106" y="76425"/>
                  </a:cubicBezTo>
                  <a:cubicBezTo>
                    <a:pt x="36328" y="72560"/>
                    <a:pt x="38164" y="64637"/>
                    <a:pt x="38164" y="49082"/>
                  </a:cubicBezTo>
                  <a:cubicBezTo>
                    <a:pt x="38164" y="24057"/>
                    <a:pt x="49371" y="22125"/>
                    <a:pt x="61642" y="22125"/>
                  </a:cubicBezTo>
                  <a:cubicBezTo>
                    <a:pt x="70338" y="22125"/>
                    <a:pt x="81835" y="25120"/>
                    <a:pt x="81835" y="50531"/>
                  </a:cubicBezTo>
                  <a:cubicBezTo>
                    <a:pt x="81835" y="64927"/>
                    <a:pt x="83961" y="72270"/>
                    <a:pt x="86473" y="75845"/>
                  </a:cubicBezTo>
                  <a:cubicBezTo>
                    <a:pt x="83478" y="76908"/>
                    <a:pt x="78550" y="78260"/>
                    <a:pt x="73140" y="78067"/>
                  </a:cubicBezTo>
                  <a:cubicBezTo>
                    <a:pt x="71980" y="78067"/>
                    <a:pt x="70917" y="78550"/>
                    <a:pt x="70338" y="79710"/>
                  </a:cubicBezTo>
                  <a:cubicBezTo>
                    <a:pt x="69275" y="82125"/>
                    <a:pt x="69275" y="87342"/>
                    <a:pt x="76328" y="90338"/>
                  </a:cubicBezTo>
                  <a:cubicBezTo>
                    <a:pt x="81835" y="92753"/>
                    <a:pt x="88599" y="96618"/>
                    <a:pt x="94106" y="103091"/>
                  </a:cubicBezTo>
                  <a:cubicBezTo>
                    <a:pt x="84251" y="110241"/>
                    <a:pt x="72850" y="114589"/>
                    <a:pt x="60000" y="114589"/>
                  </a:cubicBezTo>
                  <a:close/>
                  <a:moveTo>
                    <a:pt x="97681" y="99323"/>
                  </a:moveTo>
                  <a:cubicBezTo>
                    <a:pt x="91594" y="91980"/>
                    <a:pt x="84251" y="87826"/>
                    <a:pt x="78260" y="85120"/>
                  </a:cubicBezTo>
                  <a:cubicBezTo>
                    <a:pt x="76908" y="84541"/>
                    <a:pt x="76135" y="83768"/>
                    <a:pt x="75555" y="83188"/>
                  </a:cubicBezTo>
                  <a:cubicBezTo>
                    <a:pt x="84541" y="82898"/>
                    <a:pt x="91884" y="79130"/>
                    <a:pt x="92173" y="78840"/>
                  </a:cubicBezTo>
                  <a:cubicBezTo>
                    <a:pt x="93043" y="78260"/>
                    <a:pt x="93526" y="77198"/>
                    <a:pt x="93526" y="76135"/>
                  </a:cubicBezTo>
                  <a:cubicBezTo>
                    <a:pt x="93526" y="75072"/>
                    <a:pt x="92753" y="74202"/>
                    <a:pt x="91884" y="73913"/>
                  </a:cubicBezTo>
                  <a:cubicBezTo>
                    <a:pt x="91594" y="73623"/>
                    <a:pt x="87053" y="70144"/>
                    <a:pt x="87053" y="50241"/>
                  </a:cubicBezTo>
                  <a:cubicBezTo>
                    <a:pt x="87053" y="27536"/>
                    <a:pt x="78260" y="16425"/>
                    <a:pt x="61352" y="16425"/>
                  </a:cubicBezTo>
                  <a:cubicBezTo>
                    <a:pt x="46956" y="16425"/>
                    <a:pt x="32463" y="20193"/>
                    <a:pt x="32463" y="48888"/>
                  </a:cubicBezTo>
                  <a:cubicBezTo>
                    <a:pt x="32463" y="69565"/>
                    <a:pt x="28888" y="73623"/>
                    <a:pt x="28405" y="74202"/>
                  </a:cubicBezTo>
                  <a:cubicBezTo>
                    <a:pt x="27536" y="74492"/>
                    <a:pt x="26763" y="75265"/>
                    <a:pt x="26473" y="76135"/>
                  </a:cubicBezTo>
                  <a:cubicBezTo>
                    <a:pt x="26183" y="77198"/>
                    <a:pt x="26763" y="78550"/>
                    <a:pt x="27826" y="79130"/>
                  </a:cubicBezTo>
                  <a:cubicBezTo>
                    <a:pt x="35458" y="83478"/>
                    <a:pt x="41449" y="84057"/>
                    <a:pt x="44734" y="83768"/>
                  </a:cubicBezTo>
                  <a:cubicBezTo>
                    <a:pt x="44444" y="84057"/>
                    <a:pt x="43671" y="84541"/>
                    <a:pt x="42028" y="85120"/>
                  </a:cubicBezTo>
                  <a:cubicBezTo>
                    <a:pt x="34396" y="87536"/>
                    <a:pt x="26473" y="93333"/>
                    <a:pt x="22125" y="99033"/>
                  </a:cubicBezTo>
                  <a:cubicBezTo>
                    <a:pt x="11980" y="89178"/>
                    <a:pt x="5507" y="75265"/>
                    <a:pt x="5507" y="60000"/>
                  </a:cubicBezTo>
                  <a:cubicBezTo>
                    <a:pt x="5507" y="30048"/>
                    <a:pt x="30048" y="5507"/>
                    <a:pt x="60000" y="5507"/>
                  </a:cubicBezTo>
                  <a:cubicBezTo>
                    <a:pt x="90048" y="5507"/>
                    <a:pt x="114589" y="30048"/>
                    <a:pt x="114589" y="60000"/>
                  </a:cubicBezTo>
                  <a:cubicBezTo>
                    <a:pt x="114589" y="75555"/>
                    <a:pt x="108019" y="89468"/>
                    <a:pt x="97681" y="993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2122"/>
            <p:cNvSpPr/>
            <p:nvPr/>
          </p:nvSpPr>
          <p:spPr>
            <a:xfrm>
              <a:off x="6881219" y="1813051"/>
              <a:ext cx="297000" cy="26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39" y="87815"/>
                  </a:moveTo>
                  <a:cubicBezTo>
                    <a:pt x="100239" y="87815"/>
                    <a:pt x="90167" y="85150"/>
                    <a:pt x="90167" y="73960"/>
                  </a:cubicBezTo>
                  <a:cubicBezTo>
                    <a:pt x="90167" y="64049"/>
                    <a:pt x="95059" y="60746"/>
                    <a:pt x="96690" y="58294"/>
                  </a:cubicBezTo>
                  <a:cubicBezTo>
                    <a:pt x="96690" y="58294"/>
                    <a:pt x="99952" y="55310"/>
                    <a:pt x="97745" y="45399"/>
                  </a:cubicBezTo>
                  <a:cubicBezTo>
                    <a:pt x="101294" y="39964"/>
                    <a:pt x="102350" y="30373"/>
                    <a:pt x="98321" y="20142"/>
                  </a:cubicBezTo>
                  <a:cubicBezTo>
                    <a:pt x="95827" y="13854"/>
                    <a:pt x="92853" y="10230"/>
                    <a:pt x="89400" y="8099"/>
                  </a:cubicBezTo>
                  <a:cubicBezTo>
                    <a:pt x="86906" y="6607"/>
                    <a:pt x="84220" y="5968"/>
                    <a:pt x="81534" y="5968"/>
                  </a:cubicBezTo>
                  <a:cubicBezTo>
                    <a:pt x="77505" y="5968"/>
                    <a:pt x="73669" y="7246"/>
                    <a:pt x="71270" y="8419"/>
                  </a:cubicBezTo>
                  <a:cubicBezTo>
                    <a:pt x="72038" y="9911"/>
                    <a:pt x="72613" y="11403"/>
                    <a:pt x="73093" y="13214"/>
                  </a:cubicBezTo>
                  <a:cubicBezTo>
                    <a:pt x="73093" y="13534"/>
                    <a:pt x="73381" y="13854"/>
                    <a:pt x="73381" y="13854"/>
                  </a:cubicBezTo>
                  <a:cubicBezTo>
                    <a:pt x="75011" y="12895"/>
                    <a:pt x="77985" y="12042"/>
                    <a:pt x="81534" y="12042"/>
                  </a:cubicBezTo>
                  <a:cubicBezTo>
                    <a:pt x="83645" y="12042"/>
                    <a:pt x="85563" y="12362"/>
                    <a:pt x="86906" y="13214"/>
                  </a:cubicBezTo>
                  <a:cubicBezTo>
                    <a:pt x="88537" y="14174"/>
                    <a:pt x="91031" y="16198"/>
                    <a:pt x="93429" y="22273"/>
                  </a:cubicBezTo>
                  <a:cubicBezTo>
                    <a:pt x="96690" y="30692"/>
                    <a:pt x="95827" y="37833"/>
                    <a:pt x="93429" y="41456"/>
                  </a:cubicBezTo>
                  <a:cubicBezTo>
                    <a:pt x="92374" y="42948"/>
                    <a:pt x="92086" y="44760"/>
                    <a:pt x="92661" y="46571"/>
                  </a:cubicBezTo>
                  <a:cubicBezTo>
                    <a:pt x="93717" y="51687"/>
                    <a:pt x="92853" y="53818"/>
                    <a:pt x="92853" y="54138"/>
                  </a:cubicBezTo>
                  <a:cubicBezTo>
                    <a:pt x="92661" y="54458"/>
                    <a:pt x="92661" y="54458"/>
                    <a:pt x="92661" y="54777"/>
                  </a:cubicBezTo>
                  <a:cubicBezTo>
                    <a:pt x="92661" y="54991"/>
                    <a:pt x="92086" y="55310"/>
                    <a:pt x="91798" y="55630"/>
                  </a:cubicBezTo>
                  <a:cubicBezTo>
                    <a:pt x="89400" y="58294"/>
                    <a:pt x="85083" y="63730"/>
                    <a:pt x="85083" y="73960"/>
                  </a:cubicBezTo>
                  <a:cubicBezTo>
                    <a:pt x="85083" y="86323"/>
                    <a:pt x="94004" y="91971"/>
                    <a:pt x="98896" y="93570"/>
                  </a:cubicBezTo>
                  <a:cubicBezTo>
                    <a:pt x="105899" y="96234"/>
                    <a:pt x="112901" y="99857"/>
                    <a:pt x="114244" y="108277"/>
                  </a:cubicBezTo>
                  <a:lnTo>
                    <a:pt x="97266" y="108277"/>
                  </a:lnTo>
                  <a:cubicBezTo>
                    <a:pt x="97745" y="110088"/>
                    <a:pt x="98033" y="112220"/>
                    <a:pt x="98321" y="114245"/>
                  </a:cubicBezTo>
                  <a:lnTo>
                    <a:pt x="117505" y="114245"/>
                  </a:lnTo>
                  <a:cubicBezTo>
                    <a:pt x="120000" y="114245"/>
                    <a:pt x="120000" y="111580"/>
                    <a:pt x="120000" y="111580"/>
                  </a:cubicBezTo>
                  <a:cubicBezTo>
                    <a:pt x="120000" y="95381"/>
                    <a:pt x="106666" y="90266"/>
                    <a:pt x="100239" y="87815"/>
                  </a:cubicBezTo>
                  <a:close/>
                  <a:moveTo>
                    <a:pt x="71270" y="90799"/>
                  </a:moveTo>
                  <a:cubicBezTo>
                    <a:pt x="71270" y="90799"/>
                    <a:pt x="60143" y="88134"/>
                    <a:pt x="60143" y="75452"/>
                  </a:cubicBezTo>
                  <a:cubicBezTo>
                    <a:pt x="60143" y="64369"/>
                    <a:pt x="64748" y="60746"/>
                    <a:pt x="66378" y="58081"/>
                  </a:cubicBezTo>
                  <a:cubicBezTo>
                    <a:pt x="66378" y="58081"/>
                    <a:pt x="69928" y="54777"/>
                    <a:pt x="67434" y="43587"/>
                  </a:cubicBezTo>
                  <a:cubicBezTo>
                    <a:pt x="71462" y="37619"/>
                    <a:pt x="72326" y="26749"/>
                    <a:pt x="67721" y="15666"/>
                  </a:cubicBezTo>
                  <a:cubicBezTo>
                    <a:pt x="65035" y="8419"/>
                    <a:pt x="62541" y="4476"/>
                    <a:pt x="58800" y="2344"/>
                  </a:cubicBezTo>
                  <a:cubicBezTo>
                    <a:pt x="56115" y="639"/>
                    <a:pt x="53141" y="0"/>
                    <a:pt x="50167" y="0"/>
                  </a:cubicBezTo>
                  <a:cubicBezTo>
                    <a:pt x="44700" y="0"/>
                    <a:pt x="39328" y="2131"/>
                    <a:pt x="37122" y="3623"/>
                  </a:cubicBezTo>
                  <a:cubicBezTo>
                    <a:pt x="30887" y="6607"/>
                    <a:pt x="26858" y="9271"/>
                    <a:pt x="23021" y="19822"/>
                  </a:cubicBezTo>
                  <a:cubicBezTo>
                    <a:pt x="19760" y="28241"/>
                    <a:pt x="23597" y="38152"/>
                    <a:pt x="25803" y="42948"/>
                  </a:cubicBezTo>
                  <a:cubicBezTo>
                    <a:pt x="23309" y="54138"/>
                    <a:pt x="26570" y="57761"/>
                    <a:pt x="26570" y="57761"/>
                  </a:cubicBezTo>
                  <a:cubicBezTo>
                    <a:pt x="28201" y="60426"/>
                    <a:pt x="32805" y="64369"/>
                    <a:pt x="32805" y="75133"/>
                  </a:cubicBezTo>
                  <a:cubicBezTo>
                    <a:pt x="32805" y="87815"/>
                    <a:pt x="21678" y="90479"/>
                    <a:pt x="21678" y="90479"/>
                  </a:cubicBezTo>
                  <a:cubicBezTo>
                    <a:pt x="14676" y="93250"/>
                    <a:pt x="0" y="98898"/>
                    <a:pt x="0" y="117015"/>
                  </a:cubicBezTo>
                  <a:cubicBezTo>
                    <a:pt x="0" y="117015"/>
                    <a:pt x="0" y="120000"/>
                    <a:pt x="2781" y="120000"/>
                  </a:cubicBezTo>
                  <a:lnTo>
                    <a:pt x="89400" y="120000"/>
                  </a:lnTo>
                  <a:cubicBezTo>
                    <a:pt x="92086" y="120000"/>
                    <a:pt x="92086" y="117015"/>
                    <a:pt x="92086" y="117015"/>
                  </a:cubicBezTo>
                  <a:cubicBezTo>
                    <a:pt x="92853" y="99218"/>
                    <a:pt x="78273" y="93570"/>
                    <a:pt x="71270" y="90799"/>
                  </a:cubicBezTo>
                  <a:close/>
                  <a:moveTo>
                    <a:pt x="6522" y="114245"/>
                  </a:moveTo>
                  <a:cubicBezTo>
                    <a:pt x="7865" y="104014"/>
                    <a:pt x="16019" y="99857"/>
                    <a:pt x="24172" y="96554"/>
                  </a:cubicBezTo>
                  <a:cubicBezTo>
                    <a:pt x="29544" y="95062"/>
                    <a:pt x="39040" y="88667"/>
                    <a:pt x="39040" y="75452"/>
                  </a:cubicBezTo>
                  <a:cubicBezTo>
                    <a:pt x="39040" y="64049"/>
                    <a:pt x="34724" y="58294"/>
                    <a:pt x="32517" y="55310"/>
                  </a:cubicBezTo>
                  <a:lnTo>
                    <a:pt x="31750" y="54458"/>
                  </a:lnTo>
                  <a:cubicBezTo>
                    <a:pt x="31750" y="54458"/>
                    <a:pt x="31750" y="54138"/>
                    <a:pt x="31462" y="54138"/>
                  </a:cubicBezTo>
                  <a:cubicBezTo>
                    <a:pt x="31175" y="53818"/>
                    <a:pt x="30119" y="51154"/>
                    <a:pt x="31750" y="44547"/>
                  </a:cubicBezTo>
                  <a:cubicBezTo>
                    <a:pt x="31942" y="43268"/>
                    <a:pt x="31942" y="41776"/>
                    <a:pt x="31462" y="40603"/>
                  </a:cubicBezTo>
                  <a:cubicBezTo>
                    <a:pt x="30119" y="37300"/>
                    <a:pt x="26570" y="28561"/>
                    <a:pt x="28968" y="21953"/>
                  </a:cubicBezTo>
                  <a:cubicBezTo>
                    <a:pt x="32230" y="13214"/>
                    <a:pt x="35203" y="11403"/>
                    <a:pt x="40383" y="9058"/>
                  </a:cubicBezTo>
                  <a:cubicBezTo>
                    <a:pt x="40671" y="9058"/>
                    <a:pt x="40959" y="8738"/>
                    <a:pt x="41151" y="8738"/>
                  </a:cubicBezTo>
                  <a:cubicBezTo>
                    <a:pt x="42589" y="7779"/>
                    <a:pt x="46906" y="5968"/>
                    <a:pt x="51223" y="5968"/>
                  </a:cubicBezTo>
                  <a:cubicBezTo>
                    <a:pt x="53621" y="5968"/>
                    <a:pt x="55827" y="6607"/>
                    <a:pt x="57458" y="7460"/>
                  </a:cubicBezTo>
                  <a:cubicBezTo>
                    <a:pt x="59280" y="8738"/>
                    <a:pt x="61199" y="10763"/>
                    <a:pt x="63884" y="17690"/>
                  </a:cubicBezTo>
                  <a:cubicBezTo>
                    <a:pt x="67721" y="27708"/>
                    <a:pt x="66666" y="35808"/>
                    <a:pt x="64172" y="39964"/>
                  </a:cubicBezTo>
                  <a:cubicBezTo>
                    <a:pt x="63405" y="41456"/>
                    <a:pt x="62829" y="43268"/>
                    <a:pt x="63405" y="45079"/>
                  </a:cubicBezTo>
                  <a:cubicBezTo>
                    <a:pt x="64748" y="51154"/>
                    <a:pt x="63693" y="53499"/>
                    <a:pt x="63693" y="54138"/>
                  </a:cubicBezTo>
                  <a:lnTo>
                    <a:pt x="63117" y="54777"/>
                  </a:lnTo>
                  <a:lnTo>
                    <a:pt x="62350" y="55630"/>
                  </a:lnTo>
                  <a:cubicBezTo>
                    <a:pt x="60143" y="58614"/>
                    <a:pt x="55827" y="64369"/>
                    <a:pt x="55827" y="75772"/>
                  </a:cubicBezTo>
                  <a:cubicBezTo>
                    <a:pt x="55827" y="89307"/>
                    <a:pt x="65323" y="95381"/>
                    <a:pt x="70695" y="96873"/>
                  </a:cubicBezTo>
                  <a:cubicBezTo>
                    <a:pt x="78561" y="99857"/>
                    <a:pt x="86906" y="104014"/>
                    <a:pt x="88249" y="114564"/>
                  </a:cubicBezTo>
                  <a:lnTo>
                    <a:pt x="6522" y="114564"/>
                  </a:lnTo>
                  <a:lnTo>
                    <a:pt x="6522" y="114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2123"/>
            <p:cNvSpPr/>
            <p:nvPr/>
          </p:nvSpPr>
          <p:spPr>
            <a:xfrm>
              <a:off x="7403498" y="1805025"/>
              <a:ext cx="297000" cy="24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91" y="89763"/>
                  </a:moveTo>
                  <a:cubicBezTo>
                    <a:pt x="16551" y="88346"/>
                    <a:pt x="22999" y="83385"/>
                    <a:pt x="22999" y="72047"/>
                  </a:cubicBezTo>
                  <a:cubicBezTo>
                    <a:pt x="22999" y="61653"/>
                    <a:pt x="20304" y="57401"/>
                    <a:pt x="18957" y="54685"/>
                  </a:cubicBezTo>
                  <a:lnTo>
                    <a:pt x="18668" y="54330"/>
                  </a:lnTo>
                  <a:lnTo>
                    <a:pt x="18668" y="54330"/>
                  </a:lnTo>
                  <a:cubicBezTo>
                    <a:pt x="18668" y="54094"/>
                    <a:pt x="18187" y="52086"/>
                    <a:pt x="18957" y="48425"/>
                  </a:cubicBezTo>
                  <a:cubicBezTo>
                    <a:pt x="19246" y="47007"/>
                    <a:pt x="18957" y="45354"/>
                    <a:pt x="18668" y="44055"/>
                  </a:cubicBezTo>
                  <a:cubicBezTo>
                    <a:pt x="17610" y="40984"/>
                    <a:pt x="15396" y="35669"/>
                    <a:pt x="17032" y="31417"/>
                  </a:cubicBezTo>
                  <a:cubicBezTo>
                    <a:pt x="19534" y="24330"/>
                    <a:pt x="20304" y="23740"/>
                    <a:pt x="22999" y="22322"/>
                  </a:cubicBezTo>
                  <a:cubicBezTo>
                    <a:pt x="23287" y="22322"/>
                    <a:pt x="23576" y="22086"/>
                    <a:pt x="23865" y="22086"/>
                  </a:cubicBezTo>
                  <a:cubicBezTo>
                    <a:pt x="24442" y="21377"/>
                    <a:pt x="27425" y="20314"/>
                    <a:pt x="30120" y="20314"/>
                  </a:cubicBezTo>
                  <a:cubicBezTo>
                    <a:pt x="31467" y="20314"/>
                    <a:pt x="32526" y="20669"/>
                    <a:pt x="33392" y="21377"/>
                  </a:cubicBezTo>
                  <a:cubicBezTo>
                    <a:pt x="33680" y="20314"/>
                    <a:pt x="33873" y="19015"/>
                    <a:pt x="34161" y="18070"/>
                  </a:cubicBezTo>
                  <a:cubicBezTo>
                    <a:pt x="34450" y="17007"/>
                    <a:pt x="35028" y="16062"/>
                    <a:pt x="35220" y="15354"/>
                  </a:cubicBezTo>
                  <a:cubicBezTo>
                    <a:pt x="33680" y="14409"/>
                    <a:pt x="31756" y="14055"/>
                    <a:pt x="29831" y="14055"/>
                  </a:cubicBezTo>
                  <a:cubicBezTo>
                    <a:pt x="25982" y="14055"/>
                    <a:pt x="22229" y="15708"/>
                    <a:pt x="20593" y="16653"/>
                  </a:cubicBezTo>
                  <a:cubicBezTo>
                    <a:pt x="16263" y="19015"/>
                    <a:pt x="14338" y="21023"/>
                    <a:pt x="11643" y="29409"/>
                  </a:cubicBezTo>
                  <a:cubicBezTo>
                    <a:pt x="9238" y="36377"/>
                    <a:pt x="12221" y="43700"/>
                    <a:pt x="13568" y="47362"/>
                  </a:cubicBezTo>
                  <a:cubicBezTo>
                    <a:pt x="11932" y="55984"/>
                    <a:pt x="14049" y="59055"/>
                    <a:pt x="14049" y="59055"/>
                  </a:cubicBezTo>
                  <a:cubicBezTo>
                    <a:pt x="15396" y="61062"/>
                    <a:pt x="17321" y="64015"/>
                    <a:pt x="17321" y="72755"/>
                  </a:cubicBezTo>
                  <a:cubicBezTo>
                    <a:pt x="17321" y="82322"/>
                    <a:pt x="11355" y="84094"/>
                    <a:pt x="11355" y="84094"/>
                  </a:cubicBezTo>
                  <a:cubicBezTo>
                    <a:pt x="6447" y="85984"/>
                    <a:pt x="0" y="90708"/>
                    <a:pt x="0" y="104055"/>
                  </a:cubicBezTo>
                  <a:cubicBezTo>
                    <a:pt x="0" y="104055"/>
                    <a:pt x="0" y="107362"/>
                    <a:pt x="2694" y="107362"/>
                  </a:cubicBezTo>
                  <a:lnTo>
                    <a:pt x="14915" y="107362"/>
                  </a:lnTo>
                  <a:cubicBezTo>
                    <a:pt x="15396" y="105000"/>
                    <a:pt x="16551" y="102755"/>
                    <a:pt x="17321" y="100748"/>
                  </a:cubicBezTo>
                  <a:lnTo>
                    <a:pt x="5677" y="100748"/>
                  </a:lnTo>
                  <a:cubicBezTo>
                    <a:pt x="6447" y="93661"/>
                    <a:pt x="9719" y="91417"/>
                    <a:pt x="12991" y="89763"/>
                  </a:cubicBezTo>
                  <a:close/>
                  <a:moveTo>
                    <a:pt x="108067" y="83385"/>
                  </a:moveTo>
                  <a:cubicBezTo>
                    <a:pt x="108067" y="83385"/>
                    <a:pt x="102101" y="81732"/>
                    <a:pt x="102101" y="72047"/>
                  </a:cubicBezTo>
                  <a:cubicBezTo>
                    <a:pt x="102101" y="63425"/>
                    <a:pt x="104218" y="60354"/>
                    <a:pt x="105372" y="58346"/>
                  </a:cubicBezTo>
                  <a:cubicBezTo>
                    <a:pt x="105372" y="58346"/>
                    <a:pt x="107778" y="55393"/>
                    <a:pt x="105854" y="46653"/>
                  </a:cubicBezTo>
                  <a:cubicBezTo>
                    <a:pt x="107201" y="42992"/>
                    <a:pt x="110184" y="35314"/>
                    <a:pt x="107778" y="28700"/>
                  </a:cubicBezTo>
                  <a:cubicBezTo>
                    <a:pt x="105084" y="20314"/>
                    <a:pt x="103159" y="18425"/>
                    <a:pt x="98829" y="16062"/>
                  </a:cubicBezTo>
                  <a:cubicBezTo>
                    <a:pt x="97481" y="15000"/>
                    <a:pt x="93632" y="13346"/>
                    <a:pt x="89591" y="13346"/>
                  </a:cubicBezTo>
                  <a:cubicBezTo>
                    <a:pt x="87666" y="13346"/>
                    <a:pt x="85741" y="13700"/>
                    <a:pt x="84105" y="14763"/>
                  </a:cubicBezTo>
                  <a:cubicBezTo>
                    <a:pt x="84971" y="16653"/>
                    <a:pt x="85549" y="19015"/>
                    <a:pt x="85741" y="21023"/>
                  </a:cubicBezTo>
                  <a:lnTo>
                    <a:pt x="86030" y="21023"/>
                  </a:lnTo>
                  <a:cubicBezTo>
                    <a:pt x="86896" y="20314"/>
                    <a:pt x="88243" y="20078"/>
                    <a:pt x="89591" y="20078"/>
                  </a:cubicBezTo>
                  <a:cubicBezTo>
                    <a:pt x="92285" y="20078"/>
                    <a:pt x="94979" y="21377"/>
                    <a:pt x="95846" y="21732"/>
                  </a:cubicBezTo>
                  <a:cubicBezTo>
                    <a:pt x="96134" y="22086"/>
                    <a:pt x="96327" y="22086"/>
                    <a:pt x="96615" y="22086"/>
                  </a:cubicBezTo>
                  <a:cubicBezTo>
                    <a:pt x="99310" y="23385"/>
                    <a:pt x="100465" y="24094"/>
                    <a:pt x="102582" y="31062"/>
                  </a:cubicBezTo>
                  <a:cubicBezTo>
                    <a:pt x="103929" y="35078"/>
                    <a:pt x="102101" y="40748"/>
                    <a:pt x="100946" y="43700"/>
                  </a:cubicBezTo>
                  <a:cubicBezTo>
                    <a:pt x="100465" y="45000"/>
                    <a:pt x="100465" y="46653"/>
                    <a:pt x="100753" y="48070"/>
                  </a:cubicBezTo>
                  <a:cubicBezTo>
                    <a:pt x="101523" y="51732"/>
                    <a:pt x="100946" y="53385"/>
                    <a:pt x="100946" y="54094"/>
                  </a:cubicBezTo>
                  <a:lnTo>
                    <a:pt x="100946" y="54094"/>
                  </a:lnTo>
                  <a:lnTo>
                    <a:pt x="100753" y="54330"/>
                  </a:lnTo>
                  <a:cubicBezTo>
                    <a:pt x="99310" y="56692"/>
                    <a:pt x="96615" y="61417"/>
                    <a:pt x="96615" y="71692"/>
                  </a:cubicBezTo>
                  <a:cubicBezTo>
                    <a:pt x="96615" y="83031"/>
                    <a:pt x="102870" y="88346"/>
                    <a:pt x="106720" y="89409"/>
                  </a:cubicBezTo>
                  <a:cubicBezTo>
                    <a:pt x="110184" y="91062"/>
                    <a:pt x="113456" y="93425"/>
                    <a:pt x="114322" y="99685"/>
                  </a:cubicBezTo>
                  <a:lnTo>
                    <a:pt x="102582" y="99685"/>
                  </a:lnTo>
                  <a:cubicBezTo>
                    <a:pt x="103736" y="101692"/>
                    <a:pt x="104506" y="104055"/>
                    <a:pt x="105084" y="106417"/>
                  </a:cubicBezTo>
                  <a:lnTo>
                    <a:pt x="117305" y="106417"/>
                  </a:lnTo>
                  <a:cubicBezTo>
                    <a:pt x="120000" y="106417"/>
                    <a:pt x="120000" y="102992"/>
                    <a:pt x="120000" y="102992"/>
                  </a:cubicBezTo>
                  <a:cubicBezTo>
                    <a:pt x="119422" y="90000"/>
                    <a:pt x="112975" y="85393"/>
                    <a:pt x="108067" y="83385"/>
                  </a:cubicBezTo>
                  <a:close/>
                  <a:moveTo>
                    <a:pt x="81411" y="90708"/>
                  </a:moveTo>
                  <a:cubicBezTo>
                    <a:pt x="81411" y="90708"/>
                    <a:pt x="71692" y="87755"/>
                    <a:pt x="71692" y="75354"/>
                  </a:cubicBezTo>
                  <a:cubicBezTo>
                    <a:pt x="71692" y="64370"/>
                    <a:pt x="75733" y="60708"/>
                    <a:pt x="77080" y="57992"/>
                  </a:cubicBezTo>
                  <a:cubicBezTo>
                    <a:pt x="77080" y="57992"/>
                    <a:pt x="80352" y="54685"/>
                    <a:pt x="78139" y="43700"/>
                  </a:cubicBezTo>
                  <a:cubicBezTo>
                    <a:pt x="81700" y="37677"/>
                    <a:pt x="82758" y="27755"/>
                    <a:pt x="78428" y="15708"/>
                  </a:cubicBezTo>
                  <a:cubicBezTo>
                    <a:pt x="76022" y="8740"/>
                    <a:pt x="73809" y="4724"/>
                    <a:pt x="70537" y="2362"/>
                  </a:cubicBezTo>
                  <a:cubicBezTo>
                    <a:pt x="68131" y="708"/>
                    <a:pt x="65437" y="0"/>
                    <a:pt x="62935" y="0"/>
                  </a:cubicBezTo>
                  <a:cubicBezTo>
                    <a:pt x="58123" y="0"/>
                    <a:pt x="53504" y="2007"/>
                    <a:pt x="51579" y="3661"/>
                  </a:cubicBezTo>
                  <a:cubicBezTo>
                    <a:pt x="46094" y="6732"/>
                    <a:pt x="42630" y="9330"/>
                    <a:pt x="39069" y="20078"/>
                  </a:cubicBezTo>
                  <a:cubicBezTo>
                    <a:pt x="36086" y="28700"/>
                    <a:pt x="39647" y="38385"/>
                    <a:pt x="41283" y="43346"/>
                  </a:cubicBezTo>
                  <a:cubicBezTo>
                    <a:pt x="39069" y="54330"/>
                    <a:pt x="42052" y="57992"/>
                    <a:pt x="42052" y="57992"/>
                  </a:cubicBezTo>
                  <a:cubicBezTo>
                    <a:pt x="43688" y="60708"/>
                    <a:pt x="47441" y="64724"/>
                    <a:pt x="47441" y="75354"/>
                  </a:cubicBezTo>
                  <a:cubicBezTo>
                    <a:pt x="47441" y="87755"/>
                    <a:pt x="37722" y="90708"/>
                    <a:pt x="37722" y="90708"/>
                  </a:cubicBezTo>
                  <a:cubicBezTo>
                    <a:pt x="31467" y="93425"/>
                    <a:pt x="18668" y="98740"/>
                    <a:pt x="18668" y="116692"/>
                  </a:cubicBezTo>
                  <a:cubicBezTo>
                    <a:pt x="18668" y="116692"/>
                    <a:pt x="18668" y="120000"/>
                    <a:pt x="21459" y="120000"/>
                  </a:cubicBezTo>
                  <a:lnTo>
                    <a:pt x="97481" y="120000"/>
                  </a:lnTo>
                  <a:cubicBezTo>
                    <a:pt x="100176" y="120000"/>
                    <a:pt x="100176" y="116692"/>
                    <a:pt x="100176" y="116692"/>
                  </a:cubicBezTo>
                  <a:cubicBezTo>
                    <a:pt x="100465" y="98740"/>
                    <a:pt x="87377" y="93425"/>
                    <a:pt x="81411" y="90708"/>
                  </a:cubicBezTo>
                  <a:close/>
                  <a:moveTo>
                    <a:pt x="24635" y="113385"/>
                  </a:moveTo>
                  <a:cubicBezTo>
                    <a:pt x="25982" y="104055"/>
                    <a:pt x="32526" y="100393"/>
                    <a:pt x="39647" y="97322"/>
                  </a:cubicBezTo>
                  <a:lnTo>
                    <a:pt x="39839" y="97322"/>
                  </a:lnTo>
                  <a:cubicBezTo>
                    <a:pt x="44747" y="95669"/>
                    <a:pt x="53504" y="89409"/>
                    <a:pt x="53504" y="75708"/>
                  </a:cubicBezTo>
                  <a:cubicBezTo>
                    <a:pt x="53504" y="64015"/>
                    <a:pt x="49655" y="58346"/>
                    <a:pt x="47441" y="55393"/>
                  </a:cubicBezTo>
                  <a:cubicBezTo>
                    <a:pt x="46960" y="54685"/>
                    <a:pt x="46672" y="54094"/>
                    <a:pt x="46672" y="54094"/>
                  </a:cubicBezTo>
                  <a:cubicBezTo>
                    <a:pt x="46383" y="53740"/>
                    <a:pt x="45613" y="51023"/>
                    <a:pt x="46960" y="45000"/>
                  </a:cubicBezTo>
                  <a:cubicBezTo>
                    <a:pt x="47441" y="42047"/>
                    <a:pt x="46672" y="40748"/>
                    <a:pt x="46672" y="40748"/>
                  </a:cubicBezTo>
                  <a:cubicBezTo>
                    <a:pt x="45324" y="36732"/>
                    <a:pt x="42341" y="29055"/>
                    <a:pt x="44458" y="22677"/>
                  </a:cubicBezTo>
                  <a:cubicBezTo>
                    <a:pt x="47249" y="14055"/>
                    <a:pt x="49655" y="12401"/>
                    <a:pt x="54274" y="10039"/>
                  </a:cubicBezTo>
                  <a:cubicBezTo>
                    <a:pt x="54562" y="10039"/>
                    <a:pt x="54851" y="9685"/>
                    <a:pt x="55044" y="9330"/>
                  </a:cubicBezTo>
                  <a:cubicBezTo>
                    <a:pt x="55910" y="8740"/>
                    <a:pt x="59470" y="6732"/>
                    <a:pt x="63512" y="6732"/>
                  </a:cubicBezTo>
                  <a:cubicBezTo>
                    <a:pt x="65437" y="6732"/>
                    <a:pt x="67265" y="7086"/>
                    <a:pt x="68708" y="8031"/>
                  </a:cubicBezTo>
                  <a:cubicBezTo>
                    <a:pt x="70344" y="9094"/>
                    <a:pt x="71884" y="11338"/>
                    <a:pt x="74097" y="18070"/>
                  </a:cubicBezTo>
                  <a:cubicBezTo>
                    <a:pt x="78428" y="30354"/>
                    <a:pt x="75733" y="37086"/>
                    <a:pt x="74386" y="39330"/>
                  </a:cubicBezTo>
                  <a:cubicBezTo>
                    <a:pt x="73520" y="40984"/>
                    <a:pt x="73039" y="42992"/>
                    <a:pt x="73520" y="44763"/>
                  </a:cubicBezTo>
                  <a:cubicBezTo>
                    <a:pt x="74675" y="50314"/>
                    <a:pt x="73809" y="52677"/>
                    <a:pt x="73809" y="53031"/>
                  </a:cubicBezTo>
                  <a:cubicBezTo>
                    <a:pt x="73809" y="53031"/>
                    <a:pt x="73039" y="54094"/>
                    <a:pt x="72750" y="54685"/>
                  </a:cubicBezTo>
                  <a:cubicBezTo>
                    <a:pt x="70537" y="57755"/>
                    <a:pt x="66784" y="63425"/>
                    <a:pt x="66784" y="75000"/>
                  </a:cubicBezTo>
                  <a:cubicBezTo>
                    <a:pt x="66784" y="88700"/>
                    <a:pt x="75445" y="95078"/>
                    <a:pt x="80352" y="96732"/>
                  </a:cubicBezTo>
                  <a:lnTo>
                    <a:pt x="80641" y="96732"/>
                  </a:lnTo>
                  <a:cubicBezTo>
                    <a:pt x="87377" y="99685"/>
                    <a:pt x="94210" y="103346"/>
                    <a:pt x="95557" y="112677"/>
                  </a:cubicBezTo>
                  <a:lnTo>
                    <a:pt x="24635" y="112677"/>
                  </a:lnTo>
                  <a:lnTo>
                    <a:pt x="24635" y="113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2124"/>
            <p:cNvSpPr/>
            <p:nvPr/>
          </p:nvSpPr>
          <p:spPr>
            <a:xfrm>
              <a:off x="7973200" y="1780953"/>
              <a:ext cx="3048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843" y="23980"/>
                  </a:moveTo>
                  <a:lnTo>
                    <a:pt x="111665" y="26204"/>
                  </a:lnTo>
                  <a:lnTo>
                    <a:pt x="111665" y="26204"/>
                  </a:lnTo>
                  <a:lnTo>
                    <a:pt x="98310" y="39838"/>
                  </a:lnTo>
                  <a:lnTo>
                    <a:pt x="98310" y="39838"/>
                  </a:lnTo>
                  <a:cubicBezTo>
                    <a:pt x="95943" y="42256"/>
                    <a:pt x="92722" y="43900"/>
                    <a:pt x="88934" y="43900"/>
                  </a:cubicBezTo>
                  <a:cubicBezTo>
                    <a:pt x="81452" y="43900"/>
                    <a:pt x="75580" y="37904"/>
                    <a:pt x="75580" y="30265"/>
                  </a:cubicBezTo>
                  <a:cubicBezTo>
                    <a:pt x="75580" y="26398"/>
                    <a:pt x="77190" y="23207"/>
                    <a:pt x="79652" y="20692"/>
                  </a:cubicBezTo>
                  <a:lnTo>
                    <a:pt x="75864" y="16921"/>
                  </a:lnTo>
                  <a:cubicBezTo>
                    <a:pt x="72359" y="20402"/>
                    <a:pt x="70276" y="25044"/>
                    <a:pt x="70276" y="30265"/>
                  </a:cubicBezTo>
                  <a:cubicBezTo>
                    <a:pt x="70276" y="40902"/>
                    <a:pt x="78516" y="49315"/>
                    <a:pt x="88934" y="49315"/>
                  </a:cubicBezTo>
                  <a:cubicBezTo>
                    <a:pt x="94048" y="49315"/>
                    <a:pt x="98879" y="47187"/>
                    <a:pt x="102099" y="43609"/>
                  </a:cubicBezTo>
                  <a:lnTo>
                    <a:pt x="102099" y="43609"/>
                  </a:lnTo>
                  <a:lnTo>
                    <a:pt x="111949" y="33553"/>
                  </a:lnTo>
                  <a:cubicBezTo>
                    <a:pt x="114127" y="41192"/>
                    <a:pt x="112991" y="48251"/>
                    <a:pt x="108445" y="52892"/>
                  </a:cubicBezTo>
                  <a:lnTo>
                    <a:pt x="94048" y="67880"/>
                  </a:lnTo>
                  <a:cubicBezTo>
                    <a:pt x="92154" y="69814"/>
                    <a:pt x="89502" y="71168"/>
                    <a:pt x="86566" y="71168"/>
                  </a:cubicBezTo>
                  <a:cubicBezTo>
                    <a:pt x="86566" y="71168"/>
                    <a:pt x="77474" y="70684"/>
                    <a:pt x="68382" y="64593"/>
                  </a:cubicBezTo>
                  <a:lnTo>
                    <a:pt x="68382" y="64593"/>
                  </a:lnTo>
                  <a:cubicBezTo>
                    <a:pt x="67813" y="64399"/>
                    <a:pt x="67624" y="64109"/>
                    <a:pt x="67056" y="64109"/>
                  </a:cubicBezTo>
                  <a:cubicBezTo>
                    <a:pt x="66203" y="64109"/>
                    <a:pt x="65445" y="64593"/>
                    <a:pt x="64877" y="65173"/>
                  </a:cubicBezTo>
                  <a:lnTo>
                    <a:pt x="64877" y="65173"/>
                  </a:lnTo>
                  <a:lnTo>
                    <a:pt x="24056" y="111297"/>
                  </a:lnTo>
                  <a:cubicBezTo>
                    <a:pt x="22162" y="113231"/>
                    <a:pt x="19510" y="114585"/>
                    <a:pt x="16574" y="114585"/>
                  </a:cubicBezTo>
                  <a:cubicBezTo>
                    <a:pt x="10607" y="114585"/>
                    <a:pt x="5872" y="109653"/>
                    <a:pt x="5872" y="103658"/>
                  </a:cubicBezTo>
                  <a:cubicBezTo>
                    <a:pt x="5872" y="100660"/>
                    <a:pt x="6913" y="97953"/>
                    <a:pt x="9092" y="96019"/>
                  </a:cubicBezTo>
                  <a:lnTo>
                    <a:pt x="53985" y="54826"/>
                  </a:lnTo>
                  <a:lnTo>
                    <a:pt x="53985" y="54826"/>
                  </a:lnTo>
                  <a:cubicBezTo>
                    <a:pt x="54743" y="54246"/>
                    <a:pt x="55027" y="53473"/>
                    <a:pt x="55027" y="52602"/>
                  </a:cubicBezTo>
                  <a:cubicBezTo>
                    <a:pt x="55027" y="52119"/>
                    <a:pt x="54743" y="51539"/>
                    <a:pt x="54459" y="50958"/>
                  </a:cubicBezTo>
                  <a:lnTo>
                    <a:pt x="54459" y="50958"/>
                  </a:lnTo>
                  <a:cubicBezTo>
                    <a:pt x="46692" y="40612"/>
                    <a:pt x="46503" y="32683"/>
                    <a:pt x="53133" y="25334"/>
                  </a:cubicBezTo>
                  <a:lnTo>
                    <a:pt x="67340" y="10346"/>
                  </a:lnTo>
                  <a:cubicBezTo>
                    <a:pt x="71033" y="6478"/>
                    <a:pt x="75580" y="5705"/>
                    <a:pt x="79084" y="5705"/>
                  </a:cubicBezTo>
                  <a:lnTo>
                    <a:pt x="79084" y="5705"/>
                  </a:lnTo>
                  <a:cubicBezTo>
                    <a:pt x="81262" y="5705"/>
                    <a:pt x="83062" y="5995"/>
                    <a:pt x="85240" y="6478"/>
                  </a:cubicBezTo>
                  <a:lnTo>
                    <a:pt x="75295" y="16631"/>
                  </a:lnTo>
                  <a:lnTo>
                    <a:pt x="79084" y="20402"/>
                  </a:lnTo>
                  <a:lnTo>
                    <a:pt x="92438" y="6768"/>
                  </a:lnTo>
                  <a:lnTo>
                    <a:pt x="92438" y="6768"/>
                  </a:lnTo>
                  <a:lnTo>
                    <a:pt x="94806" y="4351"/>
                  </a:lnTo>
                  <a:cubicBezTo>
                    <a:pt x="89786" y="1643"/>
                    <a:pt x="84198" y="0"/>
                    <a:pt x="79084" y="0"/>
                  </a:cubicBezTo>
                  <a:lnTo>
                    <a:pt x="79084" y="0"/>
                  </a:lnTo>
                  <a:cubicBezTo>
                    <a:pt x="73212" y="0"/>
                    <a:pt x="67624" y="1837"/>
                    <a:pt x="63551" y="6285"/>
                  </a:cubicBezTo>
                  <a:lnTo>
                    <a:pt x="49155" y="21273"/>
                  </a:lnTo>
                  <a:cubicBezTo>
                    <a:pt x="39779" y="31619"/>
                    <a:pt x="42146" y="42256"/>
                    <a:pt x="48587" y="51829"/>
                  </a:cubicBezTo>
                  <a:lnTo>
                    <a:pt x="4735" y="92248"/>
                  </a:lnTo>
                  <a:cubicBezTo>
                    <a:pt x="1799" y="95245"/>
                    <a:pt x="0" y="99307"/>
                    <a:pt x="0" y="103658"/>
                  </a:cubicBezTo>
                  <a:cubicBezTo>
                    <a:pt x="0" y="112651"/>
                    <a:pt x="7198" y="120000"/>
                    <a:pt x="16006" y="120000"/>
                  </a:cubicBezTo>
                  <a:cubicBezTo>
                    <a:pt x="20552" y="120000"/>
                    <a:pt x="24530" y="118162"/>
                    <a:pt x="27182" y="115165"/>
                  </a:cubicBezTo>
                  <a:lnTo>
                    <a:pt x="67056" y="70104"/>
                  </a:lnTo>
                  <a:cubicBezTo>
                    <a:pt x="76148" y="75326"/>
                    <a:pt x="84672" y="76099"/>
                    <a:pt x="85998" y="76099"/>
                  </a:cubicBezTo>
                  <a:cubicBezTo>
                    <a:pt x="90071" y="76099"/>
                    <a:pt x="94048" y="74456"/>
                    <a:pt x="97269" y="71458"/>
                  </a:cubicBezTo>
                  <a:lnTo>
                    <a:pt x="111665" y="56470"/>
                  </a:lnTo>
                  <a:cubicBezTo>
                    <a:pt x="119715" y="49121"/>
                    <a:pt x="120000" y="35970"/>
                    <a:pt x="113843" y="23980"/>
                  </a:cubicBezTo>
                  <a:close/>
                  <a:moveTo>
                    <a:pt x="14680" y="102014"/>
                  </a:moveTo>
                  <a:cubicBezTo>
                    <a:pt x="14112" y="102594"/>
                    <a:pt x="13827" y="103078"/>
                    <a:pt x="13827" y="103948"/>
                  </a:cubicBezTo>
                  <a:cubicBezTo>
                    <a:pt x="13827" y="105592"/>
                    <a:pt x="14964" y="106655"/>
                    <a:pt x="16574" y="106655"/>
                  </a:cubicBezTo>
                  <a:cubicBezTo>
                    <a:pt x="18089" y="106655"/>
                    <a:pt x="19226" y="105592"/>
                    <a:pt x="19226" y="103948"/>
                  </a:cubicBezTo>
                  <a:cubicBezTo>
                    <a:pt x="19226" y="102304"/>
                    <a:pt x="18089" y="101240"/>
                    <a:pt x="16574" y="101240"/>
                  </a:cubicBezTo>
                  <a:cubicBezTo>
                    <a:pt x="15722" y="101240"/>
                    <a:pt x="15153" y="101434"/>
                    <a:pt x="14680" y="1020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2125"/>
            <p:cNvSpPr/>
            <p:nvPr/>
          </p:nvSpPr>
          <p:spPr>
            <a:xfrm>
              <a:off x="6323651" y="4067553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2" y="1932"/>
                  </a:moveTo>
                  <a:cubicBezTo>
                    <a:pt x="108792" y="1159"/>
                    <a:pt x="108212" y="579"/>
                    <a:pt x="107439" y="289"/>
                  </a:cubicBezTo>
                  <a:cubicBezTo>
                    <a:pt x="106570" y="0"/>
                    <a:pt x="105797" y="0"/>
                    <a:pt x="105217" y="289"/>
                  </a:cubicBezTo>
                  <a:cubicBezTo>
                    <a:pt x="104927" y="289"/>
                    <a:pt x="83671" y="10917"/>
                    <a:pt x="60000" y="10917"/>
                  </a:cubicBezTo>
                  <a:cubicBezTo>
                    <a:pt x="36521" y="10917"/>
                    <a:pt x="14975" y="289"/>
                    <a:pt x="14685" y="289"/>
                  </a:cubicBezTo>
                  <a:cubicBezTo>
                    <a:pt x="13913" y="0"/>
                    <a:pt x="13043" y="0"/>
                    <a:pt x="12560" y="289"/>
                  </a:cubicBezTo>
                  <a:cubicBezTo>
                    <a:pt x="11690" y="579"/>
                    <a:pt x="11207" y="1449"/>
                    <a:pt x="10917" y="1932"/>
                  </a:cubicBezTo>
                  <a:cubicBezTo>
                    <a:pt x="10917" y="2222"/>
                    <a:pt x="0" y="35458"/>
                    <a:pt x="0" y="68212"/>
                  </a:cubicBezTo>
                  <a:cubicBezTo>
                    <a:pt x="0" y="102801"/>
                    <a:pt x="57004" y="119516"/>
                    <a:pt x="59420" y="120000"/>
                  </a:cubicBezTo>
                  <a:lnTo>
                    <a:pt x="60000" y="120000"/>
                  </a:lnTo>
                  <a:lnTo>
                    <a:pt x="60483" y="120000"/>
                  </a:lnTo>
                  <a:cubicBezTo>
                    <a:pt x="62995" y="119516"/>
                    <a:pt x="120000" y="102801"/>
                    <a:pt x="120000" y="68212"/>
                  </a:cubicBezTo>
                  <a:cubicBezTo>
                    <a:pt x="120000" y="35458"/>
                    <a:pt x="109082" y="2512"/>
                    <a:pt x="109082" y="1932"/>
                  </a:cubicBezTo>
                  <a:close/>
                  <a:moveTo>
                    <a:pt x="60000" y="114589"/>
                  </a:moveTo>
                  <a:cubicBezTo>
                    <a:pt x="54492" y="113429"/>
                    <a:pt x="5410" y="96811"/>
                    <a:pt x="5410" y="68212"/>
                  </a:cubicBezTo>
                  <a:cubicBezTo>
                    <a:pt x="5410" y="41449"/>
                    <a:pt x="12850" y="16425"/>
                    <a:pt x="15555" y="6570"/>
                  </a:cubicBezTo>
                  <a:cubicBezTo>
                    <a:pt x="22318" y="9565"/>
                    <a:pt x="40386" y="16425"/>
                    <a:pt x="60000" y="16425"/>
                  </a:cubicBezTo>
                  <a:cubicBezTo>
                    <a:pt x="79903" y="16425"/>
                    <a:pt x="97584" y="9565"/>
                    <a:pt x="104444" y="6570"/>
                  </a:cubicBezTo>
                  <a:cubicBezTo>
                    <a:pt x="106859" y="16135"/>
                    <a:pt x="114492" y="41449"/>
                    <a:pt x="114492" y="68212"/>
                  </a:cubicBezTo>
                  <a:cubicBezTo>
                    <a:pt x="114492" y="96811"/>
                    <a:pt x="65410" y="113236"/>
                    <a:pt x="60000" y="114589"/>
                  </a:cubicBezTo>
                  <a:close/>
                  <a:moveTo>
                    <a:pt x="69275" y="49082"/>
                  </a:moveTo>
                  <a:lnTo>
                    <a:pt x="60000" y="24541"/>
                  </a:lnTo>
                  <a:lnTo>
                    <a:pt x="50724" y="49082"/>
                  </a:lnTo>
                  <a:lnTo>
                    <a:pt x="25893" y="49082"/>
                  </a:lnTo>
                  <a:lnTo>
                    <a:pt x="46086" y="64637"/>
                  </a:lnTo>
                  <a:lnTo>
                    <a:pt x="36811" y="92463"/>
                  </a:lnTo>
                  <a:lnTo>
                    <a:pt x="60000" y="75555"/>
                  </a:lnTo>
                  <a:lnTo>
                    <a:pt x="83188" y="92463"/>
                  </a:lnTo>
                  <a:lnTo>
                    <a:pt x="73913" y="64637"/>
                  </a:lnTo>
                  <a:lnTo>
                    <a:pt x="94106" y="49082"/>
                  </a:lnTo>
                  <a:lnTo>
                    <a:pt x="69275" y="49082"/>
                  </a:lnTo>
                  <a:close/>
                  <a:moveTo>
                    <a:pt x="68695" y="66280"/>
                  </a:moveTo>
                  <a:lnTo>
                    <a:pt x="72560" y="78067"/>
                  </a:lnTo>
                  <a:lnTo>
                    <a:pt x="62995" y="71207"/>
                  </a:lnTo>
                  <a:lnTo>
                    <a:pt x="59710" y="68792"/>
                  </a:lnTo>
                  <a:lnTo>
                    <a:pt x="56425" y="71207"/>
                  </a:lnTo>
                  <a:lnTo>
                    <a:pt x="46859" y="78067"/>
                  </a:lnTo>
                  <a:lnTo>
                    <a:pt x="50724" y="66280"/>
                  </a:lnTo>
                  <a:lnTo>
                    <a:pt x="51787" y="62801"/>
                  </a:lnTo>
                  <a:lnTo>
                    <a:pt x="48792" y="60289"/>
                  </a:lnTo>
                  <a:lnTo>
                    <a:pt x="41159" y="54299"/>
                  </a:lnTo>
                  <a:lnTo>
                    <a:pt x="53719" y="54299"/>
                  </a:lnTo>
                  <a:lnTo>
                    <a:pt x="55072" y="50724"/>
                  </a:lnTo>
                  <a:lnTo>
                    <a:pt x="59130" y="39613"/>
                  </a:lnTo>
                  <a:lnTo>
                    <a:pt x="63285" y="50724"/>
                  </a:lnTo>
                  <a:lnTo>
                    <a:pt x="64637" y="54299"/>
                  </a:lnTo>
                  <a:lnTo>
                    <a:pt x="77198" y="54299"/>
                  </a:lnTo>
                  <a:lnTo>
                    <a:pt x="69565" y="60289"/>
                  </a:lnTo>
                  <a:lnTo>
                    <a:pt x="66570" y="62801"/>
                  </a:lnTo>
                  <a:lnTo>
                    <a:pt x="68695" y="66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2126"/>
            <p:cNvSpPr/>
            <p:nvPr/>
          </p:nvSpPr>
          <p:spPr>
            <a:xfrm>
              <a:off x="6893355" y="4075576"/>
              <a:ext cx="297000" cy="27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85" y="25937"/>
                  </a:moveTo>
                  <a:lnTo>
                    <a:pt x="93795" y="25937"/>
                  </a:lnTo>
                  <a:cubicBezTo>
                    <a:pt x="96019" y="20937"/>
                    <a:pt x="96019" y="15312"/>
                    <a:pt x="93601" y="10625"/>
                  </a:cubicBezTo>
                  <a:cubicBezTo>
                    <a:pt x="88960" y="2083"/>
                    <a:pt x="78033" y="0"/>
                    <a:pt x="68751" y="5625"/>
                  </a:cubicBezTo>
                  <a:cubicBezTo>
                    <a:pt x="65173" y="7708"/>
                    <a:pt x="62755" y="10937"/>
                    <a:pt x="60821" y="14166"/>
                  </a:cubicBezTo>
                  <a:lnTo>
                    <a:pt x="60531" y="14166"/>
                  </a:lnTo>
                  <a:lnTo>
                    <a:pt x="60241" y="14166"/>
                  </a:lnTo>
                  <a:lnTo>
                    <a:pt x="59758" y="14166"/>
                  </a:lnTo>
                  <a:lnTo>
                    <a:pt x="59468" y="14166"/>
                  </a:lnTo>
                  <a:lnTo>
                    <a:pt x="59178" y="14166"/>
                  </a:lnTo>
                  <a:lnTo>
                    <a:pt x="58887" y="14166"/>
                  </a:lnTo>
                  <a:cubicBezTo>
                    <a:pt x="57244" y="10625"/>
                    <a:pt x="54536" y="7708"/>
                    <a:pt x="50958" y="5625"/>
                  </a:cubicBezTo>
                  <a:cubicBezTo>
                    <a:pt x="41966" y="0"/>
                    <a:pt x="30749" y="2083"/>
                    <a:pt x="26107" y="10625"/>
                  </a:cubicBezTo>
                  <a:cubicBezTo>
                    <a:pt x="23690" y="15312"/>
                    <a:pt x="23690" y="20937"/>
                    <a:pt x="25914" y="25937"/>
                  </a:cubicBezTo>
                  <a:lnTo>
                    <a:pt x="5414" y="25937"/>
                  </a:lnTo>
                  <a:cubicBezTo>
                    <a:pt x="2417" y="25937"/>
                    <a:pt x="0" y="28541"/>
                    <a:pt x="0" y="31770"/>
                  </a:cubicBezTo>
                  <a:lnTo>
                    <a:pt x="0" y="43541"/>
                  </a:lnTo>
                  <a:cubicBezTo>
                    <a:pt x="0" y="46770"/>
                    <a:pt x="2417" y="49375"/>
                    <a:pt x="5414" y="49375"/>
                  </a:cubicBezTo>
                  <a:lnTo>
                    <a:pt x="5414" y="114062"/>
                  </a:lnTo>
                  <a:cubicBezTo>
                    <a:pt x="5414" y="117291"/>
                    <a:pt x="7832" y="120000"/>
                    <a:pt x="10829" y="120000"/>
                  </a:cubicBezTo>
                  <a:lnTo>
                    <a:pt x="109073" y="120000"/>
                  </a:lnTo>
                  <a:cubicBezTo>
                    <a:pt x="112070" y="120000"/>
                    <a:pt x="114585" y="117291"/>
                    <a:pt x="114585" y="114062"/>
                  </a:cubicBezTo>
                  <a:lnTo>
                    <a:pt x="114585" y="49375"/>
                  </a:lnTo>
                  <a:cubicBezTo>
                    <a:pt x="117582" y="49375"/>
                    <a:pt x="120000" y="46770"/>
                    <a:pt x="120000" y="43541"/>
                  </a:cubicBezTo>
                  <a:lnTo>
                    <a:pt x="120000" y="31770"/>
                  </a:lnTo>
                  <a:cubicBezTo>
                    <a:pt x="120000" y="28541"/>
                    <a:pt x="117582" y="25937"/>
                    <a:pt x="114585" y="25937"/>
                  </a:cubicBezTo>
                  <a:close/>
                  <a:moveTo>
                    <a:pt x="31039" y="13541"/>
                  </a:moveTo>
                  <a:cubicBezTo>
                    <a:pt x="34037" y="8020"/>
                    <a:pt x="41676" y="6770"/>
                    <a:pt x="48251" y="10625"/>
                  </a:cubicBezTo>
                  <a:cubicBezTo>
                    <a:pt x="52312" y="13229"/>
                    <a:pt x="55116" y="17395"/>
                    <a:pt x="55600" y="21458"/>
                  </a:cubicBezTo>
                  <a:lnTo>
                    <a:pt x="53956" y="25937"/>
                  </a:lnTo>
                  <a:lnTo>
                    <a:pt x="32199" y="25937"/>
                  </a:lnTo>
                  <a:cubicBezTo>
                    <a:pt x="29685" y="22083"/>
                    <a:pt x="29202" y="17083"/>
                    <a:pt x="31039" y="13541"/>
                  </a:cubicBezTo>
                  <a:close/>
                  <a:moveTo>
                    <a:pt x="5414" y="43541"/>
                  </a:moveTo>
                  <a:lnTo>
                    <a:pt x="5414" y="31770"/>
                  </a:lnTo>
                  <a:lnTo>
                    <a:pt x="51539" y="31770"/>
                  </a:lnTo>
                  <a:cubicBezTo>
                    <a:pt x="49315" y="36145"/>
                    <a:pt x="46897" y="40312"/>
                    <a:pt x="44480" y="43541"/>
                  </a:cubicBezTo>
                  <a:lnTo>
                    <a:pt x="5414" y="43541"/>
                  </a:lnTo>
                  <a:close/>
                  <a:moveTo>
                    <a:pt x="57244" y="114062"/>
                  </a:moveTo>
                  <a:lnTo>
                    <a:pt x="10829" y="114062"/>
                  </a:lnTo>
                  <a:lnTo>
                    <a:pt x="10829" y="84687"/>
                  </a:lnTo>
                  <a:lnTo>
                    <a:pt x="57244" y="84687"/>
                  </a:lnTo>
                  <a:lnTo>
                    <a:pt x="57244" y="114062"/>
                  </a:lnTo>
                  <a:close/>
                  <a:moveTo>
                    <a:pt x="57244" y="78854"/>
                  </a:moveTo>
                  <a:lnTo>
                    <a:pt x="10829" y="78854"/>
                  </a:lnTo>
                  <a:lnTo>
                    <a:pt x="10829" y="49375"/>
                  </a:lnTo>
                  <a:lnTo>
                    <a:pt x="40032" y="49375"/>
                  </a:lnTo>
                  <a:cubicBezTo>
                    <a:pt x="36551" y="53854"/>
                    <a:pt x="33843" y="56145"/>
                    <a:pt x="33843" y="56145"/>
                  </a:cubicBezTo>
                  <a:cubicBezTo>
                    <a:pt x="32683" y="57395"/>
                    <a:pt x="32393" y="59166"/>
                    <a:pt x="33553" y="60312"/>
                  </a:cubicBezTo>
                  <a:cubicBezTo>
                    <a:pt x="33843" y="60937"/>
                    <a:pt x="34327" y="61145"/>
                    <a:pt x="34907" y="61145"/>
                  </a:cubicBezTo>
                  <a:cubicBezTo>
                    <a:pt x="35680" y="61458"/>
                    <a:pt x="36551" y="61145"/>
                    <a:pt x="37324" y="60625"/>
                  </a:cubicBezTo>
                  <a:cubicBezTo>
                    <a:pt x="37614" y="60312"/>
                    <a:pt x="42256" y="56145"/>
                    <a:pt x="47477" y="49375"/>
                  </a:cubicBezTo>
                  <a:lnTo>
                    <a:pt x="57534" y="49375"/>
                  </a:lnTo>
                  <a:lnTo>
                    <a:pt x="57534" y="78854"/>
                  </a:lnTo>
                  <a:lnTo>
                    <a:pt x="57244" y="78854"/>
                  </a:lnTo>
                  <a:close/>
                  <a:moveTo>
                    <a:pt x="57244" y="43541"/>
                  </a:moveTo>
                  <a:lnTo>
                    <a:pt x="51248" y="43541"/>
                  </a:lnTo>
                  <a:cubicBezTo>
                    <a:pt x="53473" y="40312"/>
                    <a:pt x="55310" y="36458"/>
                    <a:pt x="57244" y="32708"/>
                  </a:cubicBezTo>
                  <a:lnTo>
                    <a:pt x="57244" y="43541"/>
                  </a:lnTo>
                  <a:close/>
                  <a:moveTo>
                    <a:pt x="71458" y="10625"/>
                  </a:moveTo>
                  <a:cubicBezTo>
                    <a:pt x="78033" y="6458"/>
                    <a:pt x="85672" y="8020"/>
                    <a:pt x="88670" y="13541"/>
                  </a:cubicBezTo>
                  <a:cubicBezTo>
                    <a:pt x="90604" y="17395"/>
                    <a:pt x="90024" y="22083"/>
                    <a:pt x="87316" y="25937"/>
                  </a:cubicBezTo>
                  <a:lnTo>
                    <a:pt x="65463" y="25937"/>
                  </a:lnTo>
                  <a:lnTo>
                    <a:pt x="63819" y="21458"/>
                  </a:lnTo>
                  <a:cubicBezTo>
                    <a:pt x="64593" y="17395"/>
                    <a:pt x="67397" y="13229"/>
                    <a:pt x="71458" y="10625"/>
                  </a:cubicBezTo>
                  <a:close/>
                  <a:moveTo>
                    <a:pt x="62755" y="32708"/>
                  </a:moveTo>
                  <a:cubicBezTo>
                    <a:pt x="64593" y="36770"/>
                    <a:pt x="66526" y="40312"/>
                    <a:pt x="68751" y="43541"/>
                  </a:cubicBezTo>
                  <a:lnTo>
                    <a:pt x="62755" y="43541"/>
                  </a:lnTo>
                  <a:lnTo>
                    <a:pt x="62755" y="32708"/>
                  </a:lnTo>
                  <a:close/>
                  <a:moveTo>
                    <a:pt x="109073" y="114062"/>
                  </a:moveTo>
                  <a:lnTo>
                    <a:pt x="62755" y="114062"/>
                  </a:lnTo>
                  <a:lnTo>
                    <a:pt x="62755" y="84687"/>
                  </a:lnTo>
                  <a:lnTo>
                    <a:pt x="109073" y="84687"/>
                  </a:lnTo>
                  <a:lnTo>
                    <a:pt x="109073" y="114062"/>
                  </a:lnTo>
                  <a:close/>
                  <a:moveTo>
                    <a:pt x="109073" y="78854"/>
                  </a:moveTo>
                  <a:lnTo>
                    <a:pt x="62755" y="78854"/>
                  </a:lnTo>
                  <a:lnTo>
                    <a:pt x="62755" y="49375"/>
                  </a:lnTo>
                  <a:lnTo>
                    <a:pt x="72812" y="49375"/>
                  </a:lnTo>
                  <a:cubicBezTo>
                    <a:pt x="78033" y="56458"/>
                    <a:pt x="82385" y="60312"/>
                    <a:pt x="82965" y="60625"/>
                  </a:cubicBezTo>
                  <a:cubicBezTo>
                    <a:pt x="83738" y="61145"/>
                    <a:pt x="84512" y="61458"/>
                    <a:pt x="85382" y="61145"/>
                  </a:cubicBezTo>
                  <a:cubicBezTo>
                    <a:pt x="85962" y="60937"/>
                    <a:pt x="86446" y="60625"/>
                    <a:pt x="86736" y="60312"/>
                  </a:cubicBezTo>
                  <a:cubicBezTo>
                    <a:pt x="87800" y="59166"/>
                    <a:pt x="87510" y="57083"/>
                    <a:pt x="86446" y="56145"/>
                  </a:cubicBezTo>
                  <a:cubicBezTo>
                    <a:pt x="86446" y="56145"/>
                    <a:pt x="83738" y="53854"/>
                    <a:pt x="80161" y="49375"/>
                  </a:cubicBezTo>
                  <a:lnTo>
                    <a:pt x="109073" y="49375"/>
                  </a:lnTo>
                  <a:lnTo>
                    <a:pt x="109073" y="78854"/>
                  </a:lnTo>
                  <a:close/>
                  <a:moveTo>
                    <a:pt x="114585" y="43541"/>
                  </a:moveTo>
                  <a:lnTo>
                    <a:pt x="75519" y="43541"/>
                  </a:lnTo>
                  <a:cubicBezTo>
                    <a:pt x="73102" y="40312"/>
                    <a:pt x="70684" y="36145"/>
                    <a:pt x="68460" y="31770"/>
                  </a:cubicBezTo>
                  <a:lnTo>
                    <a:pt x="114585" y="31770"/>
                  </a:lnTo>
                  <a:lnTo>
                    <a:pt x="114585" y="435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2127"/>
            <p:cNvSpPr/>
            <p:nvPr/>
          </p:nvSpPr>
          <p:spPr>
            <a:xfrm>
              <a:off x="6311517" y="2390776"/>
              <a:ext cx="304800" cy="24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3307"/>
                  </a:moveTo>
                  <a:cubicBezTo>
                    <a:pt x="57004" y="33307"/>
                    <a:pt x="54589" y="36377"/>
                    <a:pt x="54589" y="40039"/>
                  </a:cubicBezTo>
                  <a:lnTo>
                    <a:pt x="57294" y="76653"/>
                  </a:lnTo>
                  <a:cubicBezTo>
                    <a:pt x="57294" y="78661"/>
                    <a:pt x="58357" y="79960"/>
                    <a:pt x="60000" y="79960"/>
                  </a:cubicBezTo>
                  <a:cubicBezTo>
                    <a:pt x="61642" y="79960"/>
                    <a:pt x="62705" y="78661"/>
                    <a:pt x="62705" y="76653"/>
                  </a:cubicBezTo>
                  <a:lnTo>
                    <a:pt x="65507" y="40039"/>
                  </a:lnTo>
                  <a:cubicBezTo>
                    <a:pt x="65507" y="36377"/>
                    <a:pt x="62995" y="33307"/>
                    <a:pt x="60000" y="33307"/>
                  </a:cubicBezTo>
                  <a:close/>
                  <a:moveTo>
                    <a:pt x="60000" y="86692"/>
                  </a:moveTo>
                  <a:cubicBezTo>
                    <a:pt x="57004" y="86692"/>
                    <a:pt x="54589" y="89645"/>
                    <a:pt x="54589" y="93307"/>
                  </a:cubicBezTo>
                  <a:cubicBezTo>
                    <a:pt x="54589" y="96968"/>
                    <a:pt x="57004" y="100039"/>
                    <a:pt x="60000" y="100039"/>
                  </a:cubicBezTo>
                  <a:cubicBezTo>
                    <a:pt x="62995" y="100039"/>
                    <a:pt x="65507" y="96968"/>
                    <a:pt x="65507" y="93307"/>
                  </a:cubicBezTo>
                  <a:cubicBezTo>
                    <a:pt x="65507" y="89645"/>
                    <a:pt x="62995" y="86692"/>
                    <a:pt x="60000" y="86692"/>
                  </a:cubicBezTo>
                  <a:close/>
                  <a:moveTo>
                    <a:pt x="118647" y="100039"/>
                  </a:moveTo>
                  <a:lnTo>
                    <a:pt x="69565" y="6614"/>
                  </a:lnTo>
                  <a:cubicBezTo>
                    <a:pt x="69565" y="6614"/>
                    <a:pt x="67053" y="0"/>
                    <a:pt x="60000" y="0"/>
                  </a:cubicBezTo>
                  <a:cubicBezTo>
                    <a:pt x="53429" y="0"/>
                    <a:pt x="50434" y="6614"/>
                    <a:pt x="50434" y="6614"/>
                  </a:cubicBezTo>
                  <a:lnTo>
                    <a:pt x="1352" y="100039"/>
                  </a:lnTo>
                  <a:cubicBezTo>
                    <a:pt x="1352" y="100039"/>
                    <a:pt x="0" y="102283"/>
                    <a:pt x="0" y="106653"/>
                  </a:cubicBezTo>
                  <a:cubicBezTo>
                    <a:pt x="0" y="113976"/>
                    <a:pt x="4927" y="120000"/>
                    <a:pt x="10917" y="120000"/>
                  </a:cubicBezTo>
                  <a:lnTo>
                    <a:pt x="109082" y="120000"/>
                  </a:lnTo>
                  <a:cubicBezTo>
                    <a:pt x="115072" y="120000"/>
                    <a:pt x="120000" y="113976"/>
                    <a:pt x="120000" y="106653"/>
                  </a:cubicBezTo>
                  <a:cubicBezTo>
                    <a:pt x="120000" y="102047"/>
                    <a:pt x="118647" y="100039"/>
                    <a:pt x="118647" y="100039"/>
                  </a:cubicBezTo>
                  <a:close/>
                  <a:moveTo>
                    <a:pt x="109082" y="113385"/>
                  </a:moveTo>
                  <a:lnTo>
                    <a:pt x="10917" y="113385"/>
                  </a:lnTo>
                  <a:cubicBezTo>
                    <a:pt x="7922" y="113385"/>
                    <a:pt x="5507" y="110314"/>
                    <a:pt x="5507" y="106653"/>
                  </a:cubicBezTo>
                  <a:cubicBezTo>
                    <a:pt x="5507" y="105354"/>
                    <a:pt x="5700" y="104291"/>
                    <a:pt x="5700" y="104055"/>
                  </a:cubicBezTo>
                  <a:lnTo>
                    <a:pt x="5990" y="103700"/>
                  </a:lnTo>
                  <a:lnTo>
                    <a:pt x="55072" y="10275"/>
                  </a:lnTo>
                  <a:lnTo>
                    <a:pt x="55362" y="10039"/>
                  </a:lnTo>
                  <a:cubicBezTo>
                    <a:pt x="55362" y="10039"/>
                    <a:pt x="57004" y="6614"/>
                    <a:pt x="60000" y="6614"/>
                  </a:cubicBezTo>
                  <a:cubicBezTo>
                    <a:pt x="63285" y="6614"/>
                    <a:pt x="64347" y="9330"/>
                    <a:pt x="64637" y="9685"/>
                  </a:cubicBezTo>
                  <a:cubicBezTo>
                    <a:pt x="64637" y="10039"/>
                    <a:pt x="64927" y="10039"/>
                    <a:pt x="64927" y="10629"/>
                  </a:cubicBezTo>
                  <a:lnTo>
                    <a:pt x="114009" y="104055"/>
                  </a:lnTo>
                  <a:lnTo>
                    <a:pt x="114299" y="104291"/>
                  </a:lnTo>
                  <a:cubicBezTo>
                    <a:pt x="114299" y="104645"/>
                    <a:pt x="114589" y="105354"/>
                    <a:pt x="114589" y="107007"/>
                  </a:cubicBezTo>
                  <a:cubicBezTo>
                    <a:pt x="114589" y="110314"/>
                    <a:pt x="112077" y="113385"/>
                    <a:pt x="109082" y="113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2128"/>
            <p:cNvSpPr/>
            <p:nvPr/>
          </p:nvSpPr>
          <p:spPr>
            <a:xfrm>
              <a:off x="6913316" y="2366707"/>
              <a:ext cx="240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3671"/>
                  </a:moveTo>
                  <a:cubicBezTo>
                    <a:pt x="62007" y="103671"/>
                    <a:pt x="63307" y="102512"/>
                    <a:pt x="63307" y="100869"/>
                  </a:cubicBezTo>
                  <a:lnTo>
                    <a:pt x="63307" y="35458"/>
                  </a:lnTo>
                  <a:cubicBezTo>
                    <a:pt x="63307" y="33816"/>
                    <a:pt x="62007" y="32753"/>
                    <a:pt x="60000" y="32753"/>
                  </a:cubicBezTo>
                  <a:cubicBezTo>
                    <a:pt x="57992" y="32753"/>
                    <a:pt x="56692" y="33816"/>
                    <a:pt x="56692" y="35458"/>
                  </a:cubicBezTo>
                  <a:lnTo>
                    <a:pt x="56692" y="100869"/>
                  </a:lnTo>
                  <a:cubicBezTo>
                    <a:pt x="56692" y="102512"/>
                    <a:pt x="57992" y="103671"/>
                    <a:pt x="60000" y="103671"/>
                  </a:cubicBezTo>
                  <a:close/>
                  <a:moveTo>
                    <a:pt x="79960" y="103671"/>
                  </a:moveTo>
                  <a:cubicBezTo>
                    <a:pt x="81968" y="103671"/>
                    <a:pt x="83267" y="102512"/>
                    <a:pt x="83267" y="100869"/>
                  </a:cubicBezTo>
                  <a:lnTo>
                    <a:pt x="88346" y="35458"/>
                  </a:lnTo>
                  <a:cubicBezTo>
                    <a:pt x="88346" y="33816"/>
                    <a:pt x="86929" y="32753"/>
                    <a:pt x="84921" y="32753"/>
                  </a:cubicBezTo>
                  <a:cubicBezTo>
                    <a:pt x="83031" y="32753"/>
                    <a:pt x="81614" y="33816"/>
                    <a:pt x="81614" y="35458"/>
                  </a:cubicBezTo>
                  <a:lnTo>
                    <a:pt x="76653" y="100869"/>
                  </a:lnTo>
                  <a:cubicBezTo>
                    <a:pt x="76653" y="102222"/>
                    <a:pt x="77952" y="103671"/>
                    <a:pt x="79960" y="103671"/>
                  </a:cubicBezTo>
                  <a:close/>
                  <a:moveTo>
                    <a:pt x="116692" y="16328"/>
                  </a:moveTo>
                  <a:lnTo>
                    <a:pt x="83267" y="16328"/>
                  </a:lnTo>
                  <a:lnTo>
                    <a:pt x="83267" y="5507"/>
                  </a:lnTo>
                  <a:cubicBezTo>
                    <a:pt x="83267" y="2512"/>
                    <a:pt x="80314" y="0"/>
                    <a:pt x="76653" y="0"/>
                  </a:cubicBezTo>
                  <a:lnTo>
                    <a:pt x="43346" y="0"/>
                  </a:lnTo>
                  <a:cubicBezTo>
                    <a:pt x="39685" y="0"/>
                    <a:pt x="36614" y="2512"/>
                    <a:pt x="36614" y="5507"/>
                  </a:cubicBezTo>
                  <a:lnTo>
                    <a:pt x="36614" y="16328"/>
                  </a:lnTo>
                  <a:lnTo>
                    <a:pt x="3307" y="16328"/>
                  </a:lnTo>
                  <a:cubicBezTo>
                    <a:pt x="1299" y="16328"/>
                    <a:pt x="0" y="17487"/>
                    <a:pt x="0" y="19130"/>
                  </a:cubicBezTo>
                  <a:cubicBezTo>
                    <a:pt x="0" y="20772"/>
                    <a:pt x="1299" y="21835"/>
                    <a:pt x="3307" y="21835"/>
                  </a:cubicBezTo>
                  <a:lnTo>
                    <a:pt x="9921" y="21835"/>
                  </a:lnTo>
                  <a:lnTo>
                    <a:pt x="16653" y="109082"/>
                  </a:lnTo>
                  <a:cubicBezTo>
                    <a:pt x="17598" y="115072"/>
                    <a:pt x="22677" y="120000"/>
                    <a:pt x="30000" y="120000"/>
                  </a:cubicBezTo>
                  <a:lnTo>
                    <a:pt x="90000" y="120000"/>
                  </a:lnTo>
                  <a:cubicBezTo>
                    <a:pt x="97322" y="120000"/>
                    <a:pt x="101929" y="115072"/>
                    <a:pt x="103346" y="109082"/>
                  </a:cubicBezTo>
                  <a:lnTo>
                    <a:pt x="109960" y="21835"/>
                  </a:lnTo>
                  <a:lnTo>
                    <a:pt x="116692" y="21835"/>
                  </a:lnTo>
                  <a:cubicBezTo>
                    <a:pt x="118582" y="21835"/>
                    <a:pt x="120000" y="20772"/>
                    <a:pt x="120000" y="19130"/>
                  </a:cubicBezTo>
                  <a:cubicBezTo>
                    <a:pt x="120000" y="17487"/>
                    <a:pt x="118582" y="16328"/>
                    <a:pt x="116692" y="16328"/>
                  </a:cubicBezTo>
                  <a:close/>
                  <a:moveTo>
                    <a:pt x="43346" y="5507"/>
                  </a:moveTo>
                  <a:lnTo>
                    <a:pt x="76653" y="5507"/>
                  </a:lnTo>
                  <a:lnTo>
                    <a:pt x="76653" y="16328"/>
                  </a:lnTo>
                  <a:lnTo>
                    <a:pt x="43346" y="16328"/>
                  </a:lnTo>
                  <a:lnTo>
                    <a:pt x="43346" y="5507"/>
                  </a:lnTo>
                  <a:close/>
                  <a:moveTo>
                    <a:pt x="96614" y="109082"/>
                  </a:moveTo>
                  <a:cubicBezTo>
                    <a:pt x="96259" y="112077"/>
                    <a:pt x="93661" y="114492"/>
                    <a:pt x="90000" y="114492"/>
                  </a:cubicBezTo>
                  <a:lnTo>
                    <a:pt x="30000" y="114492"/>
                  </a:lnTo>
                  <a:cubicBezTo>
                    <a:pt x="26338" y="114492"/>
                    <a:pt x="23976" y="112077"/>
                    <a:pt x="23267" y="109082"/>
                  </a:cubicBezTo>
                  <a:lnTo>
                    <a:pt x="16653" y="21835"/>
                  </a:lnTo>
                  <a:lnTo>
                    <a:pt x="103346" y="21835"/>
                  </a:lnTo>
                  <a:lnTo>
                    <a:pt x="96614" y="109082"/>
                  </a:lnTo>
                  <a:close/>
                  <a:moveTo>
                    <a:pt x="39921" y="103671"/>
                  </a:moveTo>
                  <a:cubicBezTo>
                    <a:pt x="41929" y="103671"/>
                    <a:pt x="43346" y="102222"/>
                    <a:pt x="43346" y="100869"/>
                  </a:cubicBezTo>
                  <a:lnTo>
                    <a:pt x="38267" y="35458"/>
                  </a:lnTo>
                  <a:cubicBezTo>
                    <a:pt x="38267" y="33816"/>
                    <a:pt x="36614" y="32753"/>
                    <a:pt x="34960" y="32753"/>
                  </a:cubicBezTo>
                  <a:cubicBezTo>
                    <a:pt x="32952" y="32753"/>
                    <a:pt x="31653" y="34106"/>
                    <a:pt x="31653" y="35458"/>
                  </a:cubicBezTo>
                  <a:lnTo>
                    <a:pt x="36614" y="100869"/>
                  </a:lnTo>
                  <a:cubicBezTo>
                    <a:pt x="36614" y="102512"/>
                    <a:pt x="38267" y="103671"/>
                    <a:pt x="39921" y="103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2129"/>
            <p:cNvSpPr/>
            <p:nvPr/>
          </p:nvSpPr>
          <p:spPr>
            <a:xfrm>
              <a:off x="7451641" y="2350657"/>
              <a:ext cx="2007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14" y="103961"/>
                  </a:moveTo>
                  <a:cubicBezTo>
                    <a:pt x="86422" y="103961"/>
                    <a:pt x="87981" y="102801"/>
                    <a:pt x="87981" y="101159"/>
                  </a:cubicBezTo>
                  <a:lnTo>
                    <a:pt x="93931" y="35748"/>
                  </a:lnTo>
                  <a:cubicBezTo>
                    <a:pt x="93931" y="34106"/>
                    <a:pt x="92373" y="33043"/>
                    <a:pt x="89964" y="33043"/>
                  </a:cubicBezTo>
                  <a:cubicBezTo>
                    <a:pt x="87556" y="33043"/>
                    <a:pt x="85997" y="34106"/>
                    <a:pt x="85997" y="35748"/>
                  </a:cubicBezTo>
                  <a:lnTo>
                    <a:pt x="80047" y="101159"/>
                  </a:lnTo>
                  <a:cubicBezTo>
                    <a:pt x="80047" y="102512"/>
                    <a:pt x="81605" y="103961"/>
                    <a:pt x="84014" y="103961"/>
                  </a:cubicBezTo>
                  <a:close/>
                  <a:moveTo>
                    <a:pt x="59929" y="103961"/>
                  </a:moveTo>
                  <a:cubicBezTo>
                    <a:pt x="62337" y="103961"/>
                    <a:pt x="64037" y="102801"/>
                    <a:pt x="64037" y="101159"/>
                  </a:cubicBezTo>
                  <a:lnTo>
                    <a:pt x="64037" y="35748"/>
                  </a:lnTo>
                  <a:cubicBezTo>
                    <a:pt x="64037" y="34106"/>
                    <a:pt x="62337" y="33043"/>
                    <a:pt x="59929" y="33043"/>
                  </a:cubicBezTo>
                  <a:cubicBezTo>
                    <a:pt x="57662" y="33043"/>
                    <a:pt x="55962" y="34106"/>
                    <a:pt x="55962" y="35748"/>
                  </a:cubicBezTo>
                  <a:lnTo>
                    <a:pt x="55962" y="101159"/>
                  </a:lnTo>
                  <a:cubicBezTo>
                    <a:pt x="55962" y="102801"/>
                    <a:pt x="57662" y="103961"/>
                    <a:pt x="59929" y="103961"/>
                  </a:cubicBezTo>
                  <a:close/>
                  <a:moveTo>
                    <a:pt x="35985" y="103961"/>
                  </a:moveTo>
                  <a:cubicBezTo>
                    <a:pt x="38394" y="103961"/>
                    <a:pt x="39952" y="102512"/>
                    <a:pt x="39952" y="101159"/>
                  </a:cubicBezTo>
                  <a:lnTo>
                    <a:pt x="34002" y="35748"/>
                  </a:lnTo>
                  <a:cubicBezTo>
                    <a:pt x="34002" y="34106"/>
                    <a:pt x="32018" y="33043"/>
                    <a:pt x="30035" y="33043"/>
                  </a:cubicBezTo>
                  <a:cubicBezTo>
                    <a:pt x="27626" y="33043"/>
                    <a:pt x="26068" y="34396"/>
                    <a:pt x="26068" y="35748"/>
                  </a:cubicBezTo>
                  <a:lnTo>
                    <a:pt x="32018" y="101159"/>
                  </a:lnTo>
                  <a:cubicBezTo>
                    <a:pt x="32018" y="102801"/>
                    <a:pt x="34002" y="103961"/>
                    <a:pt x="35985" y="103961"/>
                  </a:cubicBezTo>
                  <a:close/>
                  <a:moveTo>
                    <a:pt x="116033" y="16618"/>
                  </a:moveTo>
                  <a:lnTo>
                    <a:pt x="109232" y="16618"/>
                  </a:lnTo>
                  <a:cubicBezTo>
                    <a:pt x="106824" y="15265"/>
                    <a:pt x="104415" y="13623"/>
                    <a:pt x="102007" y="11207"/>
                  </a:cubicBezTo>
                  <a:cubicBezTo>
                    <a:pt x="98323" y="7149"/>
                    <a:pt x="92798" y="2995"/>
                    <a:pt x="81605" y="2995"/>
                  </a:cubicBezTo>
                  <a:cubicBezTo>
                    <a:pt x="71971" y="2995"/>
                    <a:pt x="65596" y="4637"/>
                    <a:pt x="62054" y="7342"/>
                  </a:cubicBezTo>
                  <a:cubicBezTo>
                    <a:pt x="61204" y="7922"/>
                    <a:pt x="59929" y="8212"/>
                    <a:pt x="58370" y="8212"/>
                  </a:cubicBezTo>
                  <a:cubicBezTo>
                    <a:pt x="56387" y="8212"/>
                    <a:pt x="54403" y="7632"/>
                    <a:pt x="53128" y="6280"/>
                  </a:cubicBezTo>
                  <a:cubicBezTo>
                    <a:pt x="51570" y="2222"/>
                    <a:pt x="45194" y="0"/>
                    <a:pt x="37544" y="0"/>
                  </a:cubicBezTo>
                  <a:cubicBezTo>
                    <a:pt x="30035" y="0"/>
                    <a:pt x="23943" y="2995"/>
                    <a:pt x="21959" y="7149"/>
                  </a:cubicBezTo>
                  <a:cubicBezTo>
                    <a:pt x="14025" y="8985"/>
                    <a:pt x="8075" y="12270"/>
                    <a:pt x="5950" y="16425"/>
                  </a:cubicBezTo>
                  <a:lnTo>
                    <a:pt x="3966" y="16425"/>
                  </a:lnTo>
                  <a:cubicBezTo>
                    <a:pt x="1558" y="16425"/>
                    <a:pt x="0" y="17487"/>
                    <a:pt x="0" y="19130"/>
                  </a:cubicBezTo>
                  <a:lnTo>
                    <a:pt x="0" y="19130"/>
                  </a:lnTo>
                  <a:lnTo>
                    <a:pt x="8075" y="109082"/>
                  </a:lnTo>
                  <a:cubicBezTo>
                    <a:pt x="9208" y="115072"/>
                    <a:pt x="15159" y="120000"/>
                    <a:pt x="23943" y="120000"/>
                  </a:cubicBezTo>
                  <a:lnTo>
                    <a:pt x="95914" y="120000"/>
                  </a:lnTo>
                  <a:cubicBezTo>
                    <a:pt x="104840" y="120000"/>
                    <a:pt x="110365" y="115072"/>
                    <a:pt x="111924" y="109082"/>
                  </a:cubicBezTo>
                  <a:lnTo>
                    <a:pt x="120000" y="19130"/>
                  </a:lnTo>
                  <a:lnTo>
                    <a:pt x="120000" y="19130"/>
                  </a:lnTo>
                  <a:cubicBezTo>
                    <a:pt x="120000" y="17777"/>
                    <a:pt x="118299" y="16618"/>
                    <a:pt x="116033" y="16618"/>
                  </a:cubicBezTo>
                  <a:close/>
                  <a:moveTo>
                    <a:pt x="25218" y="12560"/>
                  </a:moveTo>
                  <a:cubicBezTo>
                    <a:pt x="27626" y="11980"/>
                    <a:pt x="29610" y="10628"/>
                    <a:pt x="30460" y="8985"/>
                  </a:cubicBezTo>
                  <a:cubicBezTo>
                    <a:pt x="31168" y="7342"/>
                    <a:pt x="34002" y="5797"/>
                    <a:pt x="37969" y="5797"/>
                  </a:cubicBezTo>
                  <a:cubicBezTo>
                    <a:pt x="41936" y="5797"/>
                    <a:pt x="45194" y="6280"/>
                    <a:pt x="45619" y="7922"/>
                  </a:cubicBezTo>
                  <a:lnTo>
                    <a:pt x="46753" y="9565"/>
                  </a:lnTo>
                  <a:cubicBezTo>
                    <a:pt x="49586" y="12270"/>
                    <a:pt x="53978" y="13623"/>
                    <a:pt x="58370" y="13623"/>
                  </a:cubicBezTo>
                  <a:cubicBezTo>
                    <a:pt x="62054" y="13623"/>
                    <a:pt x="65596" y="12560"/>
                    <a:pt x="68004" y="10917"/>
                  </a:cubicBezTo>
                  <a:cubicBezTo>
                    <a:pt x="70413" y="9275"/>
                    <a:pt x="74380" y="8212"/>
                    <a:pt x="81605" y="8212"/>
                  </a:cubicBezTo>
                  <a:cubicBezTo>
                    <a:pt x="88831" y="8212"/>
                    <a:pt x="92798" y="10917"/>
                    <a:pt x="93648" y="12270"/>
                  </a:cubicBezTo>
                  <a:cubicBezTo>
                    <a:pt x="94781" y="13913"/>
                    <a:pt x="96340" y="15265"/>
                    <a:pt x="98040" y="16425"/>
                  </a:cubicBezTo>
                  <a:lnTo>
                    <a:pt x="15584" y="16425"/>
                  </a:lnTo>
                  <a:cubicBezTo>
                    <a:pt x="17567" y="15072"/>
                    <a:pt x="20826" y="13623"/>
                    <a:pt x="25218" y="12560"/>
                  </a:cubicBezTo>
                  <a:close/>
                  <a:moveTo>
                    <a:pt x="103990" y="109371"/>
                  </a:moveTo>
                  <a:cubicBezTo>
                    <a:pt x="103565" y="112367"/>
                    <a:pt x="100306" y="114782"/>
                    <a:pt x="95914" y="114782"/>
                  </a:cubicBezTo>
                  <a:lnTo>
                    <a:pt x="23943" y="114782"/>
                  </a:lnTo>
                  <a:cubicBezTo>
                    <a:pt x="19551" y="114782"/>
                    <a:pt x="16859" y="112367"/>
                    <a:pt x="16009" y="109371"/>
                  </a:cubicBezTo>
                  <a:lnTo>
                    <a:pt x="8358" y="22125"/>
                  </a:lnTo>
                  <a:lnTo>
                    <a:pt x="111924" y="22125"/>
                  </a:lnTo>
                  <a:lnTo>
                    <a:pt x="103990" y="109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2130"/>
            <p:cNvSpPr/>
            <p:nvPr/>
          </p:nvSpPr>
          <p:spPr>
            <a:xfrm>
              <a:off x="7950075" y="2365207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5169"/>
                  </a:moveTo>
                  <a:lnTo>
                    <a:pt x="120000" y="95169"/>
                  </a:lnTo>
                  <a:cubicBezTo>
                    <a:pt x="120000" y="92946"/>
                    <a:pt x="118934" y="90821"/>
                    <a:pt x="117578" y="89468"/>
                  </a:cubicBezTo>
                  <a:cubicBezTo>
                    <a:pt x="116997" y="88888"/>
                    <a:pt x="116707" y="88599"/>
                    <a:pt x="116125" y="88309"/>
                  </a:cubicBezTo>
                  <a:lnTo>
                    <a:pt x="92978" y="70338"/>
                  </a:lnTo>
                  <a:cubicBezTo>
                    <a:pt x="91525" y="68985"/>
                    <a:pt x="89394" y="67922"/>
                    <a:pt x="87167" y="67922"/>
                  </a:cubicBezTo>
                  <a:cubicBezTo>
                    <a:pt x="85326" y="67922"/>
                    <a:pt x="83680" y="68405"/>
                    <a:pt x="82324" y="69565"/>
                  </a:cubicBezTo>
                  <a:lnTo>
                    <a:pt x="75738" y="76038"/>
                  </a:lnTo>
                  <a:lnTo>
                    <a:pt x="75738" y="76038"/>
                  </a:lnTo>
                  <a:cubicBezTo>
                    <a:pt x="74673" y="77198"/>
                    <a:pt x="73220" y="77971"/>
                    <a:pt x="71573" y="77971"/>
                  </a:cubicBezTo>
                  <a:cubicBezTo>
                    <a:pt x="69733" y="77971"/>
                    <a:pt x="68087" y="77198"/>
                    <a:pt x="67215" y="75555"/>
                  </a:cubicBezTo>
                  <a:lnTo>
                    <a:pt x="67215" y="75845"/>
                  </a:lnTo>
                  <a:cubicBezTo>
                    <a:pt x="58208" y="69275"/>
                    <a:pt x="50266" y="61642"/>
                    <a:pt x="43970" y="52657"/>
                  </a:cubicBezTo>
                  <a:lnTo>
                    <a:pt x="44261" y="52657"/>
                  </a:lnTo>
                  <a:cubicBezTo>
                    <a:pt x="42905" y="51497"/>
                    <a:pt x="41840" y="49855"/>
                    <a:pt x="41840" y="48019"/>
                  </a:cubicBezTo>
                  <a:cubicBezTo>
                    <a:pt x="41840" y="46376"/>
                    <a:pt x="42615" y="44734"/>
                    <a:pt x="43777" y="43864"/>
                  </a:cubicBezTo>
                  <a:lnTo>
                    <a:pt x="43777" y="43864"/>
                  </a:lnTo>
                  <a:lnTo>
                    <a:pt x="50266" y="37584"/>
                  </a:lnTo>
                  <a:cubicBezTo>
                    <a:pt x="51428" y="36231"/>
                    <a:pt x="51912" y="34589"/>
                    <a:pt x="51912" y="32753"/>
                  </a:cubicBezTo>
                  <a:cubicBezTo>
                    <a:pt x="51912" y="30531"/>
                    <a:pt x="51138" y="28309"/>
                    <a:pt x="49491" y="26956"/>
                  </a:cubicBezTo>
                  <a:lnTo>
                    <a:pt x="31476" y="3768"/>
                  </a:lnTo>
                  <a:cubicBezTo>
                    <a:pt x="31186" y="3285"/>
                    <a:pt x="30605" y="2705"/>
                    <a:pt x="30314" y="2415"/>
                  </a:cubicBezTo>
                  <a:cubicBezTo>
                    <a:pt x="28958" y="1062"/>
                    <a:pt x="26828" y="0"/>
                    <a:pt x="24600" y="0"/>
                  </a:cubicBezTo>
                  <a:cubicBezTo>
                    <a:pt x="13656" y="0"/>
                    <a:pt x="0" y="12850"/>
                    <a:pt x="0" y="28599"/>
                  </a:cubicBezTo>
                  <a:cubicBezTo>
                    <a:pt x="0" y="32946"/>
                    <a:pt x="1065" y="37101"/>
                    <a:pt x="2711" y="40869"/>
                  </a:cubicBezTo>
                  <a:lnTo>
                    <a:pt x="2711" y="40869"/>
                  </a:lnTo>
                  <a:cubicBezTo>
                    <a:pt x="19176" y="73623"/>
                    <a:pt x="46489" y="100869"/>
                    <a:pt x="79225" y="117198"/>
                  </a:cubicBezTo>
                  <a:lnTo>
                    <a:pt x="79225" y="117198"/>
                  </a:lnTo>
                  <a:cubicBezTo>
                    <a:pt x="83099" y="118840"/>
                    <a:pt x="87167" y="120000"/>
                    <a:pt x="91525" y="120000"/>
                  </a:cubicBezTo>
                  <a:cubicBezTo>
                    <a:pt x="107118" y="119710"/>
                    <a:pt x="120000" y="106086"/>
                    <a:pt x="120000" y="95169"/>
                  </a:cubicBezTo>
                  <a:lnTo>
                    <a:pt x="120000" y="95169"/>
                  </a:lnTo>
                  <a:close/>
                  <a:moveTo>
                    <a:pt x="91331" y="114202"/>
                  </a:moveTo>
                  <a:cubicBezTo>
                    <a:pt x="87748" y="114202"/>
                    <a:pt x="84455" y="113429"/>
                    <a:pt x="81452" y="112077"/>
                  </a:cubicBezTo>
                  <a:cubicBezTo>
                    <a:pt x="81162" y="111787"/>
                    <a:pt x="80871" y="111787"/>
                    <a:pt x="80677" y="111787"/>
                  </a:cubicBezTo>
                  <a:cubicBezTo>
                    <a:pt x="49491" y="95942"/>
                    <a:pt x="23825" y="70338"/>
                    <a:pt x="7941" y="39227"/>
                  </a:cubicBezTo>
                  <a:cubicBezTo>
                    <a:pt x="7941" y="39033"/>
                    <a:pt x="7651" y="38743"/>
                    <a:pt x="7651" y="38454"/>
                  </a:cubicBezTo>
                  <a:cubicBezTo>
                    <a:pt x="6295" y="35169"/>
                    <a:pt x="5423" y="31884"/>
                    <a:pt x="5423" y="28599"/>
                  </a:cubicBezTo>
                  <a:cubicBezTo>
                    <a:pt x="5423" y="15555"/>
                    <a:pt x="16949" y="5410"/>
                    <a:pt x="24600" y="5410"/>
                  </a:cubicBezTo>
                  <a:cubicBezTo>
                    <a:pt x="25665" y="5410"/>
                    <a:pt x="26246" y="5990"/>
                    <a:pt x="26537" y="6280"/>
                  </a:cubicBezTo>
                  <a:cubicBezTo>
                    <a:pt x="26537" y="6280"/>
                    <a:pt x="26828" y="6570"/>
                    <a:pt x="26828" y="6763"/>
                  </a:cubicBezTo>
                  <a:cubicBezTo>
                    <a:pt x="26828" y="7053"/>
                    <a:pt x="27021" y="7053"/>
                    <a:pt x="27021" y="7342"/>
                  </a:cubicBezTo>
                  <a:lnTo>
                    <a:pt x="45133" y="30531"/>
                  </a:lnTo>
                  <a:lnTo>
                    <a:pt x="45617" y="31111"/>
                  </a:lnTo>
                  <a:cubicBezTo>
                    <a:pt x="45907" y="31304"/>
                    <a:pt x="46489" y="31884"/>
                    <a:pt x="46489" y="32946"/>
                  </a:cubicBezTo>
                  <a:cubicBezTo>
                    <a:pt x="46489" y="33526"/>
                    <a:pt x="46489" y="33816"/>
                    <a:pt x="46198" y="34396"/>
                  </a:cubicBezTo>
                  <a:lnTo>
                    <a:pt x="40193" y="40386"/>
                  </a:lnTo>
                  <a:lnTo>
                    <a:pt x="40193" y="40386"/>
                  </a:lnTo>
                  <a:cubicBezTo>
                    <a:pt x="37966" y="42512"/>
                    <a:pt x="36610" y="45217"/>
                    <a:pt x="36610" y="48212"/>
                  </a:cubicBezTo>
                  <a:cubicBezTo>
                    <a:pt x="36610" y="51014"/>
                    <a:pt x="37772" y="53719"/>
                    <a:pt x="39612" y="55845"/>
                  </a:cubicBezTo>
                  <a:lnTo>
                    <a:pt x="39903" y="56135"/>
                  </a:lnTo>
                  <a:cubicBezTo>
                    <a:pt x="46779" y="65410"/>
                    <a:pt x="54915" y="73623"/>
                    <a:pt x="64503" y="80386"/>
                  </a:cubicBezTo>
                  <a:cubicBezTo>
                    <a:pt x="64503" y="80386"/>
                    <a:pt x="64794" y="80386"/>
                    <a:pt x="64794" y="80676"/>
                  </a:cubicBezTo>
                  <a:cubicBezTo>
                    <a:pt x="66731" y="82608"/>
                    <a:pt x="69443" y="83671"/>
                    <a:pt x="72445" y="83671"/>
                  </a:cubicBezTo>
                  <a:cubicBezTo>
                    <a:pt x="75157" y="83671"/>
                    <a:pt x="78159" y="82608"/>
                    <a:pt x="80096" y="80386"/>
                  </a:cubicBezTo>
                  <a:lnTo>
                    <a:pt x="80387" y="80193"/>
                  </a:lnTo>
                  <a:lnTo>
                    <a:pt x="86392" y="73913"/>
                  </a:lnTo>
                  <a:cubicBezTo>
                    <a:pt x="86973" y="73623"/>
                    <a:pt x="87167" y="73623"/>
                    <a:pt x="87748" y="73623"/>
                  </a:cubicBezTo>
                  <a:cubicBezTo>
                    <a:pt x="88813" y="73623"/>
                    <a:pt x="89394" y="74202"/>
                    <a:pt x="89685" y="74396"/>
                  </a:cubicBezTo>
                  <a:lnTo>
                    <a:pt x="90169" y="74975"/>
                  </a:lnTo>
                  <a:lnTo>
                    <a:pt x="113414" y="92946"/>
                  </a:lnTo>
                  <a:cubicBezTo>
                    <a:pt x="113704" y="92946"/>
                    <a:pt x="113704" y="93236"/>
                    <a:pt x="113995" y="93236"/>
                  </a:cubicBezTo>
                  <a:cubicBezTo>
                    <a:pt x="114285" y="93526"/>
                    <a:pt x="114576" y="93526"/>
                    <a:pt x="114576" y="93526"/>
                  </a:cubicBezTo>
                  <a:cubicBezTo>
                    <a:pt x="114769" y="93816"/>
                    <a:pt x="115351" y="94299"/>
                    <a:pt x="115351" y="95458"/>
                  </a:cubicBezTo>
                  <a:lnTo>
                    <a:pt x="115351" y="95942"/>
                  </a:lnTo>
                  <a:cubicBezTo>
                    <a:pt x="113995" y="103091"/>
                    <a:pt x="104116" y="114202"/>
                    <a:pt x="91331" y="114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2131"/>
            <p:cNvSpPr/>
            <p:nvPr/>
          </p:nvSpPr>
          <p:spPr>
            <a:xfrm>
              <a:off x="7463039" y="2949444"/>
              <a:ext cx="2970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78" y="5493"/>
                  </a:moveTo>
                  <a:cubicBezTo>
                    <a:pt x="92397" y="5493"/>
                    <a:pt x="114479" y="27469"/>
                    <a:pt x="114479" y="54457"/>
                  </a:cubicBezTo>
                  <a:cubicBezTo>
                    <a:pt x="114479" y="56000"/>
                    <a:pt x="115641" y="57156"/>
                    <a:pt x="117191" y="57156"/>
                  </a:cubicBezTo>
                  <a:cubicBezTo>
                    <a:pt x="118837" y="57156"/>
                    <a:pt x="120000" y="56000"/>
                    <a:pt x="120000" y="54457"/>
                  </a:cubicBezTo>
                  <a:cubicBezTo>
                    <a:pt x="120000" y="24481"/>
                    <a:pt x="95399" y="0"/>
                    <a:pt x="65278" y="0"/>
                  </a:cubicBezTo>
                  <a:cubicBezTo>
                    <a:pt x="63631" y="0"/>
                    <a:pt x="62566" y="1060"/>
                    <a:pt x="62566" y="2698"/>
                  </a:cubicBezTo>
                  <a:cubicBezTo>
                    <a:pt x="62566" y="4337"/>
                    <a:pt x="63631" y="5493"/>
                    <a:pt x="65278" y="5493"/>
                  </a:cubicBezTo>
                  <a:close/>
                  <a:moveTo>
                    <a:pt x="65278" y="32674"/>
                  </a:moveTo>
                  <a:cubicBezTo>
                    <a:pt x="77288" y="32674"/>
                    <a:pt x="87167" y="42409"/>
                    <a:pt x="87167" y="54457"/>
                  </a:cubicBezTo>
                  <a:cubicBezTo>
                    <a:pt x="87167" y="56000"/>
                    <a:pt x="88232" y="57156"/>
                    <a:pt x="89878" y="57156"/>
                  </a:cubicBezTo>
                  <a:cubicBezTo>
                    <a:pt x="91525" y="57156"/>
                    <a:pt x="92590" y="56000"/>
                    <a:pt x="92590" y="54457"/>
                  </a:cubicBezTo>
                  <a:cubicBezTo>
                    <a:pt x="92590" y="39421"/>
                    <a:pt x="80290" y="27180"/>
                    <a:pt x="65278" y="27180"/>
                  </a:cubicBezTo>
                  <a:cubicBezTo>
                    <a:pt x="63631" y="27180"/>
                    <a:pt x="62566" y="28337"/>
                    <a:pt x="62566" y="29975"/>
                  </a:cubicBezTo>
                  <a:cubicBezTo>
                    <a:pt x="62566" y="31518"/>
                    <a:pt x="63631" y="32674"/>
                    <a:pt x="65278" y="32674"/>
                  </a:cubicBezTo>
                  <a:close/>
                  <a:moveTo>
                    <a:pt x="65278" y="59855"/>
                  </a:moveTo>
                  <a:cubicBezTo>
                    <a:pt x="68280" y="59855"/>
                    <a:pt x="70799" y="57445"/>
                    <a:pt x="70799" y="54457"/>
                  </a:cubicBezTo>
                  <a:cubicBezTo>
                    <a:pt x="70799" y="51469"/>
                    <a:pt x="68280" y="48963"/>
                    <a:pt x="65278" y="48963"/>
                  </a:cubicBezTo>
                  <a:cubicBezTo>
                    <a:pt x="62276" y="48963"/>
                    <a:pt x="59854" y="51469"/>
                    <a:pt x="59854" y="54457"/>
                  </a:cubicBezTo>
                  <a:cubicBezTo>
                    <a:pt x="59854" y="57445"/>
                    <a:pt x="62276" y="59855"/>
                    <a:pt x="65278" y="59855"/>
                  </a:cubicBezTo>
                  <a:close/>
                  <a:moveTo>
                    <a:pt x="120000" y="95228"/>
                  </a:moveTo>
                  <a:cubicBezTo>
                    <a:pt x="120000" y="93012"/>
                    <a:pt x="119128" y="90891"/>
                    <a:pt x="117481" y="89542"/>
                  </a:cubicBezTo>
                  <a:cubicBezTo>
                    <a:pt x="116997" y="88963"/>
                    <a:pt x="116707" y="88674"/>
                    <a:pt x="116125" y="88385"/>
                  </a:cubicBezTo>
                  <a:lnTo>
                    <a:pt x="92881" y="70457"/>
                  </a:lnTo>
                  <a:cubicBezTo>
                    <a:pt x="91525" y="69108"/>
                    <a:pt x="89394" y="68048"/>
                    <a:pt x="87167" y="68048"/>
                  </a:cubicBezTo>
                  <a:cubicBezTo>
                    <a:pt x="85230" y="68048"/>
                    <a:pt x="83583" y="68530"/>
                    <a:pt x="82227" y="69686"/>
                  </a:cubicBezTo>
                  <a:lnTo>
                    <a:pt x="75641" y="76144"/>
                  </a:lnTo>
                  <a:lnTo>
                    <a:pt x="75641" y="76144"/>
                  </a:lnTo>
                  <a:cubicBezTo>
                    <a:pt x="74576" y="77301"/>
                    <a:pt x="73220" y="78072"/>
                    <a:pt x="71573" y="78072"/>
                  </a:cubicBezTo>
                  <a:cubicBezTo>
                    <a:pt x="69636" y="78072"/>
                    <a:pt x="67990" y="77301"/>
                    <a:pt x="67215" y="75662"/>
                  </a:cubicBezTo>
                  <a:lnTo>
                    <a:pt x="67215" y="75951"/>
                  </a:lnTo>
                  <a:cubicBezTo>
                    <a:pt x="58208" y="69397"/>
                    <a:pt x="50266" y="61783"/>
                    <a:pt x="43970" y="52819"/>
                  </a:cubicBezTo>
                  <a:lnTo>
                    <a:pt x="44261" y="52819"/>
                  </a:lnTo>
                  <a:cubicBezTo>
                    <a:pt x="42905" y="51662"/>
                    <a:pt x="41840" y="50024"/>
                    <a:pt x="41840" y="48192"/>
                  </a:cubicBezTo>
                  <a:cubicBezTo>
                    <a:pt x="41840" y="46554"/>
                    <a:pt x="42615" y="44915"/>
                    <a:pt x="43680" y="44048"/>
                  </a:cubicBezTo>
                  <a:lnTo>
                    <a:pt x="43680" y="44048"/>
                  </a:lnTo>
                  <a:lnTo>
                    <a:pt x="50266" y="37783"/>
                  </a:lnTo>
                  <a:cubicBezTo>
                    <a:pt x="51331" y="36433"/>
                    <a:pt x="51912" y="34795"/>
                    <a:pt x="51912" y="32963"/>
                  </a:cubicBezTo>
                  <a:cubicBezTo>
                    <a:pt x="51912" y="30746"/>
                    <a:pt x="51041" y="28530"/>
                    <a:pt x="49491" y="27180"/>
                  </a:cubicBezTo>
                  <a:lnTo>
                    <a:pt x="31380" y="4048"/>
                  </a:lnTo>
                  <a:cubicBezTo>
                    <a:pt x="31089" y="3566"/>
                    <a:pt x="30605" y="2987"/>
                    <a:pt x="30314" y="2698"/>
                  </a:cubicBezTo>
                  <a:cubicBezTo>
                    <a:pt x="28958" y="1349"/>
                    <a:pt x="26731" y="289"/>
                    <a:pt x="24600" y="289"/>
                  </a:cubicBezTo>
                  <a:cubicBezTo>
                    <a:pt x="13656" y="289"/>
                    <a:pt x="0" y="13108"/>
                    <a:pt x="0" y="28819"/>
                  </a:cubicBezTo>
                  <a:cubicBezTo>
                    <a:pt x="0" y="33156"/>
                    <a:pt x="1065" y="37301"/>
                    <a:pt x="2711" y="41060"/>
                  </a:cubicBezTo>
                  <a:lnTo>
                    <a:pt x="2711" y="41060"/>
                  </a:lnTo>
                  <a:cubicBezTo>
                    <a:pt x="19079" y="73734"/>
                    <a:pt x="46392" y="100915"/>
                    <a:pt x="79225" y="117204"/>
                  </a:cubicBezTo>
                  <a:lnTo>
                    <a:pt x="79225" y="117204"/>
                  </a:lnTo>
                  <a:cubicBezTo>
                    <a:pt x="83099" y="118843"/>
                    <a:pt x="87167" y="120000"/>
                    <a:pt x="91525" y="120000"/>
                  </a:cubicBezTo>
                  <a:cubicBezTo>
                    <a:pt x="107118" y="119710"/>
                    <a:pt x="120000" y="106120"/>
                    <a:pt x="120000" y="95228"/>
                  </a:cubicBezTo>
                  <a:lnTo>
                    <a:pt x="120000" y="95228"/>
                  </a:lnTo>
                  <a:lnTo>
                    <a:pt x="120000" y="95228"/>
                  </a:lnTo>
                  <a:close/>
                  <a:moveTo>
                    <a:pt x="91234" y="114216"/>
                  </a:moveTo>
                  <a:cubicBezTo>
                    <a:pt x="87748" y="114216"/>
                    <a:pt x="84455" y="113445"/>
                    <a:pt x="81452" y="112096"/>
                  </a:cubicBezTo>
                  <a:cubicBezTo>
                    <a:pt x="81162" y="111807"/>
                    <a:pt x="80871" y="111807"/>
                    <a:pt x="80581" y="111807"/>
                  </a:cubicBezTo>
                  <a:cubicBezTo>
                    <a:pt x="49491" y="96000"/>
                    <a:pt x="23728" y="70457"/>
                    <a:pt x="7941" y="39421"/>
                  </a:cubicBezTo>
                  <a:cubicBezTo>
                    <a:pt x="7941" y="39228"/>
                    <a:pt x="7651" y="38939"/>
                    <a:pt x="7651" y="38650"/>
                  </a:cubicBezTo>
                  <a:cubicBezTo>
                    <a:pt x="6295" y="35373"/>
                    <a:pt x="5423" y="32096"/>
                    <a:pt x="5423" y="28819"/>
                  </a:cubicBezTo>
                  <a:cubicBezTo>
                    <a:pt x="5423" y="15807"/>
                    <a:pt x="16949" y="5686"/>
                    <a:pt x="24600" y="5686"/>
                  </a:cubicBezTo>
                  <a:cubicBezTo>
                    <a:pt x="25665" y="5686"/>
                    <a:pt x="26246" y="6265"/>
                    <a:pt x="26440" y="6554"/>
                  </a:cubicBezTo>
                  <a:cubicBezTo>
                    <a:pt x="26440" y="6554"/>
                    <a:pt x="26731" y="6843"/>
                    <a:pt x="26731" y="7036"/>
                  </a:cubicBezTo>
                  <a:cubicBezTo>
                    <a:pt x="26731" y="7325"/>
                    <a:pt x="27021" y="7325"/>
                    <a:pt x="27021" y="7614"/>
                  </a:cubicBezTo>
                  <a:lnTo>
                    <a:pt x="45036" y="30746"/>
                  </a:lnTo>
                  <a:lnTo>
                    <a:pt x="45617" y="31325"/>
                  </a:lnTo>
                  <a:cubicBezTo>
                    <a:pt x="45907" y="31518"/>
                    <a:pt x="46392" y="32096"/>
                    <a:pt x="46392" y="33156"/>
                  </a:cubicBezTo>
                  <a:cubicBezTo>
                    <a:pt x="46392" y="33734"/>
                    <a:pt x="46392" y="34024"/>
                    <a:pt x="46198" y="34602"/>
                  </a:cubicBezTo>
                  <a:lnTo>
                    <a:pt x="40193" y="40578"/>
                  </a:lnTo>
                  <a:lnTo>
                    <a:pt x="40193" y="40578"/>
                  </a:lnTo>
                  <a:cubicBezTo>
                    <a:pt x="37966" y="42698"/>
                    <a:pt x="36610" y="45397"/>
                    <a:pt x="36610" y="48385"/>
                  </a:cubicBezTo>
                  <a:cubicBezTo>
                    <a:pt x="36610" y="51180"/>
                    <a:pt x="37675" y="53879"/>
                    <a:pt x="39612" y="56000"/>
                  </a:cubicBezTo>
                  <a:lnTo>
                    <a:pt x="39903" y="56289"/>
                  </a:lnTo>
                  <a:cubicBezTo>
                    <a:pt x="46682" y="65542"/>
                    <a:pt x="54915" y="73734"/>
                    <a:pt x="64503" y="80481"/>
                  </a:cubicBezTo>
                  <a:cubicBezTo>
                    <a:pt x="64503" y="80481"/>
                    <a:pt x="64794" y="80481"/>
                    <a:pt x="64794" y="80771"/>
                  </a:cubicBezTo>
                  <a:cubicBezTo>
                    <a:pt x="66634" y="82698"/>
                    <a:pt x="69443" y="83759"/>
                    <a:pt x="72445" y="83759"/>
                  </a:cubicBezTo>
                  <a:cubicBezTo>
                    <a:pt x="75157" y="83759"/>
                    <a:pt x="78159" y="82698"/>
                    <a:pt x="80096" y="80481"/>
                  </a:cubicBezTo>
                  <a:lnTo>
                    <a:pt x="80290" y="80289"/>
                  </a:lnTo>
                  <a:lnTo>
                    <a:pt x="86392" y="74024"/>
                  </a:lnTo>
                  <a:cubicBezTo>
                    <a:pt x="86876" y="73734"/>
                    <a:pt x="87167" y="73734"/>
                    <a:pt x="87748" y="73734"/>
                  </a:cubicBezTo>
                  <a:cubicBezTo>
                    <a:pt x="88813" y="73734"/>
                    <a:pt x="89394" y="74313"/>
                    <a:pt x="89588" y="74506"/>
                  </a:cubicBezTo>
                  <a:lnTo>
                    <a:pt x="90169" y="75084"/>
                  </a:lnTo>
                  <a:lnTo>
                    <a:pt x="113414" y="93012"/>
                  </a:lnTo>
                  <a:cubicBezTo>
                    <a:pt x="113704" y="93012"/>
                    <a:pt x="113704" y="93301"/>
                    <a:pt x="113995" y="93301"/>
                  </a:cubicBezTo>
                  <a:cubicBezTo>
                    <a:pt x="114188" y="93590"/>
                    <a:pt x="114479" y="93590"/>
                    <a:pt x="114479" y="93590"/>
                  </a:cubicBezTo>
                  <a:cubicBezTo>
                    <a:pt x="114769" y="93879"/>
                    <a:pt x="115351" y="94361"/>
                    <a:pt x="115351" y="95518"/>
                  </a:cubicBezTo>
                  <a:lnTo>
                    <a:pt x="115351" y="96000"/>
                  </a:lnTo>
                  <a:cubicBezTo>
                    <a:pt x="113995" y="103132"/>
                    <a:pt x="104116" y="114216"/>
                    <a:pt x="91234" y="114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2132"/>
            <p:cNvSpPr/>
            <p:nvPr/>
          </p:nvSpPr>
          <p:spPr>
            <a:xfrm>
              <a:off x="8096933" y="2949444"/>
              <a:ext cx="168600" cy="29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6376"/>
                  </a:moveTo>
                  <a:cubicBezTo>
                    <a:pt x="120000" y="44734"/>
                    <a:pt x="118050" y="43671"/>
                    <a:pt x="115036" y="43671"/>
                  </a:cubicBezTo>
                  <a:lnTo>
                    <a:pt x="74977" y="43671"/>
                  </a:lnTo>
                  <a:lnTo>
                    <a:pt x="99438" y="3574"/>
                  </a:lnTo>
                  <a:lnTo>
                    <a:pt x="99438" y="3574"/>
                  </a:lnTo>
                  <a:cubicBezTo>
                    <a:pt x="99438" y="3285"/>
                    <a:pt x="99970" y="2995"/>
                    <a:pt x="99970" y="2705"/>
                  </a:cubicBezTo>
                  <a:cubicBezTo>
                    <a:pt x="99970" y="1062"/>
                    <a:pt x="98020" y="0"/>
                    <a:pt x="95007" y="0"/>
                  </a:cubicBezTo>
                  <a:lnTo>
                    <a:pt x="45022" y="0"/>
                  </a:lnTo>
                  <a:cubicBezTo>
                    <a:pt x="42895" y="0"/>
                    <a:pt x="40945" y="869"/>
                    <a:pt x="40413" y="1932"/>
                  </a:cubicBezTo>
                  <a:lnTo>
                    <a:pt x="40413" y="1932"/>
                  </a:lnTo>
                  <a:lnTo>
                    <a:pt x="531" y="67342"/>
                  </a:lnTo>
                  <a:lnTo>
                    <a:pt x="531" y="67342"/>
                  </a:lnTo>
                  <a:cubicBezTo>
                    <a:pt x="531" y="67632"/>
                    <a:pt x="0" y="67922"/>
                    <a:pt x="0" y="68212"/>
                  </a:cubicBezTo>
                  <a:cubicBezTo>
                    <a:pt x="0" y="69855"/>
                    <a:pt x="1949" y="70917"/>
                    <a:pt x="4963" y="70917"/>
                  </a:cubicBezTo>
                  <a:lnTo>
                    <a:pt x="49453" y="70917"/>
                  </a:lnTo>
                  <a:lnTo>
                    <a:pt x="40059" y="117004"/>
                  </a:lnTo>
                  <a:lnTo>
                    <a:pt x="40059" y="117004"/>
                  </a:lnTo>
                  <a:lnTo>
                    <a:pt x="40059" y="117294"/>
                  </a:lnTo>
                  <a:cubicBezTo>
                    <a:pt x="40059" y="118937"/>
                    <a:pt x="42008" y="120000"/>
                    <a:pt x="45022" y="120000"/>
                  </a:cubicBezTo>
                  <a:cubicBezTo>
                    <a:pt x="46971" y="120000"/>
                    <a:pt x="48567" y="119420"/>
                    <a:pt x="49453" y="118357"/>
                  </a:cubicBezTo>
                  <a:lnTo>
                    <a:pt x="49453" y="118357"/>
                  </a:lnTo>
                  <a:lnTo>
                    <a:pt x="119468" y="47439"/>
                  </a:lnTo>
                  <a:lnTo>
                    <a:pt x="119468" y="47439"/>
                  </a:lnTo>
                  <a:cubicBezTo>
                    <a:pt x="120000" y="47149"/>
                    <a:pt x="120000" y="46956"/>
                    <a:pt x="120000" y="46376"/>
                  </a:cubicBezTo>
                  <a:close/>
                  <a:moveTo>
                    <a:pt x="52998" y="103671"/>
                  </a:moveTo>
                  <a:lnTo>
                    <a:pt x="59911" y="68405"/>
                  </a:lnTo>
                  <a:lnTo>
                    <a:pt x="59911" y="68405"/>
                  </a:lnTo>
                  <a:lnTo>
                    <a:pt x="59911" y="68212"/>
                  </a:lnTo>
                  <a:cubicBezTo>
                    <a:pt x="59911" y="66570"/>
                    <a:pt x="57961" y="65410"/>
                    <a:pt x="54948" y="65410"/>
                  </a:cubicBezTo>
                  <a:lnTo>
                    <a:pt x="12053" y="65410"/>
                  </a:lnTo>
                  <a:lnTo>
                    <a:pt x="48567" y="5507"/>
                  </a:lnTo>
                  <a:lnTo>
                    <a:pt x="87917" y="5507"/>
                  </a:lnTo>
                  <a:lnTo>
                    <a:pt x="63456" y="45507"/>
                  </a:lnTo>
                  <a:lnTo>
                    <a:pt x="63456" y="45507"/>
                  </a:lnTo>
                  <a:cubicBezTo>
                    <a:pt x="63456" y="45797"/>
                    <a:pt x="62924" y="46086"/>
                    <a:pt x="62924" y="46376"/>
                  </a:cubicBezTo>
                  <a:cubicBezTo>
                    <a:pt x="62924" y="48019"/>
                    <a:pt x="65051" y="49082"/>
                    <a:pt x="68064" y="49082"/>
                  </a:cubicBezTo>
                  <a:lnTo>
                    <a:pt x="106528" y="49082"/>
                  </a:lnTo>
                  <a:lnTo>
                    <a:pt x="52998" y="103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0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本國優勢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經商便利度高</a:t>
            </a:r>
            <a:endParaRPr lang="en-US" altLang="zh-TW" dirty="0"/>
          </a:p>
          <a:p>
            <a:r>
              <a:rPr lang="zh-TW" altLang="en-US" dirty="0"/>
              <a:t>完善資通訊基礎建設</a:t>
            </a:r>
            <a:endParaRPr lang="en-US" altLang="zh-TW" dirty="0"/>
          </a:p>
          <a:p>
            <a:r>
              <a:rPr lang="zh-TW" altLang="en-US" dirty="0"/>
              <a:t>高素質之人力資源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4119231"/>
            <a:ext cx="7020272" cy="20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22364</TotalTime>
  <Words>4311</Words>
  <Application>Microsoft Office PowerPoint</Application>
  <PresentationFormat>如螢幕大小 (4:3)</PresentationFormat>
  <Paragraphs>485</Paragraphs>
  <Slides>44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Dosis</vt:lpstr>
      <vt:lpstr>Open Sans</vt:lpstr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生態變遷</vt:lpstr>
      <vt:lpstr>國際趨勢</vt:lpstr>
      <vt:lpstr>國內現況</vt:lpstr>
      <vt:lpstr>FinTech生態系統</vt:lpstr>
      <vt:lpstr>PowerPoint 簡報</vt:lpstr>
      <vt:lpstr>PowerPoint 簡報</vt:lpstr>
      <vt:lpstr>PowerPoint 簡報</vt:lpstr>
      <vt:lpstr>本國優勢</vt:lpstr>
      <vt:lpstr>施政方針</vt:lpstr>
      <vt:lpstr>金融趨勢發展</vt:lpstr>
      <vt:lpstr>金融趨勢發展</vt:lpstr>
      <vt:lpstr>支付</vt:lpstr>
      <vt:lpstr>融資</vt:lpstr>
      <vt:lpstr>投資(財富管理)</vt:lpstr>
      <vt:lpstr>交易市場</vt:lpstr>
      <vt:lpstr>金融趨勢發展</vt:lpstr>
      <vt:lpstr>資金</vt:lpstr>
      <vt:lpstr>基地</vt:lpstr>
      <vt:lpstr>專利</vt:lpstr>
      <vt:lpstr>金融趨勢發展</vt:lpstr>
      <vt:lpstr>風險管理</vt:lpstr>
      <vt:lpstr>消費者保護</vt:lpstr>
      <vt:lpstr>新興資安議題</vt:lpstr>
      <vt:lpstr>新興資安議題</vt:lpstr>
      <vt:lpstr>金融趨勢發展</vt:lpstr>
      <vt:lpstr>行動金融</vt:lpstr>
      <vt:lpstr>雲端服務</vt:lpstr>
      <vt:lpstr>大數據</vt:lpstr>
      <vt:lpstr>生物辨識</vt:lpstr>
      <vt:lpstr>區塊鏈</vt:lpstr>
      <vt:lpstr>I. 應用面</vt:lpstr>
      <vt:lpstr>電子支付</vt:lpstr>
      <vt:lpstr>銀行業</vt:lpstr>
      <vt:lpstr>虛實整合</vt:lpstr>
      <vt:lpstr>II. 管理面</vt:lpstr>
      <vt:lpstr>法規調適</vt:lpstr>
      <vt:lpstr>風險管理</vt:lpstr>
      <vt:lpstr>III. 資源面</vt:lpstr>
      <vt:lpstr>人才培育</vt:lpstr>
      <vt:lpstr>創新創業</vt:lpstr>
      <vt:lpstr>IV. 基礎面</vt:lpstr>
      <vt:lpstr>區塊鏈</vt:lpstr>
      <vt:lpstr>身分認證</vt:lpstr>
    </vt:vector>
  </TitlesOfParts>
  <Company>ctcb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Z00024407</dc:creator>
  <cp:lastModifiedBy>Charles Ouyang</cp:lastModifiedBy>
  <cp:revision>119</cp:revision>
  <dcterms:created xsi:type="dcterms:W3CDTF">2016-06-23T03:07:46Z</dcterms:created>
  <dcterms:modified xsi:type="dcterms:W3CDTF">2016-07-11T19:25:07Z</dcterms:modified>
</cp:coreProperties>
</file>