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3567-DA72-435A-ADB8-43EA9D416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E00-F7CB-49BD-9E6A-3549404A3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A24B-8EC9-4419-8849-8435D048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E57-9FDC-4155-9525-DB310101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78EA-0921-4C1C-930E-45F83CF8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4F2F-9680-4AD7-B36F-D606355D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45444-1A02-4435-ABCD-57C46C9B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F0BE-B91B-4802-BC1C-ACD70DF6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E2E3-C874-40FB-8954-8C108A8C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CF63-4DB8-406F-A306-CBFA8DF6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F11F0-7B0C-4820-BCA6-D4D250715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E760-2CE1-4920-9D00-4DBDF010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FB71-64D8-4502-9501-BA5032A0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47BF-E9C7-466D-A843-052B736C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736-D174-4C35-833B-DD5D64B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D99-4FCD-491D-B8F2-832D6A3B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1C3C-13D2-402F-A2A4-5847FA7D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63AE-D9B4-4E06-8D58-EF2F2D69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28D4-8753-4CE6-B34A-4372E321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807F-7D1B-4289-8186-5799E692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A3F3-4C6D-4F5A-95F5-A4510A37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BD53-8848-474A-AA9B-CD09B561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737-8A5A-49BF-927F-EC0E423B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CCFD-DE8B-41C8-AA57-6B1F5565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C3B7-2500-4038-A202-2A74A8E3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FD62-54D8-4FB3-80E1-F4C756D0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327F-C2EE-4045-AADA-C13D6BF4E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A38A-8952-4765-A0DD-0ED51A6C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2857-2BCA-4871-95BC-899536A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72712-102F-4D34-9BFA-5F72CB9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823-EA2F-4871-AEF4-558F93A6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8340-4037-447C-AADD-60C42816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B722-08D0-4B32-A697-D806032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06C4-74E0-44EC-A7D8-F7278717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18790-B74F-41AD-B031-F3AA92A6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3195D-C94E-4460-98FF-EF91D5F69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F5404-7D4C-4034-8670-CB1DF680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C67A4-FB51-4B7B-A7CB-77F894D9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3D89F-ACDA-4054-B219-0B55B68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4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A9EF-F5DC-460D-84E7-FC71592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6806-805C-4A46-8747-074568D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C115-E38F-442C-89D2-E536AE3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76937-2359-4267-AB7E-7C655C55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FE512-404B-453F-AECD-A343BA47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7FF0E-1D37-4E72-98A8-C59AC8AA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9FB31-E9E2-40A2-BADD-B8469FB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A70-0B02-4A45-8941-E9BA6F26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713D-F83F-4273-B5EF-D45C0C04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1387-BB92-4E36-9476-A842CB1B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8F6B-5BD7-46C8-8404-B555DC6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12418-9406-45AD-9E88-D3D6D437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9035-5429-4586-8D8F-D2304982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8F2B-AA3E-464D-B0BE-256F1C05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C7224-2FD4-48C0-9B1F-254C2509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AF63-353C-4591-A663-D7658EED4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8664-7D8A-4D0A-82E6-1F64A0B2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148C-B4D0-430B-82E6-BD23D0F8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5BF6-3609-4489-9E63-A073AD34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54108-73EB-4EF5-93DF-174F18D4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503E-582A-43D9-9858-156CFCF0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F644-E3F5-4C0B-BB1A-B1405145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0833-580A-41AA-943E-7CBCEB86CD5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9CD7-0C11-4FDC-B675-08DC3843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02FB-7F7B-4143-955C-E57F8696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E2D-1A38-402E-9F57-714E935E2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5C0AD7-C69D-44F2-94D9-EBA077C00AF9}"/>
              </a:ext>
            </a:extLst>
          </p:cNvPr>
          <p:cNvSpPr/>
          <p:nvPr/>
        </p:nvSpPr>
        <p:spPr>
          <a:xfrm>
            <a:off x="2375338" y="1713186"/>
            <a:ext cx="1502980" cy="903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EconomyRushModified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3AF278-768C-4C43-8338-D40CC9DD9908}"/>
              </a:ext>
            </a:extLst>
          </p:cNvPr>
          <p:cNvSpPr/>
          <p:nvPr/>
        </p:nvSpPr>
        <p:spPr>
          <a:xfrm>
            <a:off x="6232636" y="1713186"/>
            <a:ext cx="1502980" cy="903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SoldierRush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C0E400-A15E-4364-85EA-998DE10CDD5F}"/>
              </a:ext>
            </a:extLst>
          </p:cNvPr>
          <p:cNvSpPr/>
          <p:nvPr/>
        </p:nvSpPr>
        <p:spPr>
          <a:xfrm>
            <a:off x="4246180" y="3788980"/>
            <a:ext cx="1618594" cy="903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SoldierDefense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696E43-1079-4DA9-A263-3A69D2723A04}"/>
              </a:ext>
            </a:extLst>
          </p:cNvPr>
          <p:cNvSpPr/>
          <p:nvPr/>
        </p:nvSpPr>
        <p:spPr>
          <a:xfrm>
            <a:off x="9086193" y="2288627"/>
            <a:ext cx="1618594" cy="903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SuicideSquad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E2FA77-4E2F-4D28-9D42-9FCBE0E197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505200" y="2238702"/>
            <a:ext cx="1171905" cy="1928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C8E12A-A915-4E03-A453-9CEBE8D39B7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433850" y="2238703"/>
            <a:ext cx="1171905" cy="1928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9CE698-CB42-4627-A69D-1B643FC2943A}"/>
              </a:ext>
            </a:extLst>
          </p:cNvPr>
          <p:cNvSpPr txBox="1"/>
          <p:nvPr/>
        </p:nvSpPr>
        <p:spPr>
          <a:xfrm>
            <a:off x="4275083" y="2777000"/>
            <a:ext cx="156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currentTime&gt;timeThresh AND baseAtFullHealth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19425C-8123-4CAF-A909-F708F0530A3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055477" y="-215463"/>
            <a:ext cx="12700" cy="38572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C958EA2-83DD-46F5-AE32-2C21E276E7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1188" y="-224988"/>
            <a:ext cx="12700" cy="3857298"/>
          </a:xfrm>
          <a:prstGeom prst="bentConnector3">
            <a:avLst>
              <a:gd name="adj1" fmla="val 5855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4305C8-3EC8-4AFE-BB1A-A99974D93BF8}"/>
              </a:ext>
            </a:extLst>
          </p:cNvPr>
          <p:cNvSpPr txBox="1"/>
          <p:nvPr/>
        </p:nvSpPr>
        <p:spPr>
          <a:xfrm>
            <a:off x="4268297" y="1483521"/>
            <a:ext cx="1560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enemySoldiers&gt;noSoldiers OR                         enemySoldiers &gt;= enemySoldiersThresh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EEFCC1-36FF-4AD1-B384-53D7117FEFC3}"/>
              </a:ext>
            </a:extLst>
          </p:cNvPr>
          <p:cNvSpPr txBox="1"/>
          <p:nvPr/>
        </p:nvSpPr>
        <p:spPr>
          <a:xfrm>
            <a:off x="3878318" y="742026"/>
            <a:ext cx="1560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noWorkers&lt;workerThresh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67EDE9-519D-4B20-9B31-6C34B351ED06}"/>
              </a:ext>
            </a:extLst>
          </p:cNvPr>
          <p:cNvCxnSpPr>
            <a:stCxn id="6" idx="3"/>
          </p:cNvCxnSpPr>
          <p:nvPr/>
        </p:nvCxnSpPr>
        <p:spPr>
          <a:xfrm flipV="1">
            <a:off x="5864774" y="2617073"/>
            <a:ext cx="1439916" cy="162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2BC56E-8932-413E-96AE-E26CCF900DFF}"/>
              </a:ext>
            </a:extLst>
          </p:cNvPr>
          <p:cNvSpPr txBox="1"/>
          <p:nvPr/>
        </p:nvSpPr>
        <p:spPr>
          <a:xfrm>
            <a:off x="5893678" y="4245436"/>
            <a:ext cx="161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noSoldiers&gt;=soldiersThresh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C05024-CAA0-4EA5-A88F-8AA45ED5C7A7}"/>
              </a:ext>
            </a:extLst>
          </p:cNvPr>
          <p:cNvSpPr/>
          <p:nvPr/>
        </p:nvSpPr>
        <p:spPr>
          <a:xfrm>
            <a:off x="1954924" y="336331"/>
            <a:ext cx="6232635" cy="48084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AC3573-30A5-4250-AD19-EC702AE1BDDF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 flipV="1">
            <a:off x="8187559" y="2740572"/>
            <a:ext cx="89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D65521-26F0-4F7E-9B10-BF43FE616346}"/>
              </a:ext>
            </a:extLst>
          </p:cNvPr>
          <p:cNvSpPr txBox="1"/>
          <p:nvPr/>
        </p:nvSpPr>
        <p:spPr>
          <a:xfrm>
            <a:off x="7824953" y="2494350"/>
            <a:ext cx="161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Bases = 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5473DD-0B30-4DBE-BD56-FD9B905C9CE5}"/>
              </a:ext>
            </a:extLst>
          </p:cNvPr>
          <p:cNvSpPr/>
          <p:nvPr/>
        </p:nvSpPr>
        <p:spPr>
          <a:xfrm>
            <a:off x="998484" y="2024554"/>
            <a:ext cx="283779" cy="2811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51AA7-97BA-467A-8543-0D57DA31BA9E}"/>
              </a:ext>
            </a:extLst>
          </p:cNvPr>
          <p:cNvCxnSpPr>
            <a:stCxn id="60" idx="6"/>
            <a:endCxn id="4" idx="1"/>
          </p:cNvCxnSpPr>
          <p:nvPr/>
        </p:nvCxnSpPr>
        <p:spPr>
          <a:xfrm>
            <a:off x="1282263" y="2165130"/>
            <a:ext cx="109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0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Cristiana Pacheco</dc:creator>
  <cp:lastModifiedBy>Cristiana Pacheco</cp:lastModifiedBy>
  <cp:revision>5</cp:revision>
  <dcterms:created xsi:type="dcterms:W3CDTF">2018-10-31T16:14:04Z</dcterms:created>
  <dcterms:modified xsi:type="dcterms:W3CDTF">2018-10-31T16:48:46Z</dcterms:modified>
</cp:coreProperties>
</file>