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Planet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 real-time strategy game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context macro actions would be to plan to invade or defend a planet, then plan in terms of which low-level actions to execute in order to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/ Learning a Rollout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be really interesting!</a:t>
            </a:r>
          </a:p>
          <a:p>
            <a:r>
              <a:rPr lang="en-US" dirty="0" smtClean="0"/>
              <a:t>The inputs could simply be the current game state</a:t>
            </a:r>
          </a:p>
          <a:p>
            <a:r>
              <a:rPr lang="en-US" dirty="0" smtClean="0"/>
              <a:t>And the action each time would be a function of that</a:t>
            </a:r>
          </a:p>
          <a:p>
            <a:r>
              <a:rPr lang="en-US" dirty="0" smtClean="0"/>
              <a:t>Can think in terms of a harvest / deploy cycle</a:t>
            </a:r>
          </a:p>
        </p:txBody>
      </p:sp>
    </p:spTree>
    <p:extLst>
      <p:ext uri="{BB962C8B-B14F-4D97-AF65-F5344CB8AC3E}">
        <p14:creationId xmlns:p14="http://schemas.microsoft.com/office/powerpoint/2010/main" val="17198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 Improvements to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</a:p>
          <a:p>
            <a:r>
              <a:rPr lang="en-US" dirty="0" smtClean="0"/>
              <a:t>Display visual stack of ships</a:t>
            </a:r>
          </a:p>
          <a:p>
            <a:r>
              <a:rPr lang="en-US" dirty="0" smtClean="0"/>
              <a:t>Background of twinkling stars</a:t>
            </a:r>
          </a:p>
        </p:txBody>
      </p:sp>
    </p:spTree>
    <p:extLst>
      <p:ext uri="{BB962C8B-B14F-4D97-AF65-F5344CB8AC3E}">
        <p14:creationId xmlns:p14="http://schemas.microsoft.com/office/powerpoint/2010/main" val="1949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size limit on the ship buffer</a:t>
            </a:r>
          </a:p>
          <a:p>
            <a:pPr lvl="1"/>
            <a:r>
              <a:rPr lang="en-US" dirty="0" smtClean="0"/>
              <a:t>Lose ships that overflow</a:t>
            </a:r>
          </a:p>
          <a:p>
            <a:pPr lvl="1"/>
            <a:r>
              <a:rPr lang="en-US" dirty="0" smtClean="0"/>
              <a:t>Or lose entire buffer if it overflows</a:t>
            </a:r>
          </a:p>
          <a:p>
            <a:pPr lvl="1"/>
            <a:r>
              <a:rPr lang="en-US" dirty="0" smtClean="0"/>
              <a:t>Or lose game if it overflows</a:t>
            </a:r>
          </a:p>
          <a:p>
            <a:r>
              <a:rPr lang="en-US" dirty="0" smtClean="0"/>
              <a:t>Add transfer delays</a:t>
            </a:r>
          </a:p>
          <a:p>
            <a:pPr lvl="1"/>
            <a:r>
              <a:rPr lang="en-US" dirty="0" smtClean="0"/>
              <a:t>Could have a single line between the buffer of each player and each planet - in order to keep computational cost scaling linearly with the number of planets</a:t>
            </a:r>
          </a:p>
          <a:p>
            <a:pPr lvl="1"/>
            <a:r>
              <a:rPr lang="en-US" dirty="0" smtClean="0"/>
              <a:t>The line is then either empty, or occupied</a:t>
            </a:r>
          </a:p>
          <a:p>
            <a:pPr lvl="1"/>
            <a:r>
              <a:rPr lang="en-US" dirty="0" smtClean="0"/>
              <a:t>If occupied then a single number records the position of the fleet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 Choices (currently the player is not involved in the build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locations of planets</a:t>
            </a:r>
          </a:p>
          <a:p>
            <a:r>
              <a:rPr lang="en-US" dirty="0" smtClean="0"/>
              <a:t>Choose control features such as the buffer transfer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Game Parameters: this set will expand with more complex game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rate variation (what random growth rates are given to the planets)</a:t>
            </a:r>
          </a:p>
          <a:p>
            <a:r>
              <a:rPr lang="en-US" dirty="0" smtClean="0"/>
              <a:t>Neutral planets that are still occupied </a:t>
            </a:r>
            <a:r>
              <a:rPr lang="mr-IN" dirty="0" smtClean="0"/>
              <a:t>–</a:t>
            </a:r>
            <a:r>
              <a:rPr lang="en-US" dirty="0" smtClean="0"/>
              <a:t> distribution of number of ships</a:t>
            </a:r>
          </a:p>
          <a:p>
            <a:r>
              <a:rPr lang="en-US" dirty="0" smtClean="0"/>
              <a:t>Buffer size (and effects of overflow)</a:t>
            </a:r>
          </a:p>
          <a:p>
            <a:r>
              <a:rPr lang="en-US" dirty="0" smtClean="0"/>
              <a:t>Fleet transfer speed</a:t>
            </a:r>
          </a:p>
          <a:p>
            <a:r>
              <a:rPr lang="en-US" dirty="0" smtClean="0"/>
              <a:t>Moving buffer </a:t>
            </a:r>
            <a:r>
              <a:rPr lang="mr-IN" dirty="0" smtClean="0"/>
              <a:t>–</a:t>
            </a:r>
            <a:r>
              <a:rPr lang="en-US" dirty="0" smtClean="0"/>
              <a:t> speed at which it moves</a:t>
            </a:r>
          </a:p>
          <a:p>
            <a:pPr lvl="1"/>
            <a:r>
              <a:rPr lang="en-US" dirty="0" smtClean="0"/>
              <a:t>Note: the moving buffer idea is an added twist (no pun intended)</a:t>
            </a:r>
          </a:p>
        </p:txBody>
      </p:sp>
    </p:spTree>
    <p:extLst>
      <p:ext uri="{BB962C8B-B14F-4D97-AF65-F5344CB8AC3E}">
        <p14:creationId xmlns:p14="http://schemas.microsoft.com/office/powerpoint/2010/main" val="12416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interesting strategic elements</a:t>
            </a:r>
          </a:p>
          <a:p>
            <a:r>
              <a:rPr lang="en-US" dirty="0" smtClean="0"/>
              <a:t>Very fast to simulate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&gt; 1m game ticks per second</a:t>
            </a:r>
          </a:p>
          <a:p>
            <a:pPr lvl="1"/>
            <a:r>
              <a:rPr lang="en-US" dirty="0" smtClean="0"/>
              <a:t>Prefer &gt; 10m ticks per second</a:t>
            </a:r>
          </a:p>
          <a:p>
            <a:pPr lvl="1"/>
            <a:r>
              <a:rPr lang="en-US" dirty="0" smtClean="0"/>
              <a:t>Copy function must be fast also (&gt; 1m copies per second)</a:t>
            </a:r>
          </a:p>
          <a:p>
            <a:pPr lvl="1"/>
            <a:r>
              <a:rPr lang="en-US" dirty="0" smtClean="0"/>
              <a:t>Copying is not as speed-critical as the next state function, since it is called less frequently</a:t>
            </a:r>
          </a:p>
          <a:p>
            <a:r>
              <a:rPr lang="en-US" dirty="0" smtClean="0"/>
              <a:t>Simple action space, directly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72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shows a game replay</a:t>
            </a:r>
          </a:p>
          <a:p>
            <a:r>
              <a:rPr lang="en-US" dirty="0" smtClean="0"/>
              <a:t>The title shows the action sequence made by an evolving action sequence agent</a:t>
            </a:r>
          </a:p>
          <a:p>
            <a:r>
              <a:rPr lang="en-US" dirty="0" smtClean="0"/>
              <a:t>Currently being replayed</a:t>
            </a:r>
          </a:p>
          <a:p>
            <a:r>
              <a:rPr lang="en-US" dirty="0" smtClean="0"/>
              <a:t>Red square shows the </a:t>
            </a:r>
            <a:r>
              <a:rPr lang="en-US" b="1" dirty="0" smtClean="0"/>
              <a:t>focus</a:t>
            </a:r>
            <a:r>
              <a:rPr lang="en-US" dirty="0" smtClean="0"/>
              <a:t> of the red player</a:t>
            </a:r>
          </a:p>
          <a:p>
            <a:r>
              <a:rPr lang="en-US" dirty="0" smtClean="0"/>
              <a:t>Green diamond is the </a:t>
            </a:r>
            <a:r>
              <a:rPr lang="en-US" b="1" dirty="0" smtClean="0"/>
              <a:t>focus</a:t>
            </a:r>
            <a:r>
              <a:rPr lang="en-US" dirty="0" smtClean="0"/>
              <a:t> of the green player</a:t>
            </a:r>
          </a:p>
          <a:p>
            <a:r>
              <a:rPr lang="en-US" dirty="0" smtClean="0"/>
              <a:t>What is focus?  Next slide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707593"/>
            <a:ext cx="6992902" cy="5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player has a ‘current planet’ that their attention is focused on</a:t>
            </a:r>
          </a:p>
          <a:p>
            <a:r>
              <a:rPr lang="en-US" dirty="0" smtClean="0"/>
              <a:t>5 actions</a:t>
            </a:r>
          </a:p>
          <a:p>
            <a:pPr lvl="1"/>
            <a:r>
              <a:rPr lang="en-US" b="1" dirty="0" smtClean="0"/>
              <a:t>Do nothing</a:t>
            </a:r>
          </a:p>
          <a:p>
            <a:pPr lvl="1"/>
            <a:r>
              <a:rPr lang="en-US" b="1" dirty="0" smtClean="0"/>
              <a:t>Move left</a:t>
            </a:r>
            <a:r>
              <a:rPr lang="en-US" dirty="0" smtClean="0"/>
              <a:t>, </a:t>
            </a:r>
            <a:r>
              <a:rPr lang="en-US" b="1" dirty="0" smtClean="0"/>
              <a:t>move right: </a:t>
            </a:r>
            <a:r>
              <a:rPr lang="en-US" dirty="0" smtClean="0"/>
              <a:t> this moves the current focus (actually planets are arranged in a circle, so these currently mean move clockwise or anti-clockwise)</a:t>
            </a:r>
          </a:p>
          <a:p>
            <a:pPr lvl="1"/>
            <a:r>
              <a:rPr lang="en-US" b="1" dirty="0" smtClean="0"/>
              <a:t>Store</a:t>
            </a:r>
            <a:r>
              <a:rPr lang="en-US" dirty="0" smtClean="0"/>
              <a:t>: transfer ships from current planet to s “ship buffer”; currently, 50% of ships on current planet are moved each time.  This could be a tunable parameter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transfers (currently all of) the ships in the buffer to the current planet.  This will attack a planet if the current one is owned by the opponent, or help defend if the planet is currently owned by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has been implemented and tested</a:t>
            </a:r>
          </a:p>
          <a:p>
            <a:r>
              <a:rPr lang="en-US" dirty="0" smtClean="0"/>
              <a:t>An evolutionary agent has been developed to play it, and tested against a ‘do nothing’ player</a:t>
            </a:r>
          </a:p>
          <a:p>
            <a:r>
              <a:rPr lang="en-US" dirty="0" smtClean="0"/>
              <a:t>Next steps fall in to the following categories</a:t>
            </a:r>
          </a:p>
          <a:p>
            <a:pPr lvl="1"/>
            <a:r>
              <a:rPr lang="en-US" dirty="0" smtClean="0"/>
              <a:t>Testing some sample agents</a:t>
            </a:r>
          </a:p>
          <a:p>
            <a:pPr lvl="1"/>
            <a:r>
              <a:rPr lang="en-US" dirty="0" smtClean="0"/>
              <a:t>Optimising the parameters of a sample agent</a:t>
            </a:r>
          </a:p>
          <a:p>
            <a:pPr lvl="1"/>
            <a:r>
              <a:rPr lang="en-US" dirty="0" smtClean="0"/>
              <a:t>Testing effects of varying heuristic / reward structure</a:t>
            </a:r>
          </a:p>
          <a:p>
            <a:pPr lvl="1"/>
            <a:r>
              <a:rPr lang="en-US" dirty="0" smtClean="0"/>
              <a:t>Improving the Game </a:t>
            </a:r>
            <a:r>
              <a:rPr lang="mr-IN" dirty="0" smtClean="0"/>
              <a:t>–</a:t>
            </a:r>
            <a:r>
              <a:rPr lang="en-US" dirty="0" smtClean="0"/>
              <a:t> e.g. Ship Collisions</a:t>
            </a:r>
          </a:p>
          <a:p>
            <a:pPr lvl="1"/>
            <a:r>
              <a:rPr lang="en-US" dirty="0" smtClean="0"/>
              <a:t>Optimising the parameters of the game</a:t>
            </a:r>
            <a:endParaRPr lang="en-US" dirty="0" smtClean="0"/>
          </a:p>
          <a:p>
            <a:r>
              <a:rPr lang="en-US" dirty="0" smtClean="0"/>
              <a:t>More about these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Agents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OLMCTS</a:t>
            </a:r>
          </a:p>
          <a:p>
            <a:r>
              <a:rPr lang="en-US" dirty="0" err="1" smtClean="0"/>
              <a:t>EvoAgent</a:t>
            </a:r>
            <a:r>
              <a:rPr lang="en-US" dirty="0" smtClean="0"/>
              <a:t> (a rolling horizon agent, where the evolutionary algorithm can be plugged in, independently from the other details, such as shift buffer, discount factor, sequence length)</a:t>
            </a:r>
          </a:p>
          <a:p>
            <a:r>
              <a:rPr lang="en-US" dirty="0" smtClean="0"/>
              <a:t>Random Agent</a:t>
            </a:r>
          </a:p>
          <a:p>
            <a:r>
              <a:rPr lang="en-US" dirty="0" smtClean="0"/>
              <a:t>Minimax Agent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OLMCTS and </a:t>
            </a:r>
            <a:r>
              <a:rPr lang="en-US" dirty="0" err="1" smtClean="0"/>
              <a:t>EvoAgent</a:t>
            </a:r>
            <a:r>
              <a:rPr lang="en-US" dirty="0" smtClean="0"/>
              <a:t> can make use of different opponent modules</a:t>
            </a:r>
          </a:p>
          <a:p>
            <a:pPr lvl="1"/>
            <a:r>
              <a:rPr lang="en-US" dirty="0" smtClean="0"/>
              <a:t>Random just plays uniform randomly and needs to opponent model</a:t>
            </a:r>
          </a:p>
          <a:p>
            <a:pPr lvl="1"/>
            <a:r>
              <a:rPr lang="en-US" dirty="0" smtClean="0"/>
              <a:t>Minimax can work via assumed sequential moves, or via an </a:t>
            </a:r>
            <a:r>
              <a:rPr lang="en-US" dirty="0" err="1" smtClean="0"/>
              <a:t>AxA</a:t>
            </a:r>
            <a:r>
              <a:rPr lang="en-US" dirty="0" smtClean="0"/>
              <a:t> choice set at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the parameters of the Sample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EvoAgent</a:t>
            </a:r>
            <a:r>
              <a:rPr lang="en-US" dirty="0" smtClean="0"/>
              <a:t> Parameters:</a:t>
            </a:r>
          </a:p>
          <a:p>
            <a:pPr lvl="1"/>
            <a:r>
              <a:rPr lang="en-US" dirty="0" smtClean="0"/>
              <a:t>Sequence length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Evolutionary Algorithm</a:t>
            </a:r>
          </a:p>
          <a:p>
            <a:r>
              <a:rPr lang="en-US" dirty="0" smtClean="0"/>
              <a:t>The evolutionary algorithm parameters will depend on the algorithm</a:t>
            </a:r>
          </a:p>
          <a:p>
            <a:pPr lvl="1"/>
            <a:r>
              <a:rPr lang="en-US" dirty="0" smtClean="0"/>
              <a:t>E.g. RMHC: mutation rate</a:t>
            </a:r>
          </a:p>
          <a:p>
            <a:pPr lvl="1"/>
            <a:r>
              <a:rPr lang="en-US" dirty="0" err="1" smtClean="0"/>
              <a:t>SlidingCompactMeanEDA</a:t>
            </a:r>
            <a:r>
              <a:rPr lang="en-US" dirty="0" smtClean="0"/>
              <a:t>: window length, K</a:t>
            </a:r>
          </a:p>
          <a:p>
            <a:pPr lvl="1"/>
            <a:r>
              <a:rPr lang="en-US" dirty="0" err="1" smtClean="0"/>
              <a:t>SimpleGA</a:t>
            </a:r>
            <a:r>
              <a:rPr lang="en-US" dirty="0" smtClean="0"/>
              <a:t> (pop size, mutation rate, crossover rate, selection pressure)</a:t>
            </a:r>
          </a:p>
          <a:p>
            <a:r>
              <a:rPr lang="en-US" dirty="0" smtClean="0"/>
              <a:t>OLMCTS</a:t>
            </a:r>
          </a:p>
          <a:p>
            <a:pPr lvl="1"/>
            <a:r>
              <a:rPr lang="en-US" dirty="0" smtClean="0"/>
              <a:t>Discount rate</a:t>
            </a:r>
          </a:p>
          <a:p>
            <a:pPr lvl="1"/>
            <a:r>
              <a:rPr lang="en-US" dirty="0" smtClean="0"/>
              <a:t>Exploration constant K</a:t>
            </a:r>
          </a:p>
          <a:p>
            <a:pPr lvl="1"/>
            <a:r>
              <a:rPr lang="en-US" dirty="0" smtClean="0"/>
              <a:t>Rollout length</a:t>
            </a:r>
          </a:p>
          <a:p>
            <a:pPr lvl="1"/>
            <a:r>
              <a:rPr lang="en-US" dirty="0" smtClean="0"/>
              <a:t>Recommendation Policy</a:t>
            </a:r>
          </a:p>
        </p:txBody>
      </p:sp>
    </p:spTree>
    <p:extLst>
      <p:ext uri="{BB962C8B-B14F-4D97-AF65-F5344CB8AC3E}">
        <p14:creationId xmlns:p14="http://schemas.microsoft.com/office/powerpoint/2010/main" val="1151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status is that only the Game Score matters, and this is simply the sum of all the ships of player A minus the sum of all ships of player B</a:t>
            </a:r>
          </a:p>
          <a:p>
            <a:pPr lvl="1"/>
            <a:r>
              <a:rPr lang="en-US" dirty="0" smtClean="0"/>
              <a:t>Player A is the maximising; player B minimising</a:t>
            </a:r>
          </a:p>
          <a:p>
            <a:pPr lvl="1"/>
            <a:r>
              <a:rPr lang="en-US" dirty="0" smtClean="0"/>
              <a:t>Game finishes after a fixed number of steps</a:t>
            </a:r>
          </a:p>
          <a:p>
            <a:r>
              <a:rPr lang="en-US" dirty="0" smtClean="0"/>
              <a:t>Alternatives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1"/>
            <a:r>
              <a:rPr lang="en-US" dirty="0" smtClean="0"/>
              <a:t>fix a number of ships difference to attain, and stop when reached</a:t>
            </a:r>
          </a:p>
          <a:p>
            <a:pPr lvl="1"/>
            <a:r>
              <a:rPr lang="en-US" dirty="0" smtClean="0"/>
              <a:t>Game over when a single player occupies all the planets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the Game Score is used by the search algorithms</a:t>
            </a:r>
          </a:p>
          <a:p>
            <a:r>
              <a:rPr lang="en-US" dirty="0" smtClean="0"/>
              <a:t>Would be interesting to experiment with adding some learned and / or hand-tuned heuristics</a:t>
            </a:r>
          </a:p>
          <a:p>
            <a:r>
              <a:rPr lang="en-US" dirty="0" smtClean="0"/>
              <a:t>A good hand design one would be to consider the growth rate difference</a:t>
            </a:r>
          </a:p>
          <a:p>
            <a:pPr lvl="1"/>
            <a:r>
              <a:rPr lang="en-US" dirty="0" smtClean="0"/>
              <a:t>The sum of all growth rates for planets owned by player A minus those owned by player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877</Words>
  <Application>Microsoft Macintosh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Simple Planet Wars</vt:lpstr>
      <vt:lpstr>Aims</vt:lpstr>
      <vt:lpstr>Screen Shot</vt:lpstr>
      <vt:lpstr>Current version</vt:lpstr>
      <vt:lpstr>Current status and next Steps</vt:lpstr>
      <vt:lpstr>Sample Agents to Test</vt:lpstr>
      <vt:lpstr>Optimising the parameters of the Sample Agents</vt:lpstr>
      <vt:lpstr>Victory conditions</vt:lpstr>
      <vt:lpstr>Heuristics</vt:lpstr>
      <vt:lpstr>Macro Actions</vt:lpstr>
      <vt:lpstr>Evolving / Learning a Rollout Controller</vt:lpstr>
      <vt:lpstr>Cosmetic Improvements to the Game</vt:lpstr>
      <vt:lpstr>Improving Game Play</vt:lpstr>
      <vt:lpstr>Build Phase Choices (currently the player is not involved in the build phase)</vt:lpstr>
      <vt:lpstr>Optimising Game Parameters: this set will expand with more complex game variants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Planet Wars</dc:title>
  <dc:creator>Simon Lucas</dc:creator>
  <cp:lastModifiedBy>Simon Lucas</cp:lastModifiedBy>
  <cp:revision>19</cp:revision>
  <dcterms:created xsi:type="dcterms:W3CDTF">2017-10-14T13:55:05Z</dcterms:created>
  <dcterms:modified xsi:type="dcterms:W3CDTF">2017-10-19T16:42:49Z</dcterms:modified>
</cp:coreProperties>
</file>