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7"/>
  </p:normalViewPr>
  <p:slideViewPr>
    <p:cSldViewPr snapToGrid="0" snapToObjects="1">
      <p:cViewPr varScale="1">
        <p:scale>
          <a:sx n="92" d="100"/>
          <a:sy n="92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5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6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9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5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1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1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1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0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39B8-4F60-C642-8CC2-F64A0DA70A2C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6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39B8-4F60-C642-8CC2-F64A0DA70A2C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8A3DC-7D72-C148-B212-4243AD61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Planet Wars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fast real-time strategy game playable by GVGAI Agents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3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context macro actions would be to plan to invade or defend a planet, then plan in terms of which low-level actions to execute in order to do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1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Evolving / Learning a Rollout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would be really interesting!</a:t>
            </a:r>
          </a:p>
          <a:p>
            <a:r>
              <a:rPr lang="en-US" dirty="0" smtClean="0"/>
              <a:t>The inputs could simply be the current game state</a:t>
            </a:r>
          </a:p>
          <a:p>
            <a:r>
              <a:rPr lang="en-US" dirty="0" smtClean="0"/>
              <a:t>And the action each time would be a function of that</a:t>
            </a:r>
          </a:p>
          <a:p>
            <a:r>
              <a:rPr lang="en-US" dirty="0" smtClean="0"/>
              <a:t>Can think in terms of a harvest / deploy cycle</a:t>
            </a:r>
          </a:p>
        </p:txBody>
      </p:sp>
    </p:spTree>
    <p:extLst>
      <p:ext uri="{BB962C8B-B14F-4D97-AF65-F5344CB8AC3E}">
        <p14:creationId xmlns:p14="http://schemas.microsoft.com/office/powerpoint/2010/main" val="1719875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Cosmetic Improvements to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sound</a:t>
            </a:r>
          </a:p>
          <a:p>
            <a:r>
              <a:rPr lang="en-US" dirty="0" smtClean="0"/>
              <a:t>Display visual stack of ships</a:t>
            </a:r>
          </a:p>
          <a:p>
            <a:r>
              <a:rPr lang="en-US" dirty="0" smtClean="0"/>
              <a:t>Background of twinkling stars</a:t>
            </a:r>
          </a:p>
        </p:txBody>
      </p:sp>
    </p:spTree>
    <p:extLst>
      <p:ext uri="{BB962C8B-B14F-4D97-AF65-F5344CB8AC3E}">
        <p14:creationId xmlns:p14="http://schemas.microsoft.com/office/powerpoint/2010/main" val="1949037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Game 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size limit on the ship buffer</a:t>
            </a:r>
          </a:p>
          <a:p>
            <a:pPr lvl="1"/>
            <a:r>
              <a:rPr lang="en-US" dirty="0" smtClean="0"/>
              <a:t>Lose ships that overflow</a:t>
            </a:r>
          </a:p>
          <a:p>
            <a:pPr lvl="1"/>
            <a:r>
              <a:rPr lang="en-US" dirty="0" smtClean="0"/>
              <a:t>Or lose entire buffer if it overflows</a:t>
            </a:r>
          </a:p>
          <a:p>
            <a:pPr lvl="1"/>
            <a:r>
              <a:rPr lang="en-US" dirty="0" smtClean="0"/>
              <a:t>Or lose game if it overflows</a:t>
            </a:r>
          </a:p>
          <a:p>
            <a:r>
              <a:rPr lang="en-US" dirty="0" smtClean="0"/>
              <a:t>Add transfer delays</a:t>
            </a:r>
          </a:p>
          <a:p>
            <a:pPr lvl="1"/>
            <a:r>
              <a:rPr lang="en-US" dirty="0" smtClean="0"/>
              <a:t>Could have a single line between the buffer of each player and each planet - in order to keep computational cost scaling linearly with the number of planets</a:t>
            </a:r>
          </a:p>
          <a:p>
            <a:pPr lvl="1"/>
            <a:r>
              <a:rPr lang="en-US" dirty="0" smtClean="0"/>
              <a:t>The line is then either empty, or occupied</a:t>
            </a:r>
          </a:p>
          <a:p>
            <a:pPr lvl="1"/>
            <a:r>
              <a:rPr lang="en-US" dirty="0" smtClean="0"/>
              <a:t>If occupied then a single number records the position of the fleet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21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Phase Choices (currently the player is not involved in the build phase)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locations of planets</a:t>
            </a:r>
          </a:p>
          <a:p>
            <a:r>
              <a:rPr lang="en-US" dirty="0" smtClean="0"/>
              <a:t>Choose control features such as the buffer transfer amount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38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Optimising Game Parameters: this set will expand with more complex game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Growth rate variation (what random growth rates are given to the planets)</a:t>
            </a:r>
          </a:p>
          <a:p>
            <a:r>
              <a:rPr lang="en-US" dirty="0" smtClean="0"/>
              <a:t>Neutral planets that are still occupied </a:t>
            </a:r>
            <a:r>
              <a:rPr lang="mr-IN" dirty="0" smtClean="0"/>
              <a:t>–</a:t>
            </a:r>
            <a:r>
              <a:rPr lang="en-US" dirty="0" smtClean="0"/>
              <a:t> distribution of number of ships</a:t>
            </a:r>
          </a:p>
          <a:p>
            <a:r>
              <a:rPr lang="en-US" dirty="0" smtClean="0"/>
              <a:t>Buffer size (and effects of overflow)</a:t>
            </a:r>
          </a:p>
          <a:p>
            <a:r>
              <a:rPr lang="en-US" dirty="0" smtClean="0"/>
              <a:t>Fleet transfer speed</a:t>
            </a:r>
          </a:p>
          <a:p>
            <a:r>
              <a:rPr lang="en-US" dirty="0" smtClean="0"/>
              <a:t>Moving buffer </a:t>
            </a:r>
            <a:r>
              <a:rPr lang="mr-IN" dirty="0" smtClean="0"/>
              <a:t>–</a:t>
            </a:r>
            <a:r>
              <a:rPr lang="en-US" dirty="0" smtClean="0"/>
              <a:t> speed at which it moves</a:t>
            </a:r>
          </a:p>
          <a:p>
            <a:pPr lvl="1"/>
            <a:r>
              <a:rPr lang="en-US" dirty="0" smtClean="0"/>
              <a:t>Note: the moving buffer idea is an added twist (no pun intended)</a:t>
            </a:r>
          </a:p>
        </p:txBody>
      </p:sp>
    </p:spTree>
    <p:extLst>
      <p:ext uri="{BB962C8B-B14F-4D97-AF65-F5344CB8AC3E}">
        <p14:creationId xmlns:p14="http://schemas.microsoft.com/office/powerpoint/2010/main" val="1241647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problem in LinkState</a:t>
            </a:r>
            <a:br>
              <a:rPr lang="en-US" dirty="0" smtClean="0"/>
            </a:br>
            <a:r>
              <a:rPr lang="en-US" dirty="0" smtClean="0"/>
              <a:t>Basic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EvoAgent works fine</a:t>
            </a:r>
          </a:p>
          <a:p>
            <a:pPr lvl="1"/>
            <a:r>
              <a:rPr lang="en-US" dirty="0" smtClean="0"/>
              <a:t>This class does not use the link state</a:t>
            </a:r>
          </a:p>
          <a:p>
            <a:r>
              <a:rPr lang="en-US" dirty="0" smtClean="0"/>
              <a:t>But instead uses three helper classes:</a:t>
            </a:r>
          </a:p>
          <a:p>
            <a:pPr lvl="1"/>
            <a:r>
              <a:rPr lang="en-US" dirty="0" smtClean="0"/>
              <a:t>EvoAlg: the evolutionary algorithm used to do the search</a:t>
            </a:r>
          </a:p>
          <a:p>
            <a:pPr lvl="1"/>
            <a:r>
              <a:rPr lang="en-US" dirty="0" err="1" smtClean="0"/>
              <a:t>ActionSequencer</a:t>
            </a:r>
            <a:r>
              <a:rPr lang="en-US" dirty="0" smtClean="0"/>
              <a:t>: to apply actions to states and record the consequences</a:t>
            </a:r>
          </a:p>
          <a:p>
            <a:pPr lvl="1"/>
            <a:r>
              <a:rPr lang="en-US" dirty="0" err="1" smtClean="0"/>
              <a:t>SimpleGameAdapter</a:t>
            </a:r>
            <a:endParaRPr lang="en-US" dirty="0" smtClean="0"/>
          </a:p>
          <a:p>
            <a:r>
              <a:rPr lang="en-US" dirty="0" smtClean="0"/>
              <a:t>But the </a:t>
            </a:r>
            <a:r>
              <a:rPr lang="en-US" dirty="0" err="1" smtClean="0"/>
              <a:t>GVGLink</a:t>
            </a:r>
            <a:r>
              <a:rPr lang="en-US" dirty="0" smtClean="0"/>
              <a:t> version uses:</a:t>
            </a:r>
          </a:p>
          <a:p>
            <a:pPr lvl="1"/>
            <a:r>
              <a:rPr lang="en-US" dirty="0" err="1" smtClean="0"/>
              <a:t>GameActionSpaceAdapterMulti</a:t>
            </a:r>
            <a:endParaRPr lang="en-US" dirty="0" smtClean="0"/>
          </a:p>
          <a:p>
            <a:r>
              <a:rPr lang="en-US" dirty="0" smtClean="0"/>
              <a:t>Maybe the problem lies there?</a:t>
            </a:r>
          </a:p>
          <a:p>
            <a:r>
              <a:rPr lang="en-US" dirty="0" smtClean="0"/>
              <a:t>Let’s feed the same sequence to each one!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32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game with interesting strategic elements</a:t>
            </a:r>
          </a:p>
          <a:p>
            <a:r>
              <a:rPr lang="en-US" dirty="0" smtClean="0"/>
              <a:t>Very fast to simulate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ust be &gt; 1m game ticks per second</a:t>
            </a:r>
          </a:p>
          <a:p>
            <a:pPr lvl="1"/>
            <a:r>
              <a:rPr lang="en-US" dirty="0" smtClean="0"/>
              <a:t>Prefer &gt; 10m ticks per second</a:t>
            </a:r>
          </a:p>
          <a:p>
            <a:pPr lvl="1"/>
            <a:r>
              <a:rPr lang="en-US" dirty="0" smtClean="0"/>
              <a:t>Copy function must be fast also (&gt; 1m copies per second)</a:t>
            </a:r>
          </a:p>
          <a:p>
            <a:pPr lvl="1"/>
            <a:r>
              <a:rPr lang="en-US" dirty="0" smtClean="0"/>
              <a:t>Copying is not as speed-critical as the next state function, since it is called less frequently</a:t>
            </a:r>
          </a:p>
          <a:p>
            <a:r>
              <a:rPr lang="en-US" dirty="0" smtClean="0"/>
              <a:t>Simple action space, directly playable by GVGAI agents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387234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This shows a game replay</a:t>
            </a:r>
          </a:p>
          <a:p>
            <a:r>
              <a:rPr lang="en-US" dirty="0" smtClean="0"/>
              <a:t>The title shows the action sequence made by an evolving action sequence agent</a:t>
            </a:r>
          </a:p>
          <a:p>
            <a:r>
              <a:rPr lang="en-US" dirty="0" smtClean="0"/>
              <a:t>Currently being replayed</a:t>
            </a:r>
          </a:p>
          <a:p>
            <a:r>
              <a:rPr lang="en-US" dirty="0" smtClean="0"/>
              <a:t>Red square shows the </a:t>
            </a:r>
            <a:r>
              <a:rPr lang="en-US" b="1" dirty="0" smtClean="0"/>
              <a:t>focus</a:t>
            </a:r>
            <a:r>
              <a:rPr lang="en-US" dirty="0" smtClean="0"/>
              <a:t> of the red player</a:t>
            </a:r>
          </a:p>
          <a:p>
            <a:r>
              <a:rPr lang="en-US" dirty="0" smtClean="0"/>
              <a:t>Green diamond is the </a:t>
            </a:r>
            <a:r>
              <a:rPr lang="en-US" b="1" dirty="0" smtClean="0"/>
              <a:t>focus</a:t>
            </a:r>
            <a:r>
              <a:rPr lang="en-US" dirty="0" smtClean="0"/>
              <a:t> of the green player</a:t>
            </a:r>
          </a:p>
          <a:p>
            <a:r>
              <a:rPr lang="en-US" dirty="0" smtClean="0"/>
              <a:t>What is focus?  Next slide</a:t>
            </a:r>
            <a:r>
              <a:rPr lang="mr-IN" dirty="0" smtClean="0"/>
              <a:t>…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91" y="707593"/>
            <a:ext cx="6992902" cy="546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8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player has a ‘current planet’ that their attention is focused on</a:t>
            </a:r>
          </a:p>
          <a:p>
            <a:r>
              <a:rPr lang="en-US" dirty="0" smtClean="0"/>
              <a:t>5 actions</a:t>
            </a:r>
          </a:p>
          <a:p>
            <a:pPr lvl="1"/>
            <a:r>
              <a:rPr lang="en-US" b="1" dirty="0" smtClean="0"/>
              <a:t>Do nothing</a:t>
            </a:r>
          </a:p>
          <a:p>
            <a:pPr lvl="1"/>
            <a:r>
              <a:rPr lang="en-US" b="1" dirty="0" smtClean="0"/>
              <a:t>Move left</a:t>
            </a:r>
            <a:r>
              <a:rPr lang="en-US" dirty="0" smtClean="0"/>
              <a:t>, </a:t>
            </a:r>
            <a:r>
              <a:rPr lang="en-US" b="1" dirty="0" smtClean="0"/>
              <a:t>move right: </a:t>
            </a:r>
            <a:r>
              <a:rPr lang="en-US" dirty="0" smtClean="0"/>
              <a:t> this moves the current focus (actually planets are arranged in a circle, so these currently mean move clockwise or anti-clockwise)</a:t>
            </a:r>
          </a:p>
          <a:p>
            <a:pPr lvl="1"/>
            <a:r>
              <a:rPr lang="en-US" b="1" dirty="0" smtClean="0"/>
              <a:t>Store</a:t>
            </a:r>
            <a:r>
              <a:rPr lang="en-US" dirty="0" smtClean="0"/>
              <a:t>: transfer ships from current planet to s “ship buffer”; currently, 50% of ships on current planet are moved each time.  This could be a tunable parameter</a:t>
            </a:r>
          </a:p>
          <a:p>
            <a:pPr lvl="1"/>
            <a:r>
              <a:rPr lang="en-US" b="1" dirty="0" smtClean="0"/>
              <a:t>Deploy</a:t>
            </a:r>
            <a:r>
              <a:rPr lang="en-US" dirty="0" smtClean="0"/>
              <a:t>: transfers (currently all of) the ships in the buffer to the current planet.  This will attack a planet if the current one is owned by the opponent, or help defend if the planet is currently owned by the player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9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 and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game has been implemented and tested</a:t>
            </a:r>
          </a:p>
          <a:p>
            <a:r>
              <a:rPr lang="en-US" dirty="0" smtClean="0"/>
              <a:t>An evolutionary agent has been developed to play it, and tested against a ‘do nothing’ player</a:t>
            </a:r>
          </a:p>
          <a:p>
            <a:r>
              <a:rPr lang="en-US" dirty="0" smtClean="0"/>
              <a:t>Next steps fall in to the following categories</a:t>
            </a:r>
          </a:p>
          <a:p>
            <a:pPr lvl="1"/>
            <a:r>
              <a:rPr lang="en-US" dirty="0" smtClean="0"/>
              <a:t>Testing some sample agents</a:t>
            </a:r>
          </a:p>
          <a:p>
            <a:pPr lvl="1"/>
            <a:r>
              <a:rPr lang="en-US" dirty="0" smtClean="0"/>
              <a:t>Optimising the parameters of a sample agent</a:t>
            </a:r>
          </a:p>
          <a:p>
            <a:pPr lvl="1"/>
            <a:r>
              <a:rPr lang="en-US" dirty="0" smtClean="0"/>
              <a:t>Testing effects of varying heuristic / reward structure</a:t>
            </a:r>
          </a:p>
          <a:p>
            <a:pPr lvl="1"/>
            <a:r>
              <a:rPr lang="en-US" dirty="0" smtClean="0"/>
              <a:t>Improving the Game </a:t>
            </a:r>
            <a:r>
              <a:rPr lang="mr-IN" dirty="0" smtClean="0"/>
              <a:t>–</a:t>
            </a:r>
            <a:r>
              <a:rPr lang="en-US" dirty="0" smtClean="0"/>
              <a:t> e.g. Ship Collisions</a:t>
            </a:r>
          </a:p>
          <a:p>
            <a:pPr lvl="1"/>
            <a:r>
              <a:rPr lang="en-US" dirty="0" smtClean="0"/>
              <a:t>Optimising the parameters of the game</a:t>
            </a:r>
            <a:endParaRPr lang="en-US" dirty="0" smtClean="0"/>
          </a:p>
          <a:p>
            <a:r>
              <a:rPr lang="en-US" dirty="0" smtClean="0"/>
              <a:t>More about these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Agents to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OLMCTS</a:t>
            </a:r>
          </a:p>
          <a:p>
            <a:r>
              <a:rPr lang="en-US" dirty="0" smtClean="0"/>
              <a:t>EvoAgent (a rolling horizon agent, where the evolutionary algorithm can be plugged in, independently from the other details, such as shift buffer, discount factor, sequence length)</a:t>
            </a:r>
          </a:p>
          <a:p>
            <a:r>
              <a:rPr lang="en-US" dirty="0" smtClean="0"/>
              <a:t>Random Agent</a:t>
            </a:r>
          </a:p>
          <a:p>
            <a:r>
              <a:rPr lang="en-US" dirty="0" smtClean="0"/>
              <a:t>Minimax Agent</a:t>
            </a:r>
          </a:p>
          <a:p>
            <a:r>
              <a:rPr lang="en-US" dirty="0" smtClean="0"/>
              <a:t>Note: </a:t>
            </a:r>
          </a:p>
          <a:p>
            <a:pPr lvl="1"/>
            <a:r>
              <a:rPr lang="en-US" dirty="0" smtClean="0"/>
              <a:t>OLMCTS and EvoAgent can make use of different opponent modules</a:t>
            </a:r>
          </a:p>
          <a:p>
            <a:pPr lvl="1"/>
            <a:r>
              <a:rPr lang="en-US" dirty="0" smtClean="0"/>
              <a:t>Random just plays uniform randomly and needs no opponent model</a:t>
            </a:r>
          </a:p>
          <a:p>
            <a:pPr lvl="1"/>
            <a:r>
              <a:rPr lang="en-US" dirty="0" smtClean="0"/>
              <a:t>Minimax can work via assumed sequential moves, or via an </a:t>
            </a:r>
            <a:r>
              <a:rPr lang="en-US" dirty="0" err="1" smtClean="0"/>
              <a:t>AxA</a:t>
            </a:r>
            <a:r>
              <a:rPr lang="en-US" dirty="0" smtClean="0"/>
              <a:t> choice set at each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1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Optimising the parameters of the Sample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EvoAgent Parameters:</a:t>
            </a:r>
          </a:p>
          <a:p>
            <a:pPr lvl="1"/>
            <a:r>
              <a:rPr lang="en-US" dirty="0" smtClean="0"/>
              <a:t>Sequence length</a:t>
            </a:r>
          </a:p>
          <a:p>
            <a:pPr lvl="1"/>
            <a:r>
              <a:rPr lang="en-US" dirty="0" smtClean="0"/>
              <a:t>Discount factor</a:t>
            </a:r>
          </a:p>
          <a:p>
            <a:pPr lvl="1"/>
            <a:r>
              <a:rPr lang="en-US" dirty="0" smtClean="0"/>
              <a:t>Evolutionary Algorithm</a:t>
            </a:r>
          </a:p>
          <a:p>
            <a:r>
              <a:rPr lang="en-US" dirty="0" smtClean="0"/>
              <a:t>The evolutionary algorithm parameters will depend on the algorithm</a:t>
            </a:r>
          </a:p>
          <a:p>
            <a:pPr lvl="1"/>
            <a:r>
              <a:rPr lang="en-US" dirty="0" smtClean="0"/>
              <a:t>E.g. RMHC: mutation rate</a:t>
            </a:r>
          </a:p>
          <a:p>
            <a:pPr lvl="1"/>
            <a:r>
              <a:rPr lang="en-US" dirty="0" err="1" smtClean="0"/>
              <a:t>SlidingCompactMeanEDA</a:t>
            </a:r>
            <a:r>
              <a:rPr lang="en-US" dirty="0" smtClean="0"/>
              <a:t>: window length, K</a:t>
            </a:r>
          </a:p>
          <a:p>
            <a:pPr lvl="1"/>
            <a:r>
              <a:rPr lang="en-US" dirty="0" err="1" smtClean="0"/>
              <a:t>SimpleGA</a:t>
            </a:r>
            <a:r>
              <a:rPr lang="en-US" dirty="0" smtClean="0"/>
              <a:t> (pop size, mutation rate, crossover rate, selection pressure)</a:t>
            </a:r>
          </a:p>
          <a:p>
            <a:r>
              <a:rPr lang="en-US" dirty="0" smtClean="0"/>
              <a:t>OLMCTS</a:t>
            </a:r>
          </a:p>
          <a:p>
            <a:pPr lvl="1"/>
            <a:r>
              <a:rPr lang="en-US" dirty="0" smtClean="0"/>
              <a:t>Discount rate</a:t>
            </a:r>
          </a:p>
          <a:p>
            <a:pPr lvl="1"/>
            <a:r>
              <a:rPr lang="en-US" dirty="0" smtClean="0"/>
              <a:t>Exploration constant K</a:t>
            </a:r>
          </a:p>
          <a:p>
            <a:pPr lvl="1"/>
            <a:r>
              <a:rPr lang="en-US" dirty="0" smtClean="0"/>
              <a:t>Rollout length</a:t>
            </a:r>
          </a:p>
          <a:p>
            <a:pPr lvl="1"/>
            <a:r>
              <a:rPr lang="en-US" dirty="0" smtClean="0"/>
              <a:t>Recommendation Policy</a:t>
            </a:r>
          </a:p>
        </p:txBody>
      </p:sp>
    </p:spTree>
    <p:extLst>
      <p:ext uri="{BB962C8B-B14F-4D97-AF65-F5344CB8AC3E}">
        <p14:creationId xmlns:p14="http://schemas.microsoft.com/office/powerpoint/2010/main" val="115170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Victory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current status is that only the Game Score matters, and this is simply the sum of all the ships of player A minus the sum of all ships of player B</a:t>
            </a:r>
          </a:p>
          <a:p>
            <a:pPr lvl="1"/>
            <a:r>
              <a:rPr lang="en-US" dirty="0" smtClean="0"/>
              <a:t>Player A is the maximising; player B minimising</a:t>
            </a:r>
          </a:p>
          <a:p>
            <a:pPr lvl="1"/>
            <a:r>
              <a:rPr lang="en-US" dirty="0" smtClean="0"/>
              <a:t>Game finishes after a fixed number of steps</a:t>
            </a:r>
          </a:p>
          <a:p>
            <a:r>
              <a:rPr lang="en-US" dirty="0" smtClean="0"/>
              <a:t>Alternatives </a:t>
            </a:r>
            <a:r>
              <a:rPr lang="en-US" dirty="0"/>
              <a:t>c</a:t>
            </a:r>
            <a:r>
              <a:rPr lang="en-US" dirty="0" smtClean="0"/>
              <a:t>ould be:</a:t>
            </a:r>
          </a:p>
          <a:p>
            <a:pPr lvl="1"/>
            <a:r>
              <a:rPr lang="en-US" dirty="0" smtClean="0"/>
              <a:t>fix a number of ships difference to attain, and stop when reached</a:t>
            </a:r>
          </a:p>
          <a:p>
            <a:pPr lvl="1"/>
            <a:r>
              <a:rPr lang="en-US" dirty="0" smtClean="0"/>
              <a:t>Game over when a single player occupies all the planets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1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only the Game Score is used by the search algorithms</a:t>
            </a:r>
          </a:p>
          <a:p>
            <a:r>
              <a:rPr lang="en-US" dirty="0" smtClean="0"/>
              <a:t>Would be interesting to experiment with adding some learned and / or hand-tuned heuristics</a:t>
            </a:r>
          </a:p>
          <a:p>
            <a:r>
              <a:rPr lang="en-US" dirty="0" smtClean="0"/>
              <a:t>A good hand design one would be to consider the growth rate difference</a:t>
            </a:r>
          </a:p>
          <a:p>
            <a:pPr lvl="1"/>
            <a:r>
              <a:rPr lang="en-US" dirty="0" smtClean="0"/>
              <a:t>The sum of all growth rates for planets owned by player A minus those owned by player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35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8610</TotalTime>
  <Words>943</Words>
  <Application>Microsoft Macintosh PowerPoint</Application>
  <PresentationFormat>Widescreen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Mangal</vt:lpstr>
      <vt:lpstr>Arial</vt:lpstr>
      <vt:lpstr>Office Theme</vt:lpstr>
      <vt:lpstr>Simple Planet Wars</vt:lpstr>
      <vt:lpstr>Aims</vt:lpstr>
      <vt:lpstr>Screen Shot</vt:lpstr>
      <vt:lpstr>Current version</vt:lpstr>
      <vt:lpstr>Current status and next Steps</vt:lpstr>
      <vt:lpstr>Sample Agents to Test</vt:lpstr>
      <vt:lpstr>Optimising the parameters of the Sample Agents</vt:lpstr>
      <vt:lpstr>Victory conditions</vt:lpstr>
      <vt:lpstr>Heuristics</vt:lpstr>
      <vt:lpstr>Macro Actions</vt:lpstr>
      <vt:lpstr>Evolving / Learning a Rollout Controller</vt:lpstr>
      <vt:lpstr>Cosmetic Improvements to the Game</vt:lpstr>
      <vt:lpstr>Improving Game Play</vt:lpstr>
      <vt:lpstr>Build Phase Choices (currently the player is not involved in the build phase)</vt:lpstr>
      <vt:lpstr>Optimising Game Parameters: this set will expand with more complex game variants</vt:lpstr>
      <vt:lpstr>Debugging problem in LinkState Basic facts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Planet Wars</dc:title>
  <dc:creator>Simon Lucas</dc:creator>
  <cp:lastModifiedBy>Simon Lucas</cp:lastModifiedBy>
  <cp:revision>23</cp:revision>
  <dcterms:created xsi:type="dcterms:W3CDTF">2017-10-14T13:55:05Z</dcterms:created>
  <dcterms:modified xsi:type="dcterms:W3CDTF">2017-10-20T13:25:25Z</dcterms:modified>
</cp:coreProperties>
</file>