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8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dega Peliculas" initials="BP" lastIdx="4" clrIdx="0">
    <p:extLst>
      <p:ext uri="{19B8F6BF-5375-455C-9EA6-DF929625EA0E}">
        <p15:presenceInfo xmlns:p15="http://schemas.microsoft.com/office/powerpoint/2012/main" userId="S::bodega@cinepolis.com::69c3c39f-0377-4dd6-8736-fc180aec1d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DC87D-5580-422F-8D20-294FB6E22369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0D8A6-B76B-43BD-83DD-5056431244C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309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72C03-5199-4545-A29E-890559E9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4F4248-CE45-4C9C-9CE0-EC2ACDEC2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D7D121-8C26-415E-9874-420688B7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510-8CFB-4FE7-8D91-6C442445F20D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A09B9-08F4-45E9-A394-FB3801D4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C422B-10AE-4E28-A904-11FE9615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BB94-646E-471A-8EDD-07A2F2FE95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021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4CE98-7073-4344-B7F6-3AFE4FD2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2CEE66-E1F9-4502-9A70-C48DFB820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71E6D-AD66-4213-B580-1930DA4F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510-8CFB-4FE7-8D91-6C442445F20D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6FFA2-8DC9-44BC-A08C-0EAD7CB4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5844E0-058D-4515-8003-46E1BF29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BB94-646E-471A-8EDD-07A2F2FE95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44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172993-467C-4D29-A72B-0B6AA20D8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160D17-3F51-4EE6-BE1C-D9B2C25AB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59C232-57C2-40C7-BB40-FA26E268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510-8CFB-4FE7-8D91-6C442445F20D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6AC9CD-C696-4BB9-80C6-81DEC67A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C2159A-3A1F-4D32-BD44-E87A34A6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BB94-646E-471A-8EDD-07A2F2FE95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432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26E60-7B27-45F4-B1EC-A5591C87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AA9F7-9EAE-4669-87A3-D1BFDA45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22C43-5787-4197-A5E9-42D6B96B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510-8CFB-4FE7-8D91-6C442445F20D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F7A6B8-B503-44E2-8CD7-EAB2FF9C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19284-B79C-4EC1-86A9-354C80B7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BB94-646E-471A-8EDD-07A2F2FE95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35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C226A-2D81-4860-8B92-86363E7B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10FB51-C0F5-4DC4-8838-9CC76300D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CBA86-3922-4E3F-8260-7F0D9E4D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510-8CFB-4FE7-8D91-6C442445F20D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64428-8F2A-4142-BFAE-ECA76D2F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7034A-E7FD-49E0-BA31-2CD68292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BB94-646E-471A-8EDD-07A2F2FE95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330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DC93C-0479-46B1-A22B-BAAF21CA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3E48AB-009B-4EB2-916C-A66DC7E1F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486E5D-9064-4195-9A46-22A38DC7A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E47154-70DB-4A1D-A22B-BE44DE3C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510-8CFB-4FE7-8D91-6C442445F20D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F596EC-D299-40E2-BA9A-AE1C19D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08A70-E466-4AFD-804C-CC988BEA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BB94-646E-471A-8EDD-07A2F2FE95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004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F73C4-BA6A-4C06-9D0E-56651C42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DB91FB-6650-4529-A804-784CD212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69BAE-9426-40D7-AAC4-2286D314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E6FB59-2D43-4CF8-91AB-32F111EC5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89538F-5CDC-4938-ABDA-9B6A66CB9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DB1135-A00F-43C7-8CF7-E161B5B0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510-8CFB-4FE7-8D91-6C442445F20D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C13025-4FA4-4A93-80AF-F1E59666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69FDD2-F145-4047-957D-B6D81C7E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BB94-646E-471A-8EDD-07A2F2FE95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36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40263-7313-47BD-9D63-198DED50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547B91-2B5D-483C-AE2E-54BF6204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510-8CFB-4FE7-8D91-6C442445F20D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85D62-122A-4716-B864-6657768A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565470-B707-41C7-9B55-36AC7A3F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BB94-646E-471A-8EDD-07A2F2FE95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528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E367BC-4580-4E82-9EC7-6DF2B05A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510-8CFB-4FE7-8D91-6C442445F20D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E3B0CE-9C38-4D9A-9FDB-2C113EC9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9BE931-0D84-4AAF-A266-68DB1382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BB94-646E-471A-8EDD-07A2F2FE95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660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79FC2-DD66-4260-B2E9-1A0805A3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B684E-999B-417B-B48D-69F4C96A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765B9D-B3B7-40F8-9333-B78B87F57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4B0403-33F5-48DC-BCDB-980A8AA8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510-8CFB-4FE7-8D91-6C442445F20D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1591C9-DAFD-42A7-AD62-5D340678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523DAA-B911-43FA-BA94-D5A18122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BB94-646E-471A-8EDD-07A2F2FE95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46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C000F-03E7-4EA7-8961-40C77E5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B287BB-ACDD-4A4B-B4A4-765AA78B7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AE60DE-6726-4421-B7E0-A5408592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80EA5B-A44D-401D-85E5-3E137A64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510-8CFB-4FE7-8D91-6C442445F20D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502146-A1AF-4CD5-891F-21B530F2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4BED7-540F-4163-9E98-ABAABAA8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BB94-646E-471A-8EDD-07A2F2FE95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432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12DE1E-0322-47AC-90C8-ABEDE3A5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A0B137-110F-4A1D-9452-807E2EAA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45065-1D1A-4B2F-9E25-7933C8C3E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8510-8CFB-4FE7-8D91-6C442445F20D}" type="datetimeFigureOut">
              <a:rPr lang="es-CL" smtClean="0"/>
              <a:t>28-05-2021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70661-DEBC-494C-96F0-9FD375C9E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9CC52-7BBD-42FD-86F6-247776211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BB94-646E-471A-8EDD-07A2F2FE95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02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7163B9E-8ECD-4930-BE54-02D2C10C2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1280667" y="628900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66D77CB-34C2-4BD6-8BCD-22F3C559D5FB}"/>
              </a:ext>
            </a:extLst>
          </p:cNvPr>
          <p:cNvSpPr txBox="1"/>
          <p:nvPr/>
        </p:nvSpPr>
        <p:spPr>
          <a:xfrm>
            <a:off x="4565904" y="4223266"/>
            <a:ext cx="3060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Integrantes </a:t>
            </a:r>
          </a:p>
          <a:p>
            <a:pPr algn="ctr"/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Camilo Parra</a:t>
            </a:r>
          </a:p>
          <a:p>
            <a:pPr algn="ctr"/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Jose Borquez</a:t>
            </a:r>
          </a:p>
          <a:p>
            <a:pPr algn="ctr"/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Marcello Tangredi</a:t>
            </a:r>
          </a:p>
          <a:p>
            <a:pPr algn="ctr"/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Victor Silva</a:t>
            </a:r>
            <a:endParaRPr lang="es-CL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4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ED3D002-AD89-49EC-BE58-0104CD5550C4}"/>
              </a:ext>
            </a:extLst>
          </p:cNvPr>
          <p:cNvSpPr txBox="1"/>
          <p:nvPr/>
        </p:nvSpPr>
        <p:spPr>
          <a:xfrm>
            <a:off x="5267412" y="1459863"/>
            <a:ext cx="41720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</a:p>
          <a:p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8022D9-E619-46D4-826D-EF2A4692AA02}"/>
              </a:ext>
            </a:extLst>
          </p:cNvPr>
          <p:cNvSpPr txBox="1"/>
          <p:nvPr/>
        </p:nvSpPr>
        <p:spPr>
          <a:xfrm>
            <a:off x="5084064" y="2761095"/>
            <a:ext cx="523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ork Sans"/>
              </a:rPr>
              <a:t>La terapia celular que aplica Orca Bio para tratar la leucemia ha sido efectivo en la mayoría de pacientes tratados, dos de ellos con leucemia terminal y VIH</a:t>
            </a:r>
            <a:endParaRPr lang="es-CL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198D6753-8F3E-48FA-9EAB-08EBD2AED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1368806" y="1890750"/>
            <a:ext cx="2151633" cy="174069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724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87163B9E-8ECD-4930-BE54-02D2C10C2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623807" y="1111391"/>
            <a:ext cx="2776760" cy="224642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007792B-1DEC-49A1-8EC3-1230AE4FCAE9}"/>
              </a:ext>
            </a:extLst>
          </p:cNvPr>
          <p:cNvSpPr txBox="1"/>
          <p:nvPr/>
        </p:nvSpPr>
        <p:spPr>
          <a:xfrm>
            <a:off x="6298576" y="1111391"/>
            <a:ext cx="288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Fase Early Stage</a:t>
            </a:r>
            <a:endParaRPr lang="es-CL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9AD081-E35F-41FB-B315-662D6DD3959D}"/>
              </a:ext>
            </a:extLst>
          </p:cNvPr>
          <p:cNvSpPr txBox="1"/>
          <p:nvPr/>
        </p:nvSpPr>
        <p:spPr>
          <a:xfrm>
            <a:off x="4349692" y="1880487"/>
            <a:ext cx="62099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0" dirty="0">
                <a:effectLst/>
                <a:latin typeface="Work Sans"/>
              </a:rPr>
              <a:t>La actividad del tratamiento Orca Bio suma US $300 millones en recaudación, proporcionadas por figuras del calibre de Bill Gates, fondos soberanos y de pensiones de Estados Unidos. Con todo esto la startup se valora en más de mil millones de dólares y sube a la categoría de empresa unicornio.</a:t>
            </a:r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166586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092BD8-30D4-4916-96A4-3FDAA1DB97A4}"/>
              </a:ext>
            </a:extLst>
          </p:cNvPr>
          <p:cNvSpPr txBox="1"/>
          <p:nvPr/>
        </p:nvSpPr>
        <p:spPr>
          <a:xfrm>
            <a:off x="6438900" y="784364"/>
            <a:ext cx="291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Roles</a:t>
            </a:r>
            <a:endParaRPr lang="es-CL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9F7210-7727-4352-B72F-7C766152B3CF}"/>
              </a:ext>
            </a:extLst>
          </p:cNvPr>
          <p:cNvSpPr txBox="1"/>
          <p:nvPr/>
        </p:nvSpPr>
        <p:spPr>
          <a:xfrm>
            <a:off x="6438900" y="2187212"/>
            <a:ext cx="29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0" i="0" dirty="0">
                <a:effectLst/>
                <a:latin typeface="Source Sans Pro" panose="020B0503030403020204" pitchFamily="34" charset="0"/>
              </a:rPr>
              <a:t>Nathaniel Fernhoff CEO</a:t>
            </a:r>
            <a:endParaRPr lang="es-CL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AE34DC-8562-4522-BA14-EE74992F4109}"/>
              </a:ext>
            </a:extLst>
          </p:cNvPr>
          <p:cNvSpPr txBox="1"/>
          <p:nvPr/>
        </p:nvSpPr>
        <p:spPr>
          <a:xfrm>
            <a:off x="8358892" y="2551182"/>
            <a:ext cx="291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</a:t>
            </a:r>
            <a:endParaRPr lang="es-CL" dirty="0"/>
          </a:p>
        </p:txBody>
      </p:sp>
      <p:pic>
        <p:nvPicPr>
          <p:cNvPr id="7" name="Imagen 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040B51C1-BA08-440D-9CCC-8BE7BC8F8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866086" y="784364"/>
            <a:ext cx="2890396" cy="233835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8859418A-C8C4-4F8C-9745-4D0B34EDD269}"/>
              </a:ext>
            </a:extLst>
          </p:cNvPr>
          <p:cNvSpPr/>
          <p:nvPr/>
        </p:nvSpPr>
        <p:spPr>
          <a:xfrm>
            <a:off x="7452272" y="1409566"/>
            <a:ext cx="914400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B3D759-AF51-466F-99F8-D4E3230A02CC}"/>
              </a:ext>
            </a:extLst>
          </p:cNvPr>
          <p:cNvSpPr txBox="1"/>
          <p:nvPr/>
        </p:nvSpPr>
        <p:spPr>
          <a:xfrm>
            <a:off x="6438900" y="3653814"/>
            <a:ext cx="29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Federico Dimov Fundador</a:t>
            </a:r>
            <a:endParaRPr lang="es-CL" sz="2000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5A2D7008-176C-4AC9-8A76-3044BAF0BFFA}"/>
              </a:ext>
            </a:extLst>
          </p:cNvPr>
          <p:cNvSpPr/>
          <p:nvPr/>
        </p:nvSpPr>
        <p:spPr>
          <a:xfrm>
            <a:off x="7452272" y="2920513"/>
            <a:ext cx="914400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8875C8-18B4-421B-A4D8-5E02A4260444}"/>
              </a:ext>
            </a:extLst>
          </p:cNvPr>
          <p:cNvSpPr txBox="1"/>
          <p:nvPr/>
        </p:nvSpPr>
        <p:spPr>
          <a:xfrm>
            <a:off x="6438900" y="5074696"/>
            <a:ext cx="2912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0" i="0" dirty="0">
                <a:effectLst/>
                <a:latin typeface="Source Sans Pro" panose="020B0503030403020204" pitchFamily="34" charset="0"/>
              </a:rPr>
              <a:t>Dr. Jeroen Bekaert Bioquímico &amp; Farmacéutico</a:t>
            </a:r>
            <a:endParaRPr lang="es-CL" sz="2000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59DED467-2D96-40AF-A817-E4008C68423C}"/>
              </a:ext>
            </a:extLst>
          </p:cNvPr>
          <p:cNvSpPr/>
          <p:nvPr/>
        </p:nvSpPr>
        <p:spPr>
          <a:xfrm>
            <a:off x="7452272" y="4341395"/>
            <a:ext cx="914400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215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092BD8-30D4-4916-96A4-3FDAA1DB97A4}"/>
              </a:ext>
            </a:extLst>
          </p:cNvPr>
          <p:cNvSpPr txBox="1"/>
          <p:nvPr/>
        </p:nvSpPr>
        <p:spPr>
          <a:xfrm>
            <a:off x="5402580" y="546889"/>
            <a:ext cx="4655820" cy="60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Importancia de Cada Rol</a:t>
            </a:r>
            <a:endParaRPr lang="es-CL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AE34DC-8562-4522-BA14-EE74992F4109}"/>
              </a:ext>
            </a:extLst>
          </p:cNvPr>
          <p:cNvSpPr txBox="1"/>
          <p:nvPr/>
        </p:nvSpPr>
        <p:spPr>
          <a:xfrm>
            <a:off x="8358892" y="2551182"/>
            <a:ext cx="291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</a:t>
            </a:r>
            <a:endParaRPr lang="es-CL" dirty="0"/>
          </a:p>
        </p:txBody>
      </p:sp>
      <p:pic>
        <p:nvPicPr>
          <p:cNvPr id="7" name="Imagen 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040B51C1-BA08-440D-9CCC-8BE7BC8F8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743244" y="679164"/>
            <a:ext cx="2890396" cy="233835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45EAE06-4A3F-420D-802C-42E446389450}"/>
              </a:ext>
            </a:extLst>
          </p:cNvPr>
          <p:cNvSpPr txBox="1"/>
          <p:nvPr/>
        </p:nvSpPr>
        <p:spPr>
          <a:xfrm>
            <a:off x="5079733" y="2014189"/>
            <a:ext cx="530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Federico Dimov: Fundador y creador de la startup a considerar</a:t>
            </a:r>
            <a:endParaRPr lang="es-CL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4C6A05-DA18-4124-B2C5-447E0182127E}"/>
              </a:ext>
            </a:extLst>
          </p:cNvPr>
          <p:cNvSpPr txBox="1"/>
          <p:nvPr/>
        </p:nvSpPr>
        <p:spPr>
          <a:xfrm>
            <a:off x="5079733" y="3000307"/>
            <a:ext cx="5045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i="0" dirty="0">
                <a:effectLst/>
                <a:latin typeface="Source Sans Pro" panose="020B0503030403020204" pitchFamily="34" charset="0"/>
              </a:rPr>
              <a:t>Nathaniel Fernhoff CEO: director ejecutivo para asignar tareas y designaciones como corresponde</a:t>
            </a:r>
          </a:p>
          <a:p>
            <a:pPr algn="ctr"/>
            <a:endParaRPr lang="es-CL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25B9BB5-1EDA-40E6-B711-9045593673D5}"/>
              </a:ext>
            </a:extLst>
          </p:cNvPr>
          <p:cNvSpPr txBox="1"/>
          <p:nvPr/>
        </p:nvSpPr>
        <p:spPr>
          <a:xfrm>
            <a:off x="4553367" y="4663534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800" b="0" i="0" dirty="0">
                <a:effectLst/>
                <a:latin typeface="Source Sans Pro" panose="020B0503030403020204" pitchFamily="34" charset="0"/>
              </a:rPr>
              <a:t>Dr. Jeroen Bekaert Bioquímico &amp; Farmacéutico: personal encargado de la activación de la materia prima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1933799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158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Bodega Peliculas</dc:creator>
  <cp:lastModifiedBy>Bodega Peliculas</cp:lastModifiedBy>
  <cp:revision>14</cp:revision>
  <dcterms:created xsi:type="dcterms:W3CDTF">2021-05-28T15:09:37Z</dcterms:created>
  <dcterms:modified xsi:type="dcterms:W3CDTF">2021-05-28T16:44:55Z</dcterms:modified>
</cp:coreProperties>
</file>