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ED92-A098-4724-BC4B-D3BEE6D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E122-D5FD-4E8C-8535-9204C4F3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E58C-B24F-401E-A54B-E84E17B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0FB3-52EB-4405-87B6-F287C1E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6CF95-4A25-40FE-B182-5C2DB8F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4676-A12B-4320-B116-DDC683D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F011-CF4E-4FEF-B73C-32F0D500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55862-F7B6-4117-B801-D559AB7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62BDE-727B-4DD4-9323-D722826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4A92-6316-452A-B6CB-C86E039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DE510-7BD2-4358-A8CA-7726002D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09836-8B90-451D-96E1-7B03E23E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D23D-3CC0-47D1-86E2-285F9B2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857F-2CE9-4306-8FE6-4979EBDC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B56-B31E-4F4D-8DEF-483D5251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507CE-0137-4AF9-B931-C590ECC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A3DB-0128-44BB-A790-8C371B6F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2CC0-21C3-4986-B2E8-868C4F8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AD02-1B7D-4D0D-8AB2-6B5FD3D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2061-5B94-425C-9403-FACC7D1A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3058-69BB-47A4-8C27-6FF30D32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07414-5279-4398-9FB0-FD5ABBA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312C-C2DD-45CC-9873-48551F4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21F0-EE4D-4D17-8B13-23F46C8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CA435-2A0C-4DAC-9B80-B504F12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2FDF-B821-4144-8D3A-7CB3843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F07C-5182-493A-A171-4CDB9184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6FB20-4C05-4A3D-BCFE-EB1D8051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E047-4541-454A-8FAF-8F9392A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460B9-5D5E-407A-AEC6-DEC3860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69FEA-A022-4B49-A6D3-450B5CD1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B46C-BC75-491B-ACF0-35F34A4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B1CD5-C579-475C-A610-D72D0CE2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50962-F4F1-4EF7-8DBB-5CF8B7AD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28152-CF8B-4C53-84C2-78062D13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020CC-BAB2-45CC-B800-A628E62A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478CD-E17C-4031-877F-93E0E08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A44B9-C446-4592-BAE5-4E250B7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43EF6-6DE6-470C-8D1B-35584A3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553-22F9-43E8-863D-4AAEEA6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15E96-F0BA-4A40-9444-4EA7D3E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9491B-A105-4D19-85A0-9302D30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CB3E-78B6-48F9-990F-47CBF059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CCC1B-5D54-4520-95A7-68C266B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4345-43D8-4651-B840-69DE3BD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25980-B534-4F73-9553-082E74A8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1795-FE2F-4708-B7EF-D23365C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0F4C9-0D18-4B67-8BBB-6100D089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580-A09E-4E47-95B1-C6F5C23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2CD6-769D-48CD-BA4E-F15A2F33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42F14-FE68-438B-9A80-527920E4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F41AF-E5E6-46E3-9D28-F8020EC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0FB6-2B15-42D3-A20C-DF88418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025ED-1E1A-43D0-BD5D-83A18EC4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7AA5C-A4A0-4142-AB50-93180CF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B6244-95EA-4469-9D19-9E0B784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7444F-5D05-4D0C-BFD8-DDD7152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6638B-04EB-46FA-AC6A-A8552BC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BFACC-959D-4169-A82E-23BC9AE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4E7C-3623-4243-BAE9-B1EFB133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E09F-582A-4B37-B104-5334AF3C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5E87A-1A10-4B72-94AC-43CE37F8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ABD6-097C-47B4-873D-64E64B7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/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blipFill>
                <a:blip r:embed="rId2"/>
                <a:stretch>
                  <a:fillRect l="-3433" b="-23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/>
              <p:nvPr/>
            </p:nvSpPr>
            <p:spPr>
              <a:xfrm>
                <a:off x="3253155" y="351691"/>
                <a:ext cx="1259058" cy="17865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351691"/>
                <a:ext cx="1259058" cy="1786597"/>
              </a:xfrm>
              <a:prstGeom prst="rect">
                <a:avLst/>
              </a:prstGeom>
              <a:blipFill>
                <a:blip r:embed="rId3"/>
                <a:stretch>
                  <a:fillRect l="-4265" b="-3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/>
              <p:nvPr/>
            </p:nvSpPr>
            <p:spPr>
              <a:xfrm>
                <a:off x="5525087" y="348176"/>
                <a:ext cx="1141826" cy="88626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LP·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348176"/>
                <a:ext cx="1141826" cy="886264"/>
              </a:xfrm>
              <a:prstGeom prst="rect">
                <a:avLst/>
              </a:prstGeom>
              <a:blipFill>
                <a:blip r:embed="rId4"/>
                <a:stretch>
                  <a:fillRect l="-41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/>
              <p:nvPr/>
            </p:nvSpPr>
            <p:spPr>
              <a:xfrm>
                <a:off x="3253155" y="2831126"/>
                <a:ext cx="1259058" cy="77020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P·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2831126"/>
                <a:ext cx="1259058" cy="770204"/>
              </a:xfrm>
              <a:prstGeom prst="rect">
                <a:avLst/>
              </a:prstGeom>
              <a:blipFill>
                <a:blip r:embed="rId5"/>
                <a:stretch>
                  <a:fillRect l="-4265" b="-681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/>
              <p:nvPr/>
            </p:nvSpPr>
            <p:spPr>
              <a:xfrm>
                <a:off x="3253155" y="4290651"/>
                <a:ext cx="1259058" cy="17865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4290651"/>
                <a:ext cx="1259058" cy="1786597"/>
              </a:xfrm>
              <a:prstGeom prst="rect">
                <a:avLst/>
              </a:prstGeom>
              <a:blipFill>
                <a:blip r:embed="rId6"/>
                <a:stretch>
                  <a:fillRect l="-4265" b="-3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/>
              <p:nvPr/>
            </p:nvSpPr>
            <p:spPr>
              <a:xfrm>
                <a:off x="5525087" y="5743139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5743139"/>
                <a:ext cx="1141826" cy="738554"/>
              </a:xfrm>
              <a:prstGeom prst="rect">
                <a:avLst/>
              </a:prstGeom>
              <a:blipFill>
                <a:blip r:embed="rId7"/>
                <a:stretch>
                  <a:fillRect l="-4145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/>
              <p:nvPr/>
            </p:nvSpPr>
            <p:spPr>
              <a:xfrm>
                <a:off x="5525087" y="4290651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4290651"/>
                <a:ext cx="1141826" cy="738554"/>
              </a:xfrm>
              <a:prstGeom prst="rect">
                <a:avLst/>
              </a:prstGeom>
              <a:blipFill>
                <a:blip r:embed="rId8"/>
                <a:stretch>
                  <a:fillRect l="-4145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/>
              <p:nvPr/>
            </p:nvSpPr>
            <p:spPr>
              <a:xfrm>
                <a:off x="7679787" y="4290651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4290651"/>
                <a:ext cx="1141826" cy="738554"/>
              </a:xfrm>
              <a:prstGeom prst="rect">
                <a:avLst/>
              </a:prstGeom>
              <a:blipFill>
                <a:blip r:embed="rId9"/>
                <a:stretch>
                  <a:fillRect l="-4688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D2D483-8CDC-4905-96A3-EDF9829B7D77}"/>
              </a:ext>
            </a:extLst>
          </p:cNvPr>
          <p:cNvCxnSpPr>
            <a:cxnSpLocks/>
          </p:cNvCxnSpPr>
          <p:nvPr/>
        </p:nvCxnSpPr>
        <p:spPr>
          <a:xfrm>
            <a:off x="2138290" y="791310"/>
            <a:ext cx="11148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95176B-642F-4690-B51D-130FF2B74099}"/>
              </a:ext>
            </a:extLst>
          </p:cNvPr>
          <p:cNvCxnSpPr>
            <a:cxnSpLocks/>
          </p:cNvCxnSpPr>
          <p:nvPr/>
        </p:nvCxnSpPr>
        <p:spPr>
          <a:xfrm>
            <a:off x="4512213" y="819445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EE91614-6A92-4AC8-9535-F8A7A9A9C5F4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921120" y="1884192"/>
            <a:ext cx="856371" cy="1807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247813E-1154-4B65-93E4-82E80E187E64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937257" y="2868052"/>
            <a:ext cx="2824096" cy="1807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DC2EA0-B9A9-43A9-BAE2-A274BFDE38F6}"/>
              </a:ext>
            </a:extLst>
          </p:cNvPr>
          <p:cNvCxnSpPr>
            <a:cxnSpLocks/>
          </p:cNvCxnSpPr>
          <p:nvPr/>
        </p:nvCxnSpPr>
        <p:spPr>
          <a:xfrm>
            <a:off x="4512213" y="4659928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7406AC-7BB6-4A19-9168-5E728EEC4507}"/>
              </a:ext>
            </a:extLst>
          </p:cNvPr>
          <p:cNvCxnSpPr>
            <a:cxnSpLocks/>
          </p:cNvCxnSpPr>
          <p:nvPr/>
        </p:nvCxnSpPr>
        <p:spPr>
          <a:xfrm>
            <a:off x="6666913" y="4659928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C684B0F-EFC4-45E6-8050-596572E4A7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12213" y="5231432"/>
            <a:ext cx="1012874" cy="880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80BA5A2-9423-479B-B6FA-F77B231CB65B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4512213" y="1244990"/>
            <a:ext cx="12700" cy="3938960"/>
          </a:xfrm>
          <a:prstGeom prst="curvedConnector3">
            <a:avLst>
              <a:gd name="adj1" fmla="val 62307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2017EE26-12D1-43D6-9759-6E3B6469B58D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5400000" flipH="1">
            <a:off x="3121271" y="5315835"/>
            <a:ext cx="893298" cy="629529"/>
          </a:xfrm>
          <a:prstGeom prst="curvedConnector4">
            <a:avLst>
              <a:gd name="adj1" fmla="val -25591"/>
              <a:gd name="adj2" fmla="val 198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9DB3763-FD0C-41B0-80C5-AF302D6E5E6F}"/>
              </a:ext>
            </a:extLst>
          </p:cNvPr>
          <p:cNvSpPr txBox="1"/>
          <p:nvPr/>
        </p:nvSpPr>
        <p:spPr>
          <a:xfrm>
            <a:off x="2484414" y="4343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A23AF3F-02F9-402C-82FC-6631E5C345ED}"/>
              </a:ext>
            </a:extLst>
          </p:cNvPr>
          <p:cNvSpPr txBox="1"/>
          <p:nvPr/>
        </p:nvSpPr>
        <p:spPr>
          <a:xfrm>
            <a:off x="4749996" y="44488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CD327-93C3-4D5F-91AE-ED660CE72BD9}"/>
              </a:ext>
            </a:extLst>
          </p:cNvPr>
          <p:cNvSpPr txBox="1"/>
          <p:nvPr/>
        </p:nvSpPr>
        <p:spPr>
          <a:xfrm>
            <a:off x="4575616" y="428976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B7DFA14-0893-4ECE-B70B-E94FBD2FB609}"/>
              </a:ext>
            </a:extLst>
          </p:cNvPr>
          <p:cNvSpPr txBox="1"/>
          <p:nvPr/>
        </p:nvSpPr>
        <p:spPr>
          <a:xfrm>
            <a:off x="6904696" y="42598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59D541-F3C0-4612-96F5-558636300996}"/>
              </a:ext>
            </a:extLst>
          </p:cNvPr>
          <p:cNvSpPr txBox="1"/>
          <p:nvPr/>
        </p:nvSpPr>
        <p:spPr>
          <a:xfrm>
            <a:off x="5041410" y="5430544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7DFC21-85A7-4316-A9E8-6A24286002D2}"/>
              </a:ext>
            </a:extLst>
          </p:cNvPr>
          <p:cNvSpPr txBox="1"/>
          <p:nvPr/>
        </p:nvSpPr>
        <p:spPr>
          <a:xfrm>
            <a:off x="2336412" y="5630599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FA5CA3-3B1C-4218-9D42-B287B7582CDF}"/>
              </a:ext>
            </a:extLst>
          </p:cNvPr>
          <p:cNvSpPr txBox="1"/>
          <p:nvPr/>
        </p:nvSpPr>
        <p:spPr>
          <a:xfrm>
            <a:off x="2209410" y="42598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9D7195-A2C0-4376-A614-5EA9374EC3C5}"/>
              </a:ext>
            </a:extLst>
          </p:cNvPr>
          <p:cNvSpPr txBox="1"/>
          <p:nvPr/>
        </p:nvSpPr>
        <p:spPr>
          <a:xfrm>
            <a:off x="5239532" y="25396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CAB42B-FE91-4CF9-BDC6-21501DC67B3D}"/>
              </a:ext>
            </a:extLst>
          </p:cNvPr>
          <p:cNvSpPr txBox="1"/>
          <p:nvPr/>
        </p:nvSpPr>
        <p:spPr>
          <a:xfrm>
            <a:off x="2252981" y="2720340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yanze</dc:creator>
  <cp:lastModifiedBy>chen yanze</cp:lastModifiedBy>
  <cp:revision>3</cp:revision>
  <dcterms:created xsi:type="dcterms:W3CDTF">2020-12-04T03:51:48Z</dcterms:created>
  <dcterms:modified xsi:type="dcterms:W3CDTF">2020-12-04T04:00:13Z</dcterms:modified>
</cp:coreProperties>
</file>