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>
        <p:scale>
          <a:sx n="100" d="100"/>
          <a:sy n="100" d="100"/>
        </p:scale>
        <p:origin x="31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9ED92-A098-4724-BC4B-D3BEE6D35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8EE122-D5FD-4E8C-8535-9204C4F31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0E58C-B24F-401E-A54B-E84E17BC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00FB3-52EB-4405-87B6-F287C1EC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6CF95-4A25-40FE-B182-5C2DB8FE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8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94676-A12B-4320-B116-DDC683D0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97F011-CF4E-4FEF-B73C-32F0D5002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55862-F7B6-4117-B801-D559AB7D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562BDE-727B-4DD4-9323-D7228263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E4A92-6316-452A-B6CB-C86E0396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63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3DE510-7BD2-4358-A8CA-7726002D0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109836-8B90-451D-96E1-7B03E23ED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BD23D-3CC0-47D1-86E2-285F9B22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E857F-2CE9-4306-8FE6-4979EBDC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7AB56-B31E-4F4D-8DEF-483D5251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39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507CE-0137-4AF9-B931-C590ECCD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5A3DB-0128-44BB-A790-8C371B6F8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82CC0-21C3-4986-B2E8-868C4F8B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AAD02-1B7D-4D0D-8AB2-6B5FD3D5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52061-5B94-425C-9403-FACC7D1A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3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13058-69BB-47A4-8C27-6FF30D32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07414-5279-4398-9FB0-FD5ABBA7B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F312C-C2DD-45CC-9873-48551F43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221F0-EE4D-4D17-8B13-23F46C8D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CA435-2A0C-4DAC-9B80-B504F12B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7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02FDF-B821-4144-8D3A-7CB38437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00F07C-5182-493A-A171-4CDB9184A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26FB20-4C05-4A3D-BCFE-EB1D8051E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37E047-4541-454A-8FAF-8F9392AC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1460B9-5D5E-407A-AEC6-DEC38606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169FEA-A022-4B49-A6D3-450B5CD1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8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FB46C-BC75-491B-ACF0-35F34A45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BB1CD5-C579-475C-A610-D72D0CE2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050962-F4F1-4EF7-8DBB-5CF8B7AD1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628152-CF8B-4C53-84C2-78062D13E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D020CC-BAB2-45CC-B800-A628E62A3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E478CD-E17C-4031-877F-93E0E08C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FA44B9-C446-4592-BAE5-4E250B73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F43EF6-6DE6-470C-8D1B-35584A3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0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ED553-22F9-43E8-863D-4AAEEA64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615E96-F0BA-4A40-9444-4EA7D3E6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29491B-A105-4D19-85A0-9302D30A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3CB3E-78B6-48F9-990F-47CBF059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8CCC1B-5D54-4520-95A7-68C266B4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5E4345-43D8-4651-B840-69DE3BD3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425980-B534-4F73-9553-082E74A8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6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A1795-FE2F-4708-B7EF-D23365CA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0F4C9-0D18-4B67-8BBB-6100D0890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A0580-A09E-4E47-95B1-C6F5C2385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12CD6-769D-48CD-BA4E-F15A2F33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42F14-FE68-438B-9A80-527920E4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F41AF-E5E6-46E3-9D28-F8020ECA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30FB6-2B15-42D3-A20C-DF884184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C025ED-1E1A-43D0-BD5D-83A18EC4A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07AA5C-A4A0-4142-AB50-93180CF0F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B6244-95EA-4469-9D19-9E0B7841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37444F-5D05-4D0C-BFD8-DDD7152F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6638B-04EB-46FA-AC6A-A8552BC0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51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1BFACC-959D-4169-A82E-23BC9AE3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554E7C-3623-4243-BAE9-B1EFB133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DE09F-582A-4B37-B104-5334AF3CE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6EE42-76C5-4741-AD35-2FC33FD604AE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5E87A-1A10-4B72-94AC-43CE37F83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4ABD6-097C-47B4-873D-64E64B752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94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65967D2-50A8-4AF3-B68D-018863463945}"/>
                  </a:ext>
                </a:extLst>
              </p:cNvPr>
              <p:cNvSpPr/>
              <p:nvPr/>
            </p:nvSpPr>
            <p:spPr>
              <a:xfrm>
                <a:off x="752622" y="348176"/>
                <a:ext cx="1385668" cy="2011681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·L,$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·LP,$/(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·P,$/(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·(P),$/(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·(),$/(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65967D2-50A8-4AF3-B68D-0188634639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2" y="348176"/>
                <a:ext cx="1385668" cy="2011681"/>
              </a:xfrm>
              <a:prstGeom prst="rect">
                <a:avLst/>
              </a:prstGeom>
              <a:blipFill>
                <a:blip r:embed="rId2"/>
                <a:stretch>
                  <a:fillRect l="-3433" b="-238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BBB06CA-261C-4B9B-B764-36E2B546F2A9}"/>
                  </a:ext>
                </a:extLst>
              </p:cNvPr>
              <p:cNvSpPr/>
              <p:nvPr/>
            </p:nvSpPr>
            <p:spPr>
              <a:xfrm>
                <a:off x="3253154" y="351692"/>
                <a:ext cx="1373101" cy="1781262"/>
              </a:xfrm>
              <a:prstGeom prst="rect">
                <a:avLst/>
              </a:prstGeom>
              <a:ln w="50800" cmpd="dbl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L·,$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L·P,$/(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·(P),$/(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·(),$/(</a:t>
                </a: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BBB06CA-261C-4B9B-B764-36E2B546F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54" y="351692"/>
                <a:ext cx="1373101" cy="1781262"/>
              </a:xfrm>
              <a:prstGeom prst="rect">
                <a:avLst/>
              </a:prstGeom>
              <a:blipFill>
                <a:blip r:embed="rId3"/>
                <a:stretch>
                  <a:fillRect l="-3004"/>
                </a:stretch>
              </a:blipFill>
              <a:ln w="50800" cmpd="dbl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AF92F3C-EA4F-4B10-BB44-BA8260287541}"/>
                  </a:ext>
                </a:extLst>
              </p:cNvPr>
              <p:cNvSpPr/>
              <p:nvPr/>
            </p:nvSpPr>
            <p:spPr>
              <a:xfrm>
                <a:off x="5627076" y="363580"/>
                <a:ext cx="1385153" cy="825141"/>
              </a:xfrm>
              <a:prstGeom prst="rect">
                <a:avLst/>
              </a:prstGeom>
              <a:ln w="50800" cmpd="dbl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LP·,$/(</a:t>
                </a: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AF92F3C-EA4F-4B10-BB44-BA8260287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076" y="363580"/>
                <a:ext cx="1385153" cy="825141"/>
              </a:xfrm>
              <a:prstGeom prst="rect">
                <a:avLst/>
              </a:prstGeom>
              <a:blipFill>
                <a:blip r:embed="rId4"/>
                <a:stretch>
                  <a:fillRect l="-2553" b="-2797"/>
                </a:stretch>
              </a:blipFill>
              <a:ln w="50800" cmpd="dbl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25FC73B-3041-4F68-8407-7D3D3EEC81BB}"/>
                  </a:ext>
                </a:extLst>
              </p:cNvPr>
              <p:cNvSpPr/>
              <p:nvPr/>
            </p:nvSpPr>
            <p:spPr>
              <a:xfrm>
                <a:off x="3242598" y="2482973"/>
                <a:ext cx="1373100" cy="722932"/>
              </a:xfrm>
              <a:prstGeom prst="rect">
                <a:avLst/>
              </a:prstGeom>
              <a:ln w="50800" cmpd="dbl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P·,$/(</a:t>
                </a: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25FC73B-3041-4F68-8407-7D3D3EEC8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598" y="2482973"/>
                <a:ext cx="1373100" cy="722932"/>
              </a:xfrm>
              <a:prstGeom prst="rect">
                <a:avLst/>
              </a:prstGeom>
              <a:blipFill>
                <a:blip r:embed="rId5"/>
                <a:stretch>
                  <a:fillRect l="-3004" b="-9449"/>
                </a:stretch>
              </a:blipFill>
              <a:ln w="50800" cmpd="dbl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66342E2-A6C1-416C-9ACC-D3EA00E45550}"/>
                  </a:ext>
                </a:extLst>
              </p:cNvPr>
              <p:cNvSpPr/>
              <p:nvPr/>
            </p:nvSpPr>
            <p:spPr>
              <a:xfrm>
                <a:off x="3242598" y="3565483"/>
                <a:ext cx="1373100" cy="178126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(·P),$/(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(·),$/(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·(P),)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·(),)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66342E2-A6C1-416C-9ACC-D3EA00E45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598" y="3565483"/>
                <a:ext cx="1373100" cy="1781262"/>
              </a:xfrm>
              <a:prstGeom prst="rect">
                <a:avLst/>
              </a:prstGeom>
              <a:blipFill>
                <a:blip r:embed="rId6"/>
                <a:stretch>
                  <a:fillRect l="-3913" b="-33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BBBEE1B-E904-4CE0-8282-3443C8C7B261}"/>
                  </a:ext>
                </a:extLst>
              </p:cNvPr>
              <p:cNvSpPr/>
              <p:nvPr/>
            </p:nvSpPr>
            <p:spPr>
              <a:xfrm>
                <a:off x="5634718" y="3566215"/>
                <a:ext cx="1377511" cy="740026"/>
              </a:xfrm>
              <a:prstGeom prst="rect">
                <a:avLst/>
              </a:prstGeom>
              <a:ln w="50800" cmpd="dbl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()·,$/(</a:t>
                </a: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BBBEE1B-E904-4CE0-8282-3443C8C7B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718" y="3566215"/>
                <a:ext cx="1377511" cy="740026"/>
              </a:xfrm>
              <a:prstGeom prst="rect">
                <a:avLst/>
              </a:prstGeom>
              <a:blipFill>
                <a:blip r:embed="rId7"/>
                <a:stretch>
                  <a:fillRect l="-2564" b="-8527"/>
                </a:stretch>
              </a:blipFill>
              <a:ln w="50800" cmpd="dbl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FB40E83-762B-4F1B-9A70-BA9AF443E2F6}"/>
                  </a:ext>
                </a:extLst>
              </p:cNvPr>
              <p:cNvSpPr/>
              <p:nvPr/>
            </p:nvSpPr>
            <p:spPr>
              <a:xfrm>
                <a:off x="5627076" y="2321703"/>
                <a:ext cx="1373100" cy="714344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(P·),$/(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FB40E83-762B-4F1B-9A70-BA9AF443E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076" y="2321703"/>
                <a:ext cx="1373100" cy="714344"/>
              </a:xfrm>
              <a:prstGeom prst="rect">
                <a:avLst/>
              </a:prstGeom>
              <a:blipFill>
                <a:blip r:embed="rId8"/>
                <a:stretch>
                  <a:fillRect l="-3478" r="-435" b="-1147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E57F78F-5E21-4661-BD4A-C46CA3B821DE}"/>
                  </a:ext>
                </a:extLst>
              </p:cNvPr>
              <p:cNvSpPr/>
              <p:nvPr/>
            </p:nvSpPr>
            <p:spPr>
              <a:xfrm>
                <a:off x="7679787" y="2321703"/>
                <a:ext cx="1373099" cy="714343"/>
              </a:xfrm>
              <a:prstGeom prst="rect">
                <a:avLst/>
              </a:prstGeom>
              <a:ln w="50800" cmpd="dbl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(P)·,$/(</a:t>
                </a: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E57F78F-5E21-4661-BD4A-C46CA3B82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787" y="2321703"/>
                <a:ext cx="1373099" cy="714343"/>
              </a:xfrm>
              <a:prstGeom prst="rect">
                <a:avLst/>
              </a:prstGeom>
              <a:blipFill>
                <a:blip r:embed="rId9"/>
                <a:stretch>
                  <a:fillRect l="-3004" b="-10400"/>
                </a:stretch>
              </a:blipFill>
              <a:ln w="50800" cmpd="dbl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7D2D483-8CDC-4905-96A3-EDF9829B7D77}"/>
              </a:ext>
            </a:extLst>
          </p:cNvPr>
          <p:cNvCxnSpPr>
            <a:cxnSpLocks/>
          </p:cNvCxnSpPr>
          <p:nvPr/>
        </p:nvCxnSpPr>
        <p:spPr>
          <a:xfrm>
            <a:off x="2138290" y="791310"/>
            <a:ext cx="11148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395176B-642F-4690-B51D-130FF2B74099}"/>
              </a:ext>
            </a:extLst>
          </p:cNvPr>
          <p:cNvCxnSpPr>
            <a:cxnSpLocks/>
          </p:cNvCxnSpPr>
          <p:nvPr/>
        </p:nvCxnSpPr>
        <p:spPr>
          <a:xfrm>
            <a:off x="4626255" y="834442"/>
            <a:ext cx="10128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2EE91614-6A92-4AC8-9535-F8A7A9A9C5F4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2101736" y="1703577"/>
            <a:ext cx="484582" cy="1797142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0DC2EA0-B9A9-43A9-BAE2-A274BFDE38F6}"/>
              </a:ext>
            </a:extLst>
          </p:cNvPr>
          <p:cNvCxnSpPr>
            <a:cxnSpLocks/>
          </p:cNvCxnSpPr>
          <p:nvPr/>
        </p:nvCxnSpPr>
        <p:spPr>
          <a:xfrm flipV="1">
            <a:off x="4610400" y="2720340"/>
            <a:ext cx="1011378" cy="13241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67406AC-7BB6-4A19-9168-5E728EEC4507}"/>
              </a:ext>
            </a:extLst>
          </p:cNvPr>
          <p:cNvCxnSpPr>
            <a:cxnSpLocks/>
          </p:cNvCxnSpPr>
          <p:nvPr/>
        </p:nvCxnSpPr>
        <p:spPr>
          <a:xfrm>
            <a:off x="7012229" y="2678874"/>
            <a:ext cx="6796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EC684B0F-EFC4-45E6-8050-596572E4A7AE}"/>
              </a:ext>
            </a:extLst>
          </p:cNvPr>
          <p:cNvCxnSpPr>
            <a:cxnSpLocks/>
          </p:cNvCxnSpPr>
          <p:nvPr/>
        </p:nvCxnSpPr>
        <p:spPr>
          <a:xfrm flipH="1">
            <a:off x="4599803" y="1223759"/>
            <a:ext cx="10597" cy="2557823"/>
          </a:xfrm>
          <a:prstGeom prst="curvedConnector3">
            <a:avLst>
              <a:gd name="adj1" fmla="val -215721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59DB3763-FD0C-41B0-80C5-AF302D6E5E6F}"/>
              </a:ext>
            </a:extLst>
          </p:cNvPr>
          <p:cNvSpPr txBox="1"/>
          <p:nvPr/>
        </p:nvSpPr>
        <p:spPr>
          <a:xfrm>
            <a:off x="2484414" y="434332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A23AF3F-02F9-402C-82FC-6631E5C345ED}"/>
              </a:ext>
            </a:extLst>
          </p:cNvPr>
          <p:cNvSpPr txBox="1"/>
          <p:nvPr/>
        </p:nvSpPr>
        <p:spPr>
          <a:xfrm>
            <a:off x="4963161" y="363061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C3CD327-93C3-4D5F-91AE-ED660CE72BD9}"/>
              </a:ext>
            </a:extLst>
          </p:cNvPr>
          <p:cNvSpPr txBox="1"/>
          <p:nvPr/>
        </p:nvSpPr>
        <p:spPr>
          <a:xfrm>
            <a:off x="5143078" y="2611448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B7DFA14-0893-4ECE-B70B-E94FBD2FB609}"/>
              </a:ext>
            </a:extLst>
          </p:cNvPr>
          <p:cNvSpPr txBox="1"/>
          <p:nvPr/>
        </p:nvSpPr>
        <p:spPr>
          <a:xfrm>
            <a:off x="5058645" y="3710797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B59D541-F3C0-4612-96F5-558636300996}"/>
              </a:ext>
            </a:extLst>
          </p:cNvPr>
          <p:cNvSpPr txBox="1"/>
          <p:nvPr/>
        </p:nvSpPr>
        <p:spPr>
          <a:xfrm>
            <a:off x="6161995" y="6155522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77DFC21-85A7-4316-A9E8-6A24286002D2}"/>
              </a:ext>
            </a:extLst>
          </p:cNvPr>
          <p:cNvSpPr txBox="1"/>
          <p:nvPr/>
        </p:nvSpPr>
        <p:spPr>
          <a:xfrm>
            <a:off x="4963160" y="4499291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7FA5CA3-3B1C-4218-9D42-B287B7582CDF}"/>
              </a:ext>
            </a:extLst>
          </p:cNvPr>
          <p:cNvSpPr txBox="1"/>
          <p:nvPr/>
        </p:nvSpPr>
        <p:spPr>
          <a:xfrm>
            <a:off x="2071145" y="3960317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79D7195-A2C0-4376-A614-5EA9374EC3C5}"/>
              </a:ext>
            </a:extLst>
          </p:cNvPr>
          <p:cNvSpPr txBox="1"/>
          <p:nvPr/>
        </p:nvSpPr>
        <p:spPr>
          <a:xfrm>
            <a:off x="4799224" y="2143213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0CAB42B-FE91-4CF9-BDC6-21501DC67B3D}"/>
              </a:ext>
            </a:extLst>
          </p:cNvPr>
          <p:cNvSpPr txBox="1"/>
          <p:nvPr/>
        </p:nvSpPr>
        <p:spPr>
          <a:xfrm>
            <a:off x="2252981" y="2720340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728FC54-EFDE-4C17-86B1-B99ABBB37C6C}"/>
                  </a:ext>
                </a:extLst>
              </p:cNvPr>
              <p:cNvSpPr/>
              <p:nvPr/>
            </p:nvSpPr>
            <p:spPr>
              <a:xfrm>
                <a:off x="5656596" y="4609500"/>
                <a:ext cx="1343580" cy="154602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(·P),)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(·),)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·(P),)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·(),)</a:t>
                </a: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728FC54-EFDE-4C17-86B1-B99ABBB37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596" y="4609500"/>
                <a:ext cx="1343580" cy="1546022"/>
              </a:xfrm>
              <a:prstGeom prst="rect">
                <a:avLst/>
              </a:prstGeom>
              <a:blipFill>
                <a:blip r:embed="rId10"/>
                <a:stretch>
                  <a:fillRect l="-4000" b="-772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F450B31-B410-40C2-B840-CA5B270B504F}"/>
                  </a:ext>
                </a:extLst>
              </p:cNvPr>
              <p:cNvSpPr/>
              <p:nvPr/>
            </p:nvSpPr>
            <p:spPr>
              <a:xfrm>
                <a:off x="7679787" y="4574973"/>
                <a:ext cx="1250338" cy="714343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(P·),)</a:t>
                </a: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F450B31-B410-40C2-B840-CA5B270B5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787" y="4574973"/>
                <a:ext cx="1250338" cy="714343"/>
              </a:xfrm>
              <a:prstGeom prst="rect">
                <a:avLst/>
              </a:prstGeom>
              <a:blipFill>
                <a:blip r:embed="rId11"/>
                <a:stretch>
                  <a:fillRect l="-4286" b="-1138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758D5B65-0C8A-475B-B05B-AB6AE416BD26}"/>
                  </a:ext>
                </a:extLst>
              </p:cNvPr>
              <p:cNvSpPr/>
              <p:nvPr/>
            </p:nvSpPr>
            <p:spPr>
              <a:xfrm>
                <a:off x="7691840" y="5487996"/>
                <a:ext cx="1250338" cy="714343"/>
              </a:xfrm>
              <a:prstGeom prst="rect">
                <a:avLst/>
              </a:prstGeom>
              <a:ln w="50800" cmpd="dbl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()·,)</a:t>
                </a:r>
              </a:p>
            </p:txBody>
          </p:sp>
        </mc:Choice>
        <mc:Fallback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758D5B65-0C8A-475B-B05B-AB6AE416B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0" y="5487996"/>
                <a:ext cx="1250338" cy="714343"/>
              </a:xfrm>
              <a:prstGeom prst="rect">
                <a:avLst/>
              </a:prstGeom>
              <a:blipFill>
                <a:blip r:embed="rId12"/>
                <a:stretch>
                  <a:fillRect l="-3286" b="-10400"/>
                </a:stretch>
              </a:blipFill>
              <a:ln w="50800" cmpd="dbl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2BC5C3E0-A7A2-40CA-B774-B4C3BDEC1457}"/>
                  </a:ext>
                </a:extLst>
              </p:cNvPr>
              <p:cNvSpPr/>
              <p:nvPr/>
            </p:nvSpPr>
            <p:spPr>
              <a:xfrm>
                <a:off x="9609736" y="4542229"/>
                <a:ext cx="1250338" cy="714343"/>
              </a:xfrm>
              <a:prstGeom prst="rect">
                <a:avLst/>
              </a:prstGeom>
              <a:ln w="50800" cmpd="dbl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(P)·,)</a:t>
                </a:r>
              </a:p>
            </p:txBody>
          </p:sp>
        </mc:Choice>
        <mc:Fallback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2BC5C3E0-A7A2-40CA-B774-B4C3BDEC1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736" y="4542229"/>
                <a:ext cx="1250338" cy="714343"/>
              </a:xfrm>
              <a:prstGeom prst="rect">
                <a:avLst/>
              </a:prstGeom>
              <a:blipFill>
                <a:blip r:embed="rId13"/>
                <a:stretch>
                  <a:fillRect l="-2804" b="-10400"/>
                </a:stretch>
              </a:blipFill>
              <a:ln w="50800" cmpd="dbl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14E5A630-85BF-4730-B58D-AEFA22502992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 rot="16200000" flipH="1">
            <a:off x="1295899" y="2509414"/>
            <a:ext cx="2096257" cy="1797142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7D3DFE6F-6226-4288-BD15-D93B98455297}"/>
              </a:ext>
            </a:extLst>
          </p:cNvPr>
          <p:cNvCxnSpPr>
            <a:cxnSpLocks/>
          </p:cNvCxnSpPr>
          <p:nvPr/>
        </p:nvCxnSpPr>
        <p:spPr>
          <a:xfrm flipV="1">
            <a:off x="4615698" y="4108660"/>
            <a:ext cx="1033694" cy="229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53D8552-C2DE-42C6-9959-852B7AD6FE5C}"/>
              </a:ext>
            </a:extLst>
          </p:cNvPr>
          <p:cNvCxnSpPr>
            <a:cxnSpLocks/>
          </p:cNvCxnSpPr>
          <p:nvPr/>
        </p:nvCxnSpPr>
        <p:spPr>
          <a:xfrm flipV="1">
            <a:off x="4601023" y="4869008"/>
            <a:ext cx="1033694" cy="229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80F63AD-CEC0-41BF-92A5-BF0E760D4815}"/>
              </a:ext>
            </a:extLst>
          </p:cNvPr>
          <p:cNvCxnSpPr>
            <a:cxnSpLocks/>
          </p:cNvCxnSpPr>
          <p:nvPr/>
        </p:nvCxnSpPr>
        <p:spPr>
          <a:xfrm>
            <a:off x="7000176" y="4932144"/>
            <a:ext cx="6796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628E18E-8064-4CAD-A9C8-83AF549644A0}"/>
              </a:ext>
            </a:extLst>
          </p:cNvPr>
          <p:cNvSpPr txBox="1"/>
          <p:nvPr/>
        </p:nvSpPr>
        <p:spPr>
          <a:xfrm>
            <a:off x="7209726" y="2282918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DDEC5E5-0157-47CB-9074-6925A453054D}"/>
              </a:ext>
            </a:extLst>
          </p:cNvPr>
          <p:cNvSpPr txBox="1"/>
          <p:nvPr/>
        </p:nvSpPr>
        <p:spPr>
          <a:xfrm>
            <a:off x="7237799" y="4532034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F145F62-D817-4F24-856D-841854CC950D}"/>
              </a:ext>
            </a:extLst>
          </p:cNvPr>
          <p:cNvSpPr txBox="1"/>
          <p:nvPr/>
        </p:nvSpPr>
        <p:spPr>
          <a:xfrm>
            <a:off x="9124892" y="4526418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6557227-A908-480D-B8ED-B3757E477C3A}"/>
              </a:ext>
            </a:extLst>
          </p:cNvPr>
          <p:cNvCxnSpPr>
            <a:cxnSpLocks/>
          </p:cNvCxnSpPr>
          <p:nvPr/>
        </p:nvCxnSpPr>
        <p:spPr>
          <a:xfrm>
            <a:off x="8930125" y="4926528"/>
            <a:ext cx="6796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7B2DF30-ABF1-4C91-B0ED-D4B54C0F10A6}"/>
              </a:ext>
            </a:extLst>
          </p:cNvPr>
          <p:cNvSpPr txBox="1"/>
          <p:nvPr/>
        </p:nvSpPr>
        <p:spPr>
          <a:xfrm>
            <a:off x="7237799" y="5445057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1A2835A8-BF1C-43E0-976D-43094C1661B3}"/>
              </a:ext>
            </a:extLst>
          </p:cNvPr>
          <p:cNvCxnSpPr>
            <a:cxnSpLocks/>
          </p:cNvCxnSpPr>
          <p:nvPr/>
        </p:nvCxnSpPr>
        <p:spPr>
          <a:xfrm flipV="1">
            <a:off x="7000176" y="5845168"/>
            <a:ext cx="679611" cy="229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连接符: 曲线 110">
            <a:extLst>
              <a:ext uri="{FF2B5EF4-FFF2-40B4-BE49-F238E27FC236}">
                <a16:creationId xmlns:a16="http://schemas.microsoft.com/office/drawing/2014/main" id="{0BDFEA37-9E66-4F3A-BA02-4B42483DAFC6}"/>
              </a:ext>
            </a:extLst>
          </p:cNvPr>
          <p:cNvCxnSpPr>
            <a:cxnSpLocks/>
          </p:cNvCxnSpPr>
          <p:nvPr/>
        </p:nvCxnSpPr>
        <p:spPr>
          <a:xfrm rot="5400000" flipH="1">
            <a:off x="6230860" y="5841035"/>
            <a:ext cx="131962" cy="706608"/>
          </a:xfrm>
          <a:prstGeom prst="curvedConnector4">
            <a:avLst>
              <a:gd name="adj1" fmla="val -205213"/>
              <a:gd name="adj2" fmla="val 9554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1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134</Words>
  <Application>Microsoft Office PowerPoint</Application>
  <PresentationFormat>宽屏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yanze</dc:creator>
  <cp:lastModifiedBy>chen yanze</cp:lastModifiedBy>
  <cp:revision>12</cp:revision>
  <dcterms:created xsi:type="dcterms:W3CDTF">2020-12-04T03:51:48Z</dcterms:created>
  <dcterms:modified xsi:type="dcterms:W3CDTF">2020-12-11T08:50:18Z</dcterms:modified>
</cp:coreProperties>
</file>