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2.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3.xml" ContentType="application/vnd.openxmlformats-officedocument.presentationml.notesSlide+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ags/tag23.xml" ContentType="application/vnd.openxmlformats-officedocument.presentationml.tags+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99" r:id="rId4"/>
  </p:sldMasterIdLst>
  <p:notesMasterIdLst>
    <p:notesMasterId r:id="rId26"/>
  </p:notesMasterIdLst>
  <p:sldIdLst>
    <p:sldId id="256" r:id="rId5"/>
    <p:sldId id="276" r:id="rId6"/>
    <p:sldId id="258" r:id="rId7"/>
    <p:sldId id="277" r:id="rId8"/>
    <p:sldId id="278" r:id="rId9"/>
    <p:sldId id="261" r:id="rId10"/>
    <p:sldId id="262" r:id="rId11"/>
    <p:sldId id="263" r:id="rId12"/>
    <p:sldId id="264" r:id="rId13"/>
    <p:sldId id="279" r:id="rId14"/>
    <p:sldId id="280" r:id="rId15"/>
    <p:sldId id="266" r:id="rId16"/>
    <p:sldId id="267" r:id="rId17"/>
    <p:sldId id="268" r:id="rId18"/>
    <p:sldId id="269" r:id="rId19"/>
    <p:sldId id="270" r:id="rId20"/>
    <p:sldId id="281" r:id="rId21"/>
    <p:sldId id="272" r:id="rId22"/>
    <p:sldId id="273" r:id="rId23"/>
    <p:sldId id="274" r:id="rId24"/>
    <p:sldId id="275" r:id="rId25"/>
  </p:sldIdLst>
  <p:sldSz cx="12192000" cy="6858000"/>
  <p:notesSz cx="6858000" cy="1857375"/>
  <p:custDataLst>
    <p:tags r:id="rId27"/>
  </p:custData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44" userDrawn="1">
          <p15:clr>
            <a:srgbClr val="A4A3A4"/>
          </p15:clr>
        </p15:guide>
        <p15:guide id="2" pos="288"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BBD3AA52-0FB4-F6D0-6D07-1A3D2D9FD3FC}" name="Marianne Seidler" initials="MS" userId="S::mariannes@skillup.tech::bb0b4178-c940-4a9a-9c5e-e97bf5d50d86" providerId="AD"/>
  <p188:author id="{F554C3DC-94B8-9F7D-83FC-6D4CEC0DE845}" name="Dawn Teel-Friedman" initials="DTF" userId="Dawn Teel-Friedman"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ose Malcolm" initials="RM" lastIdx="1" clrIdx="0">
    <p:extLst>
      <p:ext uri="{19B8F6BF-5375-455C-9EA6-DF929625EA0E}">
        <p15:presenceInfo xmlns:p15="http://schemas.microsoft.com/office/powerpoint/2012/main" userId="Rose Malcolm" providerId="None"/>
      </p:ext>
    </p:extLst>
  </p:cmAuthor>
  <p:cmAuthor id="2" name="Rose Malcolm" initials="RM [2]" lastIdx="7" clrIdx="1">
    <p:extLst>
      <p:ext uri="{19B8F6BF-5375-455C-9EA6-DF929625EA0E}">
        <p15:presenceInfo xmlns:p15="http://schemas.microsoft.com/office/powerpoint/2012/main" userId="17c9fa32013483c0" providerId="Windows Live"/>
      </p:ext>
    </p:extLst>
  </p:cmAuthor>
  <p:cmAuthor id="3" name="Ramesh Sannareddy" initials="RS" lastIdx="7" clrIdx="2">
    <p:extLst>
      <p:ext uri="{19B8F6BF-5375-455C-9EA6-DF929625EA0E}">
        <p15:presenceInfo xmlns:p15="http://schemas.microsoft.com/office/powerpoint/2012/main" userId="YZ5PSXVD06EfD4/04RF+4IpszM4ZmL7FtUZDJf4jPLA=" providerId="None"/>
      </p:ext>
    </p:extLst>
  </p:cmAuthor>
  <p:cmAuthor id="4" name="UPKAR LIDDER" initials="UL" lastIdx="2" clrIdx="3"/>
  <p:cmAuthor id="5" name="Beth Larsen" initials="BL" lastIdx="1" clrIdx="4">
    <p:extLst>
      <p:ext uri="{19B8F6BF-5375-455C-9EA6-DF929625EA0E}">
        <p15:presenceInfo xmlns:p15="http://schemas.microsoft.com/office/powerpoint/2012/main" userId="04edb8684ac0beb8" providerId="Windows Live"/>
      </p:ext>
    </p:extLst>
  </p:cmAuthor>
  <p:cmAuthor id="6" name="Matt Ockenfels" initials="MO" lastIdx="1" clrIdx="5">
    <p:extLst>
      <p:ext uri="{19B8F6BF-5375-455C-9EA6-DF929625EA0E}">
        <p15:presenceInfo xmlns:p15="http://schemas.microsoft.com/office/powerpoint/2012/main" userId="S::matto@skillup.tech::1f5f8b86-5465-4302-9a82-9a36d055e8b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2C3"/>
    <a:srgbClr val="007D79"/>
    <a:srgbClr val="D02670"/>
    <a:srgbClr val="231F20"/>
    <a:srgbClr val="33B1FF"/>
    <a:srgbClr val="262626"/>
    <a:srgbClr val="525252"/>
    <a:srgbClr val="BE95FF"/>
    <a:srgbClr val="FFFFFF"/>
    <a:srgbClr val="C1C7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79F3F94-4299-4003-885D-CE7C79681707}" v="142" dt="2025-07-14T22:48:21.247"/>
  </p1510:revLst>
</p1510:revInfo>
</file>

<file path=ppt/tableStyles.xml><?xml version="1.0" encoding="utf-8"?>
<a:tblStyleLst xmlns:a="http://schemas.openxmlformats.org/drawingml/2006/main" def="{5C22544A-7EE6-4342-B048-85BDC9FD1C3A}">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713" autoAdjust="0"/>
    <p:restoredTop sz="91480" autoAdjust="0"/>
  </p:normalViewPr>
  <p:slideViewPr>
    <p:cSldViewPr snapToGrid="0">
      <p:cViewPr varScale="1">
        <p:scale>
          <a:sx n="114" d="100"/>
          <a:sy n="114" d="100"/>
        </p:scale>
        <p:origin x="84" y="510"/>
      </p:cViewPr>
      <p:guideLst>
        <p:guide orient="horz" pos="744"/>
        <p:guide pos="288"/>
      </p:guideLst>
    </p:cSldViewPr>
  </p:slideViewPr>
  <p:notesTextViewPr>
    <p:cViewPr>
      <p:scale>
        <a:sx n="1" d="1"/>
        <a:sy n="1" d="1"/>
      </p:scale>
      <p:origin x="0" y="0"/>
    </p:cViewPr>
  </p:notesTextViewPr>
  <p:sorterViewPr>
    <p:cViewPr varScale="1">
      <p:scale>
        <a:sx n="100" d="100"/>
        <a:sy n="100" d="100"/>
      </p:scale>
      <p:origin x="0" y="0"/>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5/10/relationships/revisionInfo" Target="revisionInfo.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gs" Target="tags/tag1.xml"/><Relationship Id="rId30" Type="http://schemas.openxmlformats.org/officeDocument/2006/relationships/viewProps" Target="viewProps.xml"/><Relationship Id="rId35" Type="http://schemas.microsoft.com/office/2018/10/relationships/authors" Target="authors.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topher Petty" userId="bf818153a42b4487" providerId="LiveId" clId="{079F3F94-4299-4003-885D-CE7C79681707}"/>
    <pc:docChg chg="undo custSel addSld delSld modSld sldOrd modMainMaster">
      <pc:chgData name="Christopher Petty" userId="bf818153a42b4487" providerId="LiveId" clId="{079F3F94-4299-4003-885D-CE7C79681707}" dt="2025-07-14T22:48:26.243" v="11639" actId="1076"/>
      <pc:docMkLst>
        <pc:docMk/>
      </pc:docMkLst>
      <pc:sldChg chg="addSp delSp modSp mod setBg addAnim delAnim setClrOvrMap delDesignElem">
        <pc:chgData name="Christopher Petty" userId="bf818153a42b4487" providerId="LiveId" clId="{079F3F94-4299-4003-885D-CE7C79681707}" dt="2025-07-14T18:01:11.788" v="220" actId="1076"/>
        <pc:sldMkLst>
          <pc:docMk/>
          <pc:sldMk cId="4009730992" sldId="256"/>
        </pc:sldMkLst>
        <pc:spChg chg="mod">
          <ac:chgData name="Christopher Petty" userId="bf818153a42b4487" providerId="LiveId" clId="{079F3F94-4299-4003-885D-CE7C79681707}" dt="2025-07-14T18:01:11.788" v="220" actId="1076"/>
          <ac:spMkLst>
            <pc:docMk/>
            <pc:sldMk cId="4009730992" sldId="256"/>
            <ac:spMk id="2" creationId="{570D5631-0297-E86E-7069-C969B141FD7D}"/>
          </ac:spMkLst>
        </pc:spChg>
        <pc:spChg chg="mod">
          <ac:chgData name="Christopher Petty" userId="bf818153a42b4487" providerId="LiveId" clId="{079F3F94-4299-4003-885D-CE7C79681707}" dt="2025-07-14T18:01:08.873" v="219" actId="1076"/>
          <ac:spMkLst>
            <pc:docMk/>
            <pc:sldMk cId="4009730992" sldId="256"/>
            <ac:spMk id="3" creationId="{59DF6B8D-2BAC-11F8-7D28-B631D08C8D90}"/>
          </ac:spMkLst>
        </pc:spChg>
        <pc:spChg chg="add del">
          <ac:chgData name="Christopher Petty" userId="bf818153a42b4487" providerId="LiveId" clId="{079F3F94-4299-4003-885D-CE7C79681707}" dt="2025-07-14T17:57:53.524" v="164" actId="26606"/>
          <ac:spMkLst>
            <pc:docMk/>
            <pc:sldMk cId="4009730992" sldId="256"/>
            <ac:spMk id="6" creationId="{573F9D11-20BD-4755-B131-A5F531520EC5}"/>
          </ac:spMkLst>
        </pc:spChg>
        <pc:spChg chg="add del">
          <ac:chgData name="Christopher Petty" userId="bf818153a42b4487" providerId="LiveId" clId="{079F3F94-4299-4003-885D-CE7C79681707}" dt="2025-07-14T17:57:53.524" v="164" actId="26606"/>
          <ac:spMkLst>
            <pc:docMk/>
            <pc:sldMk cId="4009730992" sldId="256"/>
            <ac:spMk id="7" creationId="{8EB90C4A-98AE-4031-9ED8-4063AF8985A6}"/>
          </ac:spMkLst>
        </pc:spChg>
        <pc:spChg chg="add del">
          <ac:chgData name="Christopher Petty" userId="bf818153a42b4487" providerId="LiveId" clId="{079F3F94-4299-4003-885D-CE7C79681707}" dt="2025-07-14T17:57:56.886" v="167" actId="26606"/>
          <ac:spMkLst>
            <pc:docMk/>
            <pc:sldMk cId="4009730992" sldId="256"/>
            <ac:spMk id="9" creationId="{5EF08599-3FED-4288-A20D-E7BCAC3B8E26}"/>
          </ac:spMkLst>
        </pc:spChg>
        <pc:spChg chg="add del">
          <ac:chgData name="Christopher Petty" userId="bf818153a42b4487" providerId="LiveId" clId="{079F3F94-4299-4003-885D-CE7C79681707}" dt="2025-07-14T17:58:32.271" v="176"/>
          <ac:spMkLst>
            <pc:docMk/>
            <pc:sldMk cId="4009730992" sldId="256"/>
            <ac:spMk id="10" creationId="{2A0E4E09-FC02-4ADC-951A-3FFA90B6FE39}"/>
          </ac:spMkLst>
        </pc:spChg>
        <pc:spChg chg="add del">
          <ac:chgData name="Christopher Petty" userId="bf818153a42b4487" providerId="LiveId" clId="{079F3F94-4299-4003-885D-CE7C79681707}" dt="2025-07-14T17:57:56.886" v="167" actId="26606"/>
          <ac:spMkLst>
            <pc:docMk/>
            <pc:sldMk cId="4009730992" sldId="256"/>
            <ac:spMk id="11" creationId="{C884A6B2-90E9-4BDB-8503-71AC02D3956A}"/>
          </ac:spMkLst>
        </pc:spChg>
        <pc:spChg chg="add del">
          <ac:chgData name="Christopher Petty" userId="bf818153a42b4487" providerId="LiveId" clId="{079F3F94-4299-4003-885D-CE7C79681707}" dt="2025-07-14T17:58:32.271" v="176"/>
          <ac:spMkLst>
            <pc:docMk/>
            <pc:sldMk cId="4009730992" sldId="256"/>
            <ac:spMk id="12" creationId="{14A1598B-1957-47CF-AAF4-F7A36DA0E7CB}"/>
          </ac:spMkLst>
        </pc:spChg>
        <pc:spChg chg="add del">
          <ac:chgData name="Christopher Petty" userId="bf818153a42b4487" providerId="LiveId" clId="{079F3F94-4299-4003-885D-CE7C79681707}" dt="2025-07-14T17:59:53.915" v="184"/>
          <ac:spMkLst>
            <pc:docMk/>
            <pc:sldMk cId="4009730992" sldId="256"/>
            <ac:spMk id="14" creationId="{FA94DED7-0A28-4AD9-8747-E94113225016}"/>
          </ac:spMkLst>
        </pc:spChg>
        <pc:spChg chg="add del">
          <ac:chgData name="Christopher Petty" userId="bf818153a42b4487" providerId="LiveId" clId="{079F3F94-4299-4003-885D-CE7C79681707}" dt="2025-07-14T17:59:53.915" v="184"/>
          <ac:spMkLst>
            <pc:docMk/>
            <pc:sldMk cId="4009730992" sldId="256"/>
            <ac:spMk id="15" creationId="{6F175609-91A3-416E-BC3D-7548FDE02910}"/>
          </ac:spMkLst>
        </pc:spChg>
        <pc:spChg chg="add del">
          <ac:chgData name="Christopher Petty" userId="bf818153a42b4487" providerId="LiveId" clId="{079F3F94-4299-4003-885D-CE7C79681707}" dt="2025-07-14T17:59:53.915" v="184"/>
          <ac:spMkLst>
            <pc:docMk/>
            <pc:sldMk cId="4009730992" sldId="256"/>
            <ac:spMk id="16" creationId="{9A3B0D54-9DF0-4FF8-A0AA-B4234DF358EF}"/>
          </ac:spMkLst>
        </pc:spChg>
        <pc:spChg chg="add del">
          <ac:chgData name="Christopher Petty" userId="bf818153a42b4487" providerId="LiveId" clId="{079F3F94-4299-4003-885D-CE7C79681707}" dt="2025-07-14T18:00:32.322" v="189"/>
          <ac:spMkLst>
            <pc:docMk/>
            <pc:sldMk cId="4009730992" sldId="256"/>
            <ac:spMk id="17" creationId="{90AA6468-80AC-4DDF-9CFB-C7A9507E203F}"/>
          </ac:spMkLst>
        </pc:spChg>
        <pc:spChg chg="add del">
          <ac:chgData name="Christopher Petty" userId="bf818153a42b4487" providerId="LiveId" clId="{079F3F94-4299-4003-885D-CE7C79681707}" dt="2025-07-14T18:00:32.322" v="189"/>
          <ac:spMkLst>
            <pc:docMk/>
            <pc:sldMk cId="4009730992" sldId="256"/>
            <ac:spMk id="18" creationId="{4AB900CC-5074-4746-A1A4-AF640455BD43}"/>
          </ac:spMkLst>
        </pc:spChg>
        <pc:spChg chg="add">
          <ac:chgData name="Christopher Petty" userId="bf818153a42b4487" providerId="LiveId" clId="{079F3F94-4299-4003-885D-CE7C79681707}" dt="2025-07-14T18:00:35.318" v="190" actId="26606"/>
          <ac:spMkLst>
            <pc:docMk/>
            <pc:sldMk cId="4009730992" sldId="256"/>
            <ac:spMk id="19" creationId="{69C5F1CC-81CF-4FB4-9977-391DF5B090C7}"/>
          </ac:spMkLst>
        </pc:spChg>
        <pc:spChg chg="add">
          <ac:chgData name="Christopher Petty" userId="bf818153a42b4487" providerId="LiveId" clId="{079F3F94-4299-4003-885D-CE7C79681707}" dt="2025-07-14T18:00:35.318" v="190" actId="26606"/>
          <ac:spMkLst>
            <pc:docMk/>
            <pc:sldMk cId="4009730992" sldId="256"/>
            <ac:spMk id="20" creationId="{AFDD4421-3DEC-4941-9625-756F8B5C6BB8}"/>
          </ac:spMkLst>
        </pc:spChg>
        <pc:grpChg chg="add del">
          <ac:chgData name="Christopher Petty" userId="bf818153a42b4487" providerId="LiveId" clId="{079F3F94-4299-4003-885D-CE7C79681707}" dt="2025-07-14T17:57:53.524" v="164" actId="26606"/>
          <ac:grpSpMkLst>
            <pc:docMk/>
            <pc:sldMk cId="4009730992" sldId="256"/>
            <ac:grpSpMk id="8" creationId="{D763F840-D9FC-4A00-AD5E-A92B1469D253}"/>
          </ac:grpSpMkLst>
        </pc:grpChg>
        <pc:grpChg chg="add del">
          <ac:chgData name="Christopher Petty" userId="bf818153a42b4487" providerId="LiveId" clId="{079F3F94-4299-4003-885D-CE7C79681707}" dt="2025-07-14T17:57:56.886" v="167" actId="26606"/>
          <ac:grpSpMkLst>
            <pc:docMk/>
            <pc:sldMk cId="4009730992" sldId="256"/>
            <ac:grpSpMk id="13" creationId="{E9046BC8-D404-4E7D-9202-A07F3FDD3823}"/>
          </ac:grpSpMkLst>
        </pc:grpChg>
        <pc:picChg chg="mod ord">
          <ac:chgData name="Christopher Petty" userId="bf818153a42b4487" providerId="LiveId" clId="{079F3F94-4299-4003-885D-CE7C79681707}" dt="2025-07-14T18:00:41.302" v="191" actId="27614"/>
          <ac:picMkLst>
            <pc:docMk/>
            <pc:sldMk cId="4009730992" sldId="256"/>
            <ac:picMk id="4" creationId="{77323E2C-8982-861D-BE1D-3E30E5CC437C}"/>
          </ac:picMkLst>
        </pc:picChg>
      </pc:sldChg>
      <pc:sldChg chg="addSp delSp modSp del mod modClrScheme chgLayout">
        <pc:chgData name="Christopher Petty" userId="bf818153a42b4487" providerId="LiveId" clId="{079F3F94-4299-4003-885D-CE7C79681707}" dt="2025-07-14T18:12:37.803" v="350" actId="47"/>
        <pc:sldMkLst>
          <pc:docMk/>
          <pc:sldMk cId="1453241194" sldId="257"/>
        </pc:sldMkLst>
        <pc:spChg chg="add del mod ord">
          <ac:chgData name="Christopher Petty" userId="bf818153a42b4487" providerId="LiveId" clId="{079F3F94-4299-4003-885D-CE7C79681707}" dt="2025-07-14T18:07:03" v="240" actId="478"/>
          <ac:spMkLst>
            <pc:docMk/>
            <pc:sldMk cId="1453241194" sldId="257"/>
            <ac:spMk id="2" creationId="{E357DF21-68F2-1F49-F040-00B1552F4315}"/>
          </ac:spMkLst>
        </pc:spChg>
        <pc:spChg chg="add del mod ord">
          <ac:chgData name="Christopher Petty" userId="bf818153a42b4487" providerId="LiveId" clId="{079F3F94-4299-4003-885D-CE7C79681707}" dt="2025-07-14T18:07:24.640" v="247" actId="478"/>
          <ac:spMkLst>
            <pc:docMk/>
            <pc:sldMk cId="1453241194" sldId="257"/>
            <ac:spMk id="3" creationId="{F4073E22-A91C-67CA-5D5D-562896E5078A}"/>
          </ac:spMkLst>
        </pc:spChg>
        <pc:spChg chg="add del mod ord">
          <ac:chgData name="Christopher Petty" userId="bf818153a42b4487" providerId="LiveId" clId="{079F3F94-4299-4003-885D-CE7C79681707}" dt="2025-07-14T18:06:34.560" v="232" actId="478"/>
          <ac:spMkLst>
            <pc:docMk/>
            <pc:sldMk cId="1453241194" sldId="257"/>
            <ac:spMk id="4" creationId="{6A95E26B-F92C-5667-E9EF-56388F6782EB}"/>
          </ac:spMkLst>
        </pc:spChg>
        <pc:spChg chg="add del mod">
          <ac:chgData name="Christopher Petty" userId="bf818153a42b4487" providerId="LiveId" clId="{079F3F94-4299-4003-885D-CE7C79681707}" dt="2025-07-14T18:09:55.354" v="296" actId="115"/>
          <ac:spMkLst>
            <pc:docMk/>
            <pc:sldMk cId="1453241194" sldId="257"/>
            <ac:spMk id="9" creationId="{EEC79264-7E04-A135-9158-F7EF333AC3D8}"/>
          </ac:spMkLst>
        </pc:spChg>
        <pc:spChg chg="mod">
          <ac:chgData name="Christopher Petty" userId="bf818153a42b4487" providerId="LiveId" clId="{079F3F94-4299-4003-885D-CE7C79681707}" dt="2025-07-14T18:12:13.250" v="345" actId="14100"/>
          <ac:spMkLst>
            <pc:docMk/>
            <pc:sldMk cId="1453241194" sldId="257"/>
            <ac:spMk id="10" creationId="{79639434-C7DB-C6DD-28C9-5FE3588C5BC8}"/>
          </ac:spMkLst>
        </pc:spChg>
        <pc:picChg chg="mod">
          <ac:chgData name="Christopher Petty" userId="bf818153a42b4487" providerId="LiveId" clId="{079F3F94-4299-4003-885D-CE7C79681707}" dt="2025-07-14T18:09:16.999" v="253" actId="207"/>
          <ac:picMkLst>
            <pc:docMk/>
            <pc:sldMk cId="1453241194" sldId="257"/>
            <ac:picMk id="8" creationId="{613BC838-B25A-D37F-BC71-DD617895704C}"/>
          </ac:picMkLst>
        </pc:picChg>
        <pc:inkChg chg="mod">
          <ac:chgData name="Christopher Petty" userId="bf818153a42b4487" providerId="LiveId" clId="{079F3F94-4299-4003-885D-CE7C79681707}" dt="2025-07-14T18:06:09.265" v="230" actId="1076"/>
          <ac:inkMkLst>
            <pc:docMk/>
            <pc:sldMk cId="1453241194" sldId="257"/>
            <ac:inkMk id="12" creationId="{482A2257-403C-392A-475C-257A25E95802}"/>
          </ac:inkMkLst>
        </pc:inkChg>
      </pc:sldChg>
      <pc:sldChg chg="addSp delSp modSp mod modClrScheme chgLayout">
        <pc:chgData name="Christopher Petty" userId="bf818153a42b4487" providerId="LiveId" clId="{079F3F94-4299-4003-885D-CE7C79681707}" dt="2025-07-14T18:40:13.515" v="2399" actId="20577"/>
        <pc:sldMkLst>
          <pc:docMk/>
          <pc:sldMk cId="1555385428" sldId="258"/>
        </pc:sldMkLst>
        <pc:spChg chg="mod ord">
          <ac:chgData name="Christopher Petty" userId="bf818153a42b4487" providerId="LiveId" clId="{079F3F94-4299-4003-885D-CE7C79681707}" dt="2025-07-14T18:10:44.785" v="302" actId="700"/>
          <ac:spMkLst>
            <pc:docMk/>
            <pc:sldMk cId="1555385428" sldId="258"/>
            <ac:spMk id="2" creationId="{83E48DC5-8A48-2A34-31B9-FC8CB168CAED}"/>
          </ac:spMkLst>
        </pc:spChg>
        <pc:spChg chg="del mod">
          <ac:chgData name="Christopher Petty" userId="bf818153a42b4487" providerId="LiveId" clId="{079F3F94-4299-4003-885D-CE7C79681707}" dt="2025-07-14T18:06:05.479" v="229" actId="478"/>
          <ac:spMkLst>
            <pc:docMk/>
            <pc:sldMk cId="1555385428" sldId="258"/>
            <ac:spMk id="3" creationId="{06B44109-938A-7A63-C3A8-FDDB5C799EA5}"/>
          </ac:spMkLst>
        </pc:spChg>
        <pc:spChg chg="add del mod ord">
          <ac:chgData name="Christopher Petty" userId="bf818153a42b4487" providerId="LiveId" clId="{079F3F94-4299-4003-885D-CE7C79681707}" dt="2025-07-14T18:13:30.933" v="357"/>
          <ac:spMkLst>
            <pc:docMk/>
            <pc:sldMk cId="1555385428" sldId="258"/>
            <ac:spMk id="4" creationId="{7F493D8C-0E98-F4DA-D3A2-DA41A08ED4F0}"/>
          </ac:spMkLst>
        </pc:spChg>
        <pc:spChg chg="add mod">
          <ac:chgData name="Christopher Petty" userId="bf818153a42b4487" providerId="LiveId" clId="{079F3F94-4299-4003-885D-CE7C79681707}" dt="2025-07-14T18:13:28.955" v="356"/>
          <ac:spMkLst>
            <pc:docMk/>
            <pc:sldMk cId="1555385428" sldId="258"/>
            <ac:spMk id="5" creationId="{C34D0EF7-F66D-8F11-B048-E0169F4F893C}"/>
          </ac:spMkLst>
        </pc:spChg>
        <pc:spChg chg="add mod">
          <ac:chgData name="Christopher Petty" userId="bf818153a42b4487" providerId="LiveId" clId="{079F3F94-4299-4003-885D-CE7C79681707}" dt="2025-07-14T18:40:13.515" v="2399" actId="20577"/>
          <ac:spMkLst>
            <pc:docMk/>
            <pc:sldMk cId="1555385428" sldId="258"/>
            <ac:spMk id="6" creationId="{6A05F0AE-6EA9-0B00-F7A2-D4A570458F95}"/>
          </ac:spMkLst>
        </pc:spChg>
        <pc:picChg chg="mod">
          <ac:chgData name="Christopher Petty" userId="bf818153a42b4487" providerId="LiveId" clId="{079F3F94-4299-4003-885D-CE7C79681707}" dt="2025-07-14T18:12:53.912" v="353" actId="1076"/>
          <ac:picMkLst>
            <pc:docMk/>
            <pc:sldMk cId="1555385428" sldId="258"/>
            <ac:picMk id="7" creationId="{DA6795A9-FE70-B337-8B17-B79ACA60A9C1}"/>
          </ac:picMkLst>
        </pc:picChg>
      </pc:sldChg>
      <pc:sldChg chg="addSp delSp modSp del mod">
        <pc:chgData name="Christopher Petty" userId="bf818153a42b4487" providerId="LiveId" clId="{079F3F94-4299-4003-885D-CE7C79681707}" dt="2025-07-14T18:34:52.694" v="1859" actId="2696"/>
        <pc:sldMkLst>
          <pc:docMk/>
          <pc:sldMk cId="2040863335" sldId="259"/>
        </pc:sldMkLst>
        <pc:spChg chg="add del">
          <ac:chgData name="Christopher Petty" userId="bf818153a42b4487" providerId="LiveId" clId="{079F3F94-4299-4003-885D-CE7C79681707}" dt="2025-07-14T18:34:10.647" v="1850" actId="478"/>
          <ac:spMkLst>
            <pc:docMk/>
            <pc:sldMk cId="2040863335" sldId="259"/>
            <ac:spMk id="4" creationId="{ED35578F-30C9-4905-FD4E-7366FEFAEA7F}"/>
          </ac:spMkLst>
        </pc:spChg>
        <pc:picChg chg="mod">
          <ac:chgData name="Christopher Petty" userId="bf818153a42b4487" providerId="LiveId" clId="{079F3F94-4299-4003-885D-CE7C79681707}" dt="2025-07-14T18:34:26.418" v="1854" actId="14100"/>
          <ac:picMkLst>
            <pc:docMk/>
            <pc:sldMk cId="2040863335" sldId="259"/>
            <ac:picMk id="3" creationId="{BBCC879F-E713-B75A-D2DE-0953EB0EA469}"/>
          </ac:picMkLst>
        </pc:picChg>
      </pc:sldChg>
      <pc:sldChg chg="modSp del mod">
        <pc:chgData name="Christopher Petty" userId="bf818153a42b4487" providerId="LiveId" clId="{079F3F94-4299-4003-885D-CE7C79681707}" dt="2025-07-14T19:23:41.433" v="3015" actId="47"/>
        <pc:sldMkLst>
          <pc:docMk/>
          <pc:sldMk cId="3791692516" sldId="260"/>
        </pc:sldMkLst>
        <pc:spChg chg="mod">
          <ac:chgData name="Christopher Petty" userId="bf818153a42b4487" providerId="LiveId" clId="{079F3F94-4299-4003-885D-CE7C79681707}" dt="2025-07-14T18:07:40.733" v="251" actId="1076"/>
          <ac:spMkLst>
            <pc:docMk/>
            <pc:sldMk cId="3791692516" sldId="260"/>
            <ac:spMk id="3" creationId="{5EF8C842-232A-AE37-3471-90353781809D}"/>
          </ac:spMkLst>
        </pc:spChg>
        <pc:picChg chg="mod">
          <ac:chgData name="Christopher Petty" userId="bf818153a42b4487" providerId="LiveId" clId="{079F3F94-4299-4003-885D-CE7C79681707}" dt="2025-07-14T18:46:38.326" v="2569" actId="1076"/>
          <ac:picMkLst>
            <pc:docMk/>
            <pc:sldMk cId="3791692516" sldId="260"/>
            <ac:picMk id="4" creationId="{280CF71F-8A03-DAC7-4BC2-F05644ECBFFF}"/>
          </ac:picMkLst>
        </pc:picChg>
      </pc:sldChg>
      <pc:sldChg chg="addSp modSp mod setBg setClrOvrMap">
        <pc:chgData name="Christopher Petty" userId="bf818153a42b4487" providerId="LiveId" clId="{079F3F94-4299-4003-885D-CE7C79681707}" dt="2025-07-14T19:26:12.733" v="3031" actId="26606"/>
        <pc:sldMkLst>
          <pc:docMk/>
          <pc:sldMk cId="2215908557" sldId="261"/>
        </pc:sldMkLst>
        <pc:spChg chg="mod">
          <ac:chgData name="Christopher Petty" userId="bf818153a42b4487" providerId="LiveId" clId="{079F3F94-4299-4003-885D-CE7C79681707}" dt="2025-07-14T19:26:12.733" v="3031" actId="26606"/>
          <ac:spMkLst>
            <pc:docMk/>
            <pc:sldMk cId="2215908557" sldId="261"/>
            <ac:spMk id="2" creationId="{B15210DC-B757-47AF-44F4-D6EC9F4BF93B}"/>
          </ac:spMkLst>
        </pc:spChg>
        <pc:spChg chg="ord">
          <ac:chgData name="Christopher Petty" userId="bf818153a42b4487" providerId="LiveId" clId="{079F3F94-4299-4003-885D-CE7C79681707}" dt="2025-07-14T19:26:12.733" v="3031" actId="26606"/>
          <ac:spMkLst>
            <pc:docMk/>
            <pc:sldMk cId="2215908557" sldId="261"/>
            <ac:spMk id="3" creationId="{27E1D05E-A3D3-356F-EB51-94E7A1AE2A61}"/>
          </ac:spMkLst>
        </pc:spChg>
        <pc:spChg chg="add mod">
          <ac:chgData name="Christopher Petty" userId="bf818153a42b4487" providerId="LiveId" clId="{079F3F94-4299-4003-885D-CE7C79681707}" dt="2025-07-14T19:26:12.733" v="3031" actId="26606"/>
          <ac:spMkLst>
            <pc:docMk/>
            <pc:sldMk cId="2215908557" sldId="261"/>
            <ac:spMk id="5" creationId="{AD2D81B6-472F-D70C-56EF-5EDEFD1810D5}"/>
          </ac:spMkLst>
        </pc:spChg>
        <pc:spChg chg="add">
          <ac:chgData name="Christopher Petty" userId="bf818153a42b4487" providerId="LiveId" clId="{079F3F94-4299-4003-885D-CE7C79681707}" dt="2025-07-14T19:26:12.733" v="3031" actId="26606"/>
          <ac:spMkLst>
            <pc:docMk/>
            <pc:sldMk cId="2215908557" sldId="261"/>
            <ac:spMk id="10" creationId="{1B95C55F-4286-4A2A-A05E-2D274D82F7CC}"/>
          </ac:spMkLst>
        </pc:spChg>
        <pc:spChg chg="add">
          <ac:chgData name="Christopher Petty" userId="bf818153a42b4487" providerId="LiveId" clId="{079F3F94-4299-4003-885D-CE7C79681707}" dt="2025-07-14T19:26:12.733" v="3031" actId="26606"/>
          <ac:spMkLst>
            <pc:docMk/>
            <pc:sldMk cId="2215908557" sldId="261"/>
            <ac:spMk id="12" creationId="{EE2561D9-068B-4BC7-85F6-AE6A7C34BE64}"/>
          </ac:spMkLst>
        </pc:spChg>
        <pc:spChg chg="add">
          <ac:chgData name="Christopher Petty" userId="bf818153a42b4487" providerId="LiveId" clId="{079F3F94-4299-4003-885D-CE7C79681707}" dt="2025-07-14T19:26:12.733" v="3031" actId="26606"/>
          <ac:spMkLst>
            <pc:docMk/>
            <pc:sldMk cId="2215908557" sldId="261"/>
            <ac:spMk id="16" creationId="{C8DD82D3-D002-45B0-B16A-82B3DA4EFDDB}"/>
          </ac:spMkLst>
        </pc:spChg>
        <pc:spChg chg="add">
          <ac:chgData name="Christopher Petty" userId="bf818153a42b4487" providerId="LiveId" clId="{079F3F94-4299-4003-885D-CE7C79681707}" dt="2025-07-14T19:26:12.733" v="3031" actId="26606"/>
          <ac:spMkLst>
            <pc:docMk/>
            <pc:sldMk cId="2215908557" sldId="261"/>
            <ac:spMk id="20" creationId="{4C15B19B-E7BB-4060-B12F-3CDA8EF16A52}"/>
          </ac:spMkLst>
        </pc:spChg>
        <pc:cxnChg chg="add">
          <ac:chgData name="Christopher Petty" userId="bf818153a42b4487" providerId="LiveId" clId="{079F3F94-4299-4003-885D-CE7C79681707}" dt="2025-07-14T19:26:12.733" v="3031" actId="26606"/>
          <ac:cxnSpMkLst>
            <pc:docMk/>
            <pc:sldMk cId="2215908557" sldId="261"/>
            <ac:cxnSpMk id="14" creationId="{D61BACF2-0F18-493C-99AB-363E6147102C}"/>
          </ac:cxnSpMkLst>
        </pc:cxnChg>
        <pc:cxnChg chg="add">
          <ac:chgData name="Christopher Petty" userId="bf818153a42b4487" providerId="LiveId" clId="{079F3F94-4299-4003-885D-CE7C79681707}" dt="2025-07-14T19:26:12.733" v="3031" actId="26606"/>
          <ac:cxnSpMkLst>
            <pc:docMk/>
            <pc:sldMk cId="2215908557" sldId="261"/>
            <ac:cxnSpMk id="18" creationId="{9F09C252-16FE-4557-AD6D-BB5CA773496C}"/>
          </ac:cxnSpMkLst>
        </pc:cxnChg>
      </pc:sldChg>
      <pc:sldChg chg="addSp delSp modSp mod">
        <pc:chgData name="Christopher Petty" userId="bf818153a42b4487" providerId="LiveId" clId="{079F3F94-4299-4003-885D-CE7C79681707}" dt="2025-07-14T19:49:49.781" v="5266" actId="1076"/>
        <pc:sldMkLst>
          <pc:docMk/>
          <pc:sldMk cId="3684467408" sldId="262"/>
        </pc:sldMkLst>
        <pc:spChg chg="add del mod">
          <ac:chgData name="Christopher Petty" userId="bf818153a42b4487" providerId="LiveId" clId="{079F3F94-4299-4003-885D-CE7C79681707}" dt="2025-07-14T19:47:55.458" v="5217" actId="1076"/>
          <ac:spMkLst>
            <pc:docMk/>
            <pc:sldMk cId="3684467408" sldId="262"/>
            <ac:spMk id="2" creationId="{968DD433-EA2A-11E3-3B14-BD0EC1B120D2}"/>
          </ac:spMkLst>
        </pc:spChg>
        <pc:spChg chg="del mod">
          <ac:chgData name="Christopher Petty" userId="bf818153a42b4487" providerId="LiveId" clId="{079F3F94-4299-4003-885D-CE7C79681707}" dt="2025-07-14T19:47:25.196" v="5212" actId="478"/>
          <ac:spMkLst>
            <pc:docMk/>
            <pc:sldMk cId="3684467408" sldId="262"/>
            <ac:spMk id="7" creationId="{5539A591-4DF0-3912-FF72-3FD0BD7B9C1F}"/>
          </ac:spMkLst>
        </pc:spChg>
        <pc:spChg chg="mod">
          <ac:chgData name="Christopher Petty" userId="bf818153a42b4487" providerId="LiveId" clId="{079F3F94-4299-4003-885D-CE7C79681707}" dt="2025-07-14T19:49:44.046" v="5264" actId="1076"/>
          <ac:spMkLst>
            <pc:docMk/>
            <pc:sldMk cId="3684467408" sldId="262"/>
            <ac:spMk id="8" creationId="{54B8C8AD-F58A-1F17-9CA2-E737E1949923}"/>
          </ac:spMkLst>
        </pc:spChg>
        <pc:spChg chg="mod">
          <ac:chgData name="Christopher Petty" userId="bf818153a42b4487" providerId="LiveId" clId="{079F3F94-4299-4003-885D-CE7C79681707}" dt="2025-07-14T19:49:49.781" v="5266" actId="1076"/>
          <ac:spMkLst>
            <pc:docMk/>
            <pc:sldMk cId="3684467408" sldId="262"/>
            <ac:spMk id="9" creationId="{D9FB3B79-D3E9-99FC-ECF2-28CCBF64752F}"/>
          </ac:spMkLst>
        </pc:spChg>
        <pc:picChg chg="del">
          <ac:chgData name="Christopher Petty" userId="bf818153a42b4487" providerId="LiveId" clId="{079F3F94-4299-4003-885D-CE7C79681707}" dt="2025-07-14T17:41:03.316" v="11" actId="478"/>
          <ac:picMkLst>
            <pc:docMk/>
            <pc:sldMk cId="3684467408" sldId="262"/>
            <ac:picMk id="2" creationId="{988A5726-80D9-18A2-D284-517D41B4E05D}"/>
          </ac:picMkLst>
        </pc:picChg>
        <pc:picChg chg="del mod">
          <ac:chgData name="Christopher Petty" userId="bf818153a42b4487" providerId="LiveId" clId="{079F3F94-4299-4003-885D-CE7C79681707}" dt="2025-07-14T17:41:04.892" v="13" actId="478"/>
          <ac:picMkLst>
            <pc:docMk/>
            <pc:sldMk cId="3684467408" sldId="262"/>
            <ac:picMk id="3" creationId="{C82ECF67-1DF4-CF71-5B1C-A5516F042DBD}"/>
          </ac:picMkLst>
        </pc:picChg>
        <pc:picChg chg="add mod">
          <ac:chgData name="Christopher Petty" userId="bf818153a42b4487" providerId="LiveId" clId="{079F3F94-4299-4003-885D-CE7C79681707}" dt="2025-07-14T17:41:46.835" v="22" actId="1076"/>
          <ac:picMkLst>
            <pc:docMk/>
            <pc:sldMk cId="3684467408" sldId="262"/>
            <ac:picMk id="5" creationId="{D49068F9-E04B-B4A1-DE07-D35BF9DC0AC7}"/>
          </ac:picMkLst>
        </pc:picChg>
        <pc:picChg chg="add mod">
          <ac:chgData name="Christopher Petty" userId="bf818153a42b4487" providerId="LiveId" clId="{079F3F94-4299-4003-885D-CE7C79681707}" dt="2025-07-14T17:41:34.356" v="19" actId="1076"/>
          <ac:picMkLst>
            <pc:docMk/>
            <pc:sldMk cId="3684467408" sldId="262"/>
            <ac:picMk id="12" creationId="{4ABCAB47-EF2C-D4CE-39C1-E70EB347DEB7}"/>
          </ac:picMkLst>
        </pc:picChg>
      </pc:sldChg>
      <pc:sldChg chg="addSp delSp modSp mod">
        <pc:chgData name="Christopher Petty" userId="bf818153a42b4487" providerId="LiveId" clId="{079F3F94-4299-4003-885D-CE7C79681707}" dt="2025-07-14T21:26:59.136" v="6640" actId="6549"/>
        <pc:sldMkLst>
          <pc:docMk/>
          <pc:sldMk cId="3701288749" sldId="263"/>
        </pc:sldMkLst>
        <pc:spChg chg="del mod">
          <ac:chgData name="Christopher Petty" userId="bf818153a42b4487" providerId="LiveId" clId="{079F3F94-4299-4003-885D-CE7C79681707}" dt="2025-07-14T19:48:11.071" v="5219" actId="478"/>
          <ac:spMkLst>
            <pc:docMk/>
            <pc:sldMk cId="3701288749" sldId="263"/>
            <ac:spMk id="2" creationId="{94444DA4-C4B2-2A92-8A96-C527D8D026A7}"/>
          </ac:spMkLst>
        </pc:spChg>
        <pc:spChg chg="mod">
          <ac:chgData name="Christopher Petty" userId="bf818153a42b4487" providerId="LiveId" clId="{079F3F94-4299-4003-885D-CE7C79681707}" dt="2025-07-14T19:43:29.167" v="4730" actId="20577"/>
          <ac:spMkLst>
            <pc:docMk/>
            <pc:sldMk cId="3701288749" sldId="263"/>
            <ac:spMk id="3" creationId="{0E85DDBB-31B7-4F81-1E76-90009348F1DE}"/>
          </ac:spMkLst>
        </pc:spChg>
        <pc:spChg chg="del mod">
          <ac:chgData name="Christopher Petty" userId="bf818153a42b4487" providerId="LiveId" clId="{079F3F94-4299-4003-885D-CE7C79681707}" dt="2025-07-14T19:36:57.135" v="3982"/>
          <ac:spMkLst>
            <pc:docMk/>
            <pc:sldMk cId="3701288749" sldId="263"/>
            <ac:spMk id="4" creationId="{D2166E7F-5223-7C98-EBC0-E8FA35940F98}"/>
          </ac:spMkLst>
        </pc:spChg>
        <pc:spChg chg="add mod">
          <ac:chgData name="Christopher Petty" userId="bf818153a42b4487" providerId="LiveId" clId="{079F3F94-4299-4003-885D-CE7C79681707}" dt="2025-07-14T19:46:34.992" v="5203" actId="1076"/>
          <ac:spMkLst>
            <pc:docMk/>
            <pc:sldMk cId="3701288749" sldId="263"/>
            <ac:spMk id="5" creationId="{23FA1317-11CB-68AE-3BB5-1491A68EDB80}"/>
          </ac:spMkLst>
        </pc:spChg>
        <pc:spChg chg="add mod">
          <ac:chgData name="Christopher Petty" userId="bf818153a42b4487" providerId="LiveId" clId="{079F3F94-4299-4003-885D-CE7C79681707}" dt="2025-07-14T19:38:20.484" v="4091" actId="1076"/>
          <ac:spMkLst>
            <pc:docMk/>
            <pc:sldMk cId="3701288749" sldId="263"/>
            <ac:spMk id="6" creationId="{C7589E8D-80AB-70F3-E192-89E8E76AB4CF}"/>
          </ac:spMkLst>
        </pc:spChg>
        <pc:spChg chg="add mod">
          <ac:chgData name="Christopher Petty" userId="bf818153a42b4487" providerId="LiveId" clId="{079F3F94-4299-4003-885D-CE7C79681707}" dt="2025-07-14T19:46:32.852" v="5202" actId="14100"/>
          <ac:spMkLst>
            <pc:docMk/>
            <pc:sldMk cId="3701288749" sldId="263"/>
            <ac:spMk id="7" creationId="{A597CF94-4D95-6DC5-9D26-7A9090EBFE63}"/>
          </ac:spMkLst>
        </pc:spChg>
        <pc:spChg chg="add del mod">
          <ac:chgData name="Christopher Petty" userId="bf818153a42b4487" providerId="LiveId" clId="{079F3F94-4299-4003-885D-CE7C79681707}" dt="2025-07-14T19:48:15.740" v="5220" actId="478"/>
          <ac:spMkLst>
            <pc:docMk/>
            <pc:sldMk cId="3701288749" sldId="263"/>
            <ac:spMk id="9" creationId="{562CBD28-C225-18DF-19AC-23698F087137}"/>
          </ac:spMkLst>
        </pc:spChg>
        <pc:spChg chg="add mod">
          <ac:chgData name="Christopher Petty" userId="bf818153a42b4487" providerId="LiveId" clId="{079F3F94-4299-4003-885D-CE7C79681707}" dt="2025-07-14T21:26:59.136" v="6640" actId="6549"/>
          <ac:spMkLst>
            <pc:docMk/>
            <pc:sldMk cId="3701288749" sldId="263"/>
            <ac:spMk id="10" creationId="{948B5B20-1E40-DC9C-CBFB-7D0860E88CCA}"/>
          </ac:spMkLst>
        </pc:spChg>
      </pc:sldChg>
      <pc:sldChg chg="addSp delSp modSp mod">
        <pc:chgData name="Christopher Petty" userId="bf818153a42b4487" providerId="LiveId" clId="{079F3F94-4299-4003-885D-CE7C79681707}" dt="2025-07-14T19:49:30.876" v="5262" actId="1076"/>
        <pc:sldMkLst>
          <pc:docMk/>
          <pc:sldMk cId="1502887446" sldId="264"/>
        </pc:sldMkLst>
        <pc:spChg chg="del">
          <ac:chgData name="Christopher Petty" userId="bf818153a42b4487" providerId="LiveId" clId="{079F3F94-4299-4003-885D-CE7C79681707}" dt="2025-07-14T19:49:03.239" v="5235" actId="478"/>
          <ac:spMkLst>
            <pc:docMk/>
            <pc:sldMk cId="1502887446" sldId="264"/>
            <ac:spMk id="2" creationId="{580B430B-2D6C-26E3-5D00-4D061A250E06}"/>
          </ac:spMkLst>
        </pc:spChg>
        <pc:spChg chg="mod">
          <ac:chgData name="Christopher Petty" userId="bf818153a42b4487" providerId="LiveId" clId="{079F3F94-4299-4003-885D-CE7C79681707}" dt="2025-07-14T19:49:26.661" v="5260" actId="1076"/>
          <ac:spMkLst>
            <pc:docMk/>
            <pc:sldMk cId="1502887446" sldId="264"/>
            <ac:spMk id="3" creationId="{6C2B3FA5-2985-EAFB-8885-6820D4058AF4}"/>
          </ac:spMkLst>
        </pc:spChg>
        <pc:spChg chg="mod">
          <ac:chgData name="Christopher Petty" userId="bf818153a42b4487" providerId="LiveId" clId="{079F3F94-4299-4003-885D-CE7C79681707}" dt="2025-07-14T19:49:30.876" v="5262" actId="1076"/>
          <ac:spMkLst>
            <pc:docMk/>
            <pc:sldMk cId="1502887446" sldId="264"/>
            <ac:spMk id="4" creationId="{30E0AA0B-A66B-F896-65D9-69DDA700D8E7}"/>
          </ac:spMkLst>
        </pc:spChg>
        <pc:spChg chg="del">
          <ac:chgData name="Christopher Petty" userId="bf818153a42b4487" providerId="LiveId" clId="{079F3F94-4299-4003-885D-CE7C79681707}" dt="2025-07-14T17:39:41.195" v="0" actId="478"/>
          <ac:spMkLst>
            <pc:docMk/>
            <pc:sldMk cId="1502887446" sldId="264"/>
            <ac:spMk id="5" creationId="{B4E86EFD-B801-5996-879A-7A13CF75507C}"/>
          </ac:spMkLst>
        </pc:spChg>
        <pc:spChg chg="add del mod">
          <ac:chgData name="Christopher Petty" userId="bf818153a42b4487" providerId="LiveId" clId="{079F3F94-4299-4003-885D-CE7C79681707}" dt="2025-07-14T19:49:06.101" v="5236" actId="478"/>
          <ac:spMkLst>
            <pc:docMk/>
            <pc:sldMk cId="1502887446" sldId="264"/>
            <ac:spMk id="6" creationId="{49A366A0-02C3-2CD9-5A90-1BB209DCF17C}"/>
          </ac:spMkLst>
        </pc:spChg>
        <pc:spChg chg="del">
          <ac:chgData name="Christopher Petty" userId="bf818153a42b4487" providerId="LiveId" clId="{079F3F94-4299-4003-885D-CE7C79681707}" dt="2025-07-14T17:40:45.724" v="7" actId="478"/>
          <ac:spMkLst>
            <pc:docMk/>
            <pc:sldMk cId="1502887446" sldId="264"/>
            <ac:spMk id="6" creationId="{EF288C39-3E30-44CF-06C3-D46763CC8E0C}"/>
          </ac:spMkLst>
        </pc:spChg>
        <pc:spChg chg="add mod">
          <ac:chgData name="Christopher Petty" userId="bf818153a42b4487" providerId="LiveId" clId="{079F3F94-4299-4003-885D-CE7C79681707}" dt="2025-07-14T19:49:15.829" v="5257" actId="6549"/>
          <ac:spMkLst>
            <pc:docMk/>
            <pc:sldMk cId="1502887446" sldId="264"/>
            <ac:spMk id="7" creationId="{C1838726-78C0-94D6-2C6F-5E5F69150B72}"/>
          </ac:spMkLst>
        </pc:spChg>
        <pc:picChg chg="add del mod">
          <ac:chgData name="Christopher Petty" userId="bf818153a42b4487" providerId="LiveId" clId="{079F3F94-4299-4003-885D-CE7C79681707}" dt="2025-07-14T17:40:12.731" v="4" actId="478"/>
          <ac:picMkLst>
            <pc:docMk/>
            <pc:sldMk cId="1502887446" sldId="264"/>
            <ac:picMk id="8" creationId="{EEF338EE-FBCF-0278-D8CC-1D6E5D373A44}"/>
          </ac:picMkLst>
        </pc:picChg>
        <pc:picChg chg="add mod">
          <ac:chgData name="Christopher Petty" userId="bf818153a42b4487" providerId="LiveId" clId="{079F3F94-4299-4003-885D-CE7C79681707}" dt="2025-07-14T17:40:43.294" v="6" actId="1076"/>
          <ac:picMkLst>
            <pc:docMk/>
            <pc:sldMk cId="1502887446" sldId="264"/>
            <ac:picMk id="10" creationId="{31C024AB-17EA-56AD-D7FF-355FA656238F}"/>
          </ac:picMkLst>
        </pc:picChg>
        <pc:picChg chg="add mod">
          <ac:chgData name="Christopher Petty" userId="bf818153a42b4487" providerId="LiveId" clId="{079F3F94-4299-4003-885D-CE7C79681707}" dt="2025-07-14T17:41:00.436" v="10" actId="1076"/>
          <ac:picMkLst>
            <pc:docMk/>
            <pc:sldMk cId="1502887446" sldId="264"/>
            <ac:picMk id="12" creationId="{5541B12C-4FEE-812A-8171-189E2E506F4A}"/>
          </ac:picMkLst>
        </pc:picChg>
      </pc:sldChg>
      <pc:sldChg chg="del">
        <pc:chgData name="Christopher Petty" userId="bf818153a42b4487" providerId="LiveId" clId="{079F3F94-4299-4003-885D-CE7C79681707}" dt="2025-07-14T20:02:15.992" v="6591" actId="47"/>
        <pc:sldMkLst>
          <pc:docMk/>
          <pc:sldMk cId="3188125957" sldId="265"/>
        </pc:sldMkLst>
      </pc:sldChg>
      <pc:sldChg chg="addSp delSp modSp mod">
        <pc:chgData name="Christopher Petty" userId="bf818153a42b4487" providerId="LiveId" clId="{079F3F94-4299-4003-885D-CE7C79681707}" dt="2025-07-14T21:41:49.344" v="7838" actId="478"/>
        <pc:sldMkLst>
          <pc:docMk/>
          <pc:sldMk cId="175219845" sldId="266"/>
        </pc:sldMkLst>
        <pc:spChg chg="mod">
          <ac:chgData name="Christopher Petty" userId="bf818153a42b4487" providerId="LiveId" clId="{079F3F94-4299-4003-885D-CE7C79681707}" dt="2025-07-14T18:00:32.322" v="189"/>
          <ac:spMkLst>
            <pc:docMk/>
            <pc:sldMk cId="175219845" sldId="266"/>
            <ac:spMk id="2" creationId="{14BB7D73-872E-CFE8-1C38-8422F383863C}"/>
          </ac:spMkLst>
        </pc:spChg>
        <pc:spChg chg="del mod">
          <ac:chgData name="Christopher Petty" userId="bf818153a42b4487" providerId="LiveId" clId="{079F3F94-4299-4003-885D-CE7C79681707}" dt="2025-07-14T21:41:49.344" v="7838" actId="478"/>
          <ac:spMkLst>
            <pc:docMk/>
            <pc:sldMk cId="175219845" sldId="266"/>
            <ac:spMk id="3" creationId="{25C64183-B387-01E7-21BA-4DA6B1F51815}"/>
          </ac:spMkLst>
        </pc:spChg>
        <pc:spChg chg="add mod">
          <ac:chgData name="Christopher Petty" userId="bf818153a42b4487" providerId="LiveId" clId="{079F3F94-4299-4003-885D-CE7C79681707}" dt="2025-07-14T21:41:46.488" v="7837" actId="20577"/>
          <ac:spMkLst>
            <pc:docMk/>
            <pc:sldMk cId="175219845" sldId="266"/>
            <ac:spMk id="5" creationId="{D4CC81F1-A382-6C2B-7F9B-C578370F7338}"/>
          </ac:spMkLst>
        </pc:spChg>
        <pc:spChg chg="add mod">
          <ac:chgData name="Christopher Petty" userId="bf818153a42b4487" providerId="LiveId" clId="{079F3F94-4299-4003-885D-CE7C79681707}" dt="2025-07-14T17:44:09.379" v="47" actId="1076"/>
          <ac:spMkLst>
            <pc:docMk/>
            <pc:sldMk cId="175219845" sldId="266"/>
            <ac:spMk id="6" creationId="{CC3393C4-A793-81F3-014D-75A78F768446}"/>
          </ac:spMkLst>
        </pc:spChg>
        <pc:spChg chg="add mod">
          <ac:chgData name="Christopher Petty" userId="bf818153a42b4487" providerId="LiveId" clId="{079F3F94-4299-4003-885D-CE7C79681707}" dt="2025-07-14T21:36:56.591" v="7695"/>
          <ac:spMkLst>
            <pc:docMk/>
            <pc:sldMk cId="175219845" sldId="266"/>
            <ac:spMk id="7" creationId="{3FC6DD00-4516-3ADE-F83A-AB14BDDFCF9E}"/>
          </ac:spMkLst>
        </pc:spChg>
        <pc:picChg chg="mod">
          <ac:chgData name="Christopher Petty" userId="bf818153a42b4487" providerId="LiveId" clId="{079F3F94-4299-4003-885D-CE7C79681707}" dt="2025-07-14T21:40:01.842" v="7709" actId="1076"/>
          <ac:picMkLst>
            <pc:docMk/>
            <pc:sldMk cId="175219845" sldId="266"/>
            <ac:picMk id="4" creationId="{A79822F7-4A79-5E92-9C6D-8A9769182E2E}"/>
          </ac:picMkLst>
        </pc:picChg>
      </pc:sldChg>
      <pc:sldChg chg="addSp delSp modSp mod">
        <pc:chgData name="Christopher Petty" userId="bf818153a42b4487" providerId="LiveId" clId="{079F3F94-4299-4003-885D-CE7C79681707}" dt="2025-07-14T18:00:32.322" v="189"/>
        <pc:sldMkLst>
          <pc:docMk/>
          <pc:sldMk cId="2429736721" sldId="267"/>
        </pc:sldMkLst>
        <pc:spChg chg="mod">
          <ac:chgData name="Christopher Petty" userId="bf818153a42b4487" providerId="LiveId" clId="{079F3F94-4299-4003-885D-CE7C79681707}" dt="2025-07-14T18:00:32.322" v="189"/>
          <ac:spMkLst>
            <pc:docMk/>
            <pc:sldMk cId="2429736721" sldId="267"/>
            <ac:spMk id="2" creationId="{FD393914-A678-A34E-C52A-16D0ADAA25AF}"/>
          </ac:spMkLst>
        </pc:spChg>
        <pc:spChg chg="del">
          <ac:chgData name="Christopher Petty" userId="bf818153a42b4487" providerId="LiveId" clId="{079F3F94-4299-4003-885D-CE7C79681707}" dt="2025-07-14T17:44:15.003" v="48" actId="478"/>
          <ac:spMkLst>
            <pc:docMk/>
            <pc:sldMk cId="2429736721" sldId="267"/>
            <ac:spMk id="3" creationId="{B396FB03-F857-3EC0-249E-AE03F391502E}"/>
          </ac:spMkLst>
        </pc:spChg>
        <pc:spChg chg="add del mod">
          <ac:chgData name="Christopher Petty" userId="bf818153a42b4487" providerId="LiveId" clId="{079F3F94-4299-4003-885D-CE7C79681707}" dt="2025-07-14T17:44:17.575" v="49" actId="478"/>
          <ac:spMkLst>
            <pc:docMk/>
            <pc:sldMk cId="2429736721" sldId="267"/>
            <ac:spMk id="5" creationId="{B9ACBF4D-2FFE-12AF-9C12-9EE0464FA6EE}"/>
          </ac:spMkLst>
        </pc:spChg>
        <pc:picChg chg="add mod">
          <ac:chgData name="Christopher Petty" userId="bf818153a42b4487" providerId="LiveId" clId="{079F3F94-4299-4003-885D-CE7C79681707}" dt="2025-07-14T17:44:51.426" v="54" actId="14100"/>
          <ac:picMkLst>
            <pc:docMk/>
            <pc:sldMk cId="2429736721" sldId="267"/>
            <ac:picMk id="7" creationId="{CBCB5C54-E4CE-C288-6696-A9BB1734F767}"/>
          </ac:picMkLst>
        </pc:picChg>
      </pc:sldChg>
      <pc:sldChg chg="addSp delSp modSp mod">
        <pc:chgData name="Christopher Petty" userId="bf818153a42b4487" providerId="LiveId" clId="{079F3F94-4299-4003-885D-CE7C79681707}" dt="2025-07-14T18:00:32.322" v="189"/>
        <pc:sldMkLst>
          <pc:docMk/>
          <pc:sldMk cId="2048496678" sldId="268"/>
        </pc:sldMkLst>
        <pc:spChg chg="mod">
          <ac:chgData name="Christopher Petty" userId="bf818153a42b4487" providerId="LiveId" clId="{079F3F94-4299-4003-885D-CE7C79681707}" dt="2025-07-14T18:00:32.322" v="189"/>
          <ac:spMkLst>
            <pc:docMk/>
            <pc:sldMk cId="2048496678" sldId="268"/>
            <ac:spMk id="2" creationId="{B94F933A-3681-3D82-68EF-62EC07822DAD}"/>
          </ac:spMkLst>
        </pc:spChg>
        <pc:spChg chg="del mod">
          <ac:chgData name="Christopher Petty" userId="bf818153a42b4487" providerId="LiveId" clId="{079F3F94-4299-4003-885D-CE7C79681707}" dt="2025-07-14T17:45:03.474" v="58" actId="478"/>
          <ac:spMkLst>
            <pc:docMk/>
            <pc:sldMk cId="2048496678" sldId="268"/>
            <ac:spMk id="3" creationId="{73960BF9-AB8D-4916-3BC9-E2E92E0872BE}"/>
          </ac:spMkLst>
        </pc:spChg>
        <pc:spChg chg="add del mod">
          <ac:chgData name="Christopher Petty" userId="bf818153a42b4487" providerId="LiveId" clId="{079F3F94-4299-4003-885D-CE7C79681707}" dt="2025-07-14T17:45:08.584" v="59" actId="478"/>
          <ac:spMkLst>
            <pc:docMk/>
            <pc:sldMk cId="2048496678" sldId="268"/>
            <ac:spMk id="5" creationId="{07007809-2FBD-DB25-6DC5-7185D536FD61}"/>
          </ac:spMkLst>
        </pc:spChg>
        <pc:picChg chg="add mod">
          <ac:chgData name="Christopher Petty" userId="bf818153a42b4487" providerId="LiveId" clId="{079F3F94-4299-4003-885D-CE7C79681707}" dt="2025-07-14T17:46:21.023" v="73" actId="14100"/>
          <ac:picMkLst>
            <pc:docMk/>
            <pc:sldMk cId="2048496678" sldId="268"/>
            <ac:picMk id="7" creationId="{41885669-F412-1A3D-B9E1-1AD86FDA939C}"/>
          </ac:picMkLst>
        </pc:picChg>
      </pc:sldChg>
      <pc:sldChg chg="addSp delSp modSp mod">
        <pc:chgData name="Christopher Petty" userId="bf818153a42b4487" providerId="LiveId" clId="{079F3F94-4299-4003-885D-CE7C79681707}" dt="2025-07-14T18:26:01.331" v="910" actId="14100"/>
        <pc:sldMkLst>
          <pc:docMk/>
          <pc:sldMk cId="2405636225" sldId="269"/>
        </pc:sldMkLst>
        <pc:spChg chg="mod">
          <ac:chgData name="Christopher Petty" userId="bf818153a42b4487" providerId="LiveId" clId="{079F3F94-4299-4003-885D-CE7C79681707}" dt="2025-07-14T18:00:32.322" v="189"/>
          <ac:spMkLst>
            <pc:docMk/>
            <pc:sldMk cId="2405636225" sldId="269"/>
            <ac:spMk id="2" creationId="{712C0C82-5F1A-F7B1-2C56-5C08240C1647}"/>
          </ac:spMkLst>
        </pc:spChg>
        <pc:spChg chg="del">
          <ac:chgData name="Christopher Petty" userId="bf818153a42b4487" providerId="LiveId" clId="{079F3F94-4299-4003-885D-CE7C79681707}" dt="2025-07-14T17:45:35.675" v="65" actId="478"/>
          <ac:spMkLst>
            <pc:docMk/>
            <pc:sldMk cId="2405636225" sldId="269"/>
            <ac:spMk id="3" creationId="{84961A98-8DF3-E66E-19C4-7D7642551E90}"/>
          </ac:spMkLst>
        </pc:spChg>
        <pc:spChg chg="add del mod">
          <ac:chgData name="Christopher Petty" userId="bf818153a42b4487" providerId="LiveId" clId="{079F3F94-4299-4003-885D-CE7C79681707}" dt="2025-07-14T17:45:43.185" v="66" actId="478"/>
          <ac:spMkLst>
            <pc:docMk/>
            <pc:sldMk cId="2405636225" sldId="269"/>
            <ac:spMk id="5" creationId="{B2B59091-B0FD-4A32-4008-CC7DC0D95E47}"/>
          </ac:spMkLst>
        </pc:spChg>
        <pc:picChg chg="add mod">
          <ac:chgData name="Christopher Petty" userId="bf818153a42b4487" providerId="LiveId" clId="{079F3F94-4299-4003-885D-CE7C79681707}" dt="2025-07-14T18:26:01.331" v="910" actId="14100"/>
          <ac:picMkLst>
            <pc:docMk/>
            <pc:sldMk cId="2405636225" sldId="269"/>
            <ac:picMk id="7" creationId="{96309668-4B61-2DE4-C4EA-750F92C76961}"/>
          </ac:picMkLst>
        </pc:picChg>
      </pc:sldChg>
      <pc:sldChg chg="modSp mod">
        <pc:chgData name="Christopher Petty" userId="bf818153a42b4487" providerId="LiveId" clId="{079F3F94-4299-4003-885D-CE7C79681707}" dt="2025-07-14T21:52:03.829" v="8990" actId="33524"/>
        <pc:sldMkLst>
          <pc:docMk/>
          <pc:sldMk cId="857333540" sldId="270"/>
        </pc:sldMkLst>
        <pc:spChg chg="mod">
          <ac:chgData name="Christopher Petty" userId="bf818153a42b4487" providerId="LiveId" clId="{079F3F94-4299-4003-885D-CE7C79681707}" dt="2025-07-14T21:44:29.907" v="7864" actId="20577"/>
          <ac:spMkLst>
            <pc:docMk/>
            <pc:sldMk cId="857333540" sldId="270"/>
            <ac:spMk id="2" creationId="{51298769-531F-C6A5-406F-D1C3D2805950}"/>
          </ac:spMkLst>
        </pc:spChg>
        <pc:spChg chg="mod">
          <ac:chgData name="Christopher Petty" userId="bf818153a42b4487" providerId="LiveId" clId="{079F3F94-4299-4003-885D-CE7C79681707}" dt="2025-07-14T21:52:03.829" v="8990" actId="33524"/>
          <ac:spMkLst>
            <pc:docMk/>
            <pc:sldMk cId="857333540" sldId="270"/>
            <ac:spMk id="4" creationId="{0F67EF50-003F-6BB0-4367-42BB884C77A4}"/>
          </ac:spMkLst>
        </pc:spChg>
        <pc:picChg chg="mod">
          <ac:chgData name="Christopher Petty" userId="bf818153a42b4487" providerId="LiveId" clId="{079F3F94-4299-4003-885D-CE7C79681707}" dt="2025-07-14T21:42:20.302" v="7841" actId="1076"/>
          <ac:picMkLst>
            <pc:docMk/>
            <pc:sldMk cId="857333540" sldId="270"/>
            <ac:picMk id="3" creationId="{1F45ECC1-C956-CADF-DDFD-F54C6608E401}"/>
          </ac:picMkLst>
        </pc:picChg>
      </pc:sldChg>
      <pc:sldChg chg="modSp del">
        <pc:chgData name="Christopher Petty" userId="bf818153a42b4487" providerId="LiveId" clId="{079F3F94-4299-4003-885D-CE7C79681707}" dt="2025-07-14T21:52:47.405" v="9004" actId="2696"/>
        <pc:sldMkLst>
          <pc:docMk/>
          <pc:sldMk cId="3865637256" sldId="271"/>
        </pc:sldMkLst>
        <pc:spChg chg="mod">
          <ac:chgData name="Christopher Petty" userId="bf818153a42b4487" providerId="LiveId" clId="{079F3F94-4299-4003-885D-CE7C79681707}" dt="2025-07-14T18:00:32.322" v="189"/>
          <ac:spMkLst>
            <pc:docMk/>
            <pc:sldMk cId="3865637256" sldId="271"/>
            <ac:spMk id="2" creationId="{EEBA8902-AF46-DDE8-D792-7940E18AF629}"/>
          </ac:spMkLst>
        </pc:spChg>
      </pc:sldChg>
      <pc:sldChg chg="modSp mod">
        <pc:chgData name="Christopher Petty" userId="bf818153a42b4487" providerId="LiveId" clId="{079F3F94-4299-4003-885D-CE7C79681707}" dt="2025-07-14T22:06:30.340" v="11586" actId="20577"/>
        <pc:sldMkLst>
          <pc:docMk/>
          <pc:sldMk cId="840378239" sldId="272"/>
        </pc:sldMkLst>
        <pc:spChg chg="mod">
          <ac:chgData name="Christopher Petty" userId="bf818153a42b4487" providerId="LiveId" clId="{079F3F94-4299-4003-885D-CE7C79681707}" dt="2025-07-14T18:00:32.322" v="189"/>
          <ac:spMkLst>
            <pc:docMk/>
            <pc:sldMk cId="840378239" sldId="272"/>
            <ac:spMk id="11" creationId="{5E978FF3-BC93-079A-1687-DD4786B81DF4}"/>
          </ac:spMkLst>
        </pc:spChg>
        <pc:spChg chg="mod">
          <ac:chgData name="Christopher Petty" userId="bf818153a42b4487" providerId="LiveId" clId="{079F3F94-4299-4003-885D-CE7C79681707}" dt="2025-07-14T22:06:30.340" v="11586" actId="20577"/>
          <ac:spMkLst>
            <pc:docMk/>
            <pc:sldMk cId="840378239" sldId="272"/>
            <ac:spMk id="12" creationId="{2E75918E-509D-16F8-F478-FA41759FEFE9}"/>
          </ac:spMkLst>
        </pc:spChg>
        <pc:picChg chg="mod">
          <ac:chgData name="Christopher Petty" userId="bf818153a42b4487" providerId="LiveId" clId="{079F3F94-4299-4003-885D-CE7C79681707}" dt="2025-07-14T21:58:49.673" v="10072"/>
          <ac:picMkLst>
            <pc:docMk/>
            <pc:sldMk cId="840378239" sldId="272"/>
            <ac:picMk id="13" creationId="{CD985AE9-0D12-3398-B9B7-4395CABF1707}"/>
          </ac:picMkLst>
        </pc:picChg>
      </pc:sldChg>
      <pc:sldChg chg="modSp">
        <pc:chgData name="Christopher Petty" userId="bf818153a42b4487" providerId="LiveId" clId="{079F3F94-4299-4003-885D-CE7C79681707}" dt="2025-07-14T22:07:17.638" v="11587"/>
        <pc:sldMkLst>
          <pc:docMk/>
          <pc:sldMk cId="1860158657" sldId="273"/>
        </pc:sldMkLst>
        <pc:spChg chg="mod">
          <ac:chgData name="Christopher Petty" userId="bf818153a42b4487" providerId="LiveId" clId="{079F3F94-4299-4003-885D-CE7C79681707}" dt="2025-07-14T18:00:32.322" v="189"/>
          <ac:spMkLst>
            <pc:docMk/>
            <pc:sldMk cId="1860158657" sldId="273"/>
            <ac:spMk id="9" creationId="{34A3B939-6057-23B6-25B3-E33A2D205C2A}"/>
          </ac:spMkLst>
        </pc:spChg>
        <pc:picChg chg="mod">
          <ac:chgData name="Christopher Petty" userId="bf818153a42b4487" providerId="LiveId" clId="{079F3F94-4299-4003-885D-CE7C79681707}" dt="2025-07-14T22:07:17.638" v="11587"/>
          <ac:picMkLst>
            <pc:docMk/>
            <pc:sldMk cId="1860158657" sldId="273"/>
            <ac:picMk id="11" creationId="{E8E550E5-7A15-A106-D083-8C1433A790A1}"/>
          </ac:picMkLst>
        </pc:picChg>
      </pc:sldChg>
      <pc:sldChg chg="addSp delSp modSp mod">
        <pc:chgData name="Christopher Petty" userId="bf818153a42b4487" providerId="LiveId" clId="{079F3F94-4299-4003-885D-CE7C79681707}" dt="2025-07-14T22:38:16.944" v="11634" actId="1076"/>
        <pc:sldMkLst>
          <pc:docMk/>
          <pc:sldMk cId="1935373820" sldId="274"/>
        </pc:sldMkLst>
        <pc:spChg chg="del">
          <ac:chgData name="Christopher Petty" userId="bf818153a42b4487" providerId="LiveId" clId="{079F3F94-4299-4003-885D-CE7C79681707}" dt="2025-07-14T22:34:36.034" v="11589" actId="478"/>
          <ac:spMkLst>
            <pc:docMk/>
            <pc:sldMk cId="1935373820" sldId="274"/>
            <ac:spMk id="10" creationId="{83F79416-0AFB-FC80-07E8-3CF2B4E7E798}"/>
          </ac:spMkLst>
        </pc:spChg>
        <pc:graphicFrameChg chg="add mod">
          <ac:chgData name="Christopher Petty" userId="bf818153a42b4487" providerId="LiveId" clId="{079F3F94-4299-4003-885D-CE7C79681707}" dt="2025-07-14T22:38:02.867" v="11632" actId="1076"/>
          <ac:graphicFrameMkLst>
            <pc:docMk/>
            <pc:sldMk cId="1935373820" sldId="274"/>
            <ac:graphicFrameMk id="4" creationId="{59F462F6-6EF9-EA8E-2896-DCAF6560DA16}"/>
          </ac:graphicFrameMkLst>
        </pc:graphicFrameChg>
        <pc:graphicFrameChg chg="add mod">
          <ac:chgData name="Christopher Petty" userId="bf818153a42b4487" providerId="LiveId" clId="{079F3F94-4299-4003-885D-CE7C79681707}" dt="2025-07-14T22:38:16.944" v="11634" actId="1076"/>
          <ac:graphicFrameMkLst>
            <pc:docMk/>
            <pc:sldMk cId="1935373820" sldId="274"/>
            <ac:graphicFrameMk id="5" creationId="{AAE86349-A848-62A6-89A9-F81461DB378D}"/>
          </ac:graphicFrameMkLst>
        </pc:graphicFrameChg>
        <pc:picChg chg="add del mod">
          <ac:chgData name="Christopher Petty" userId="bf818153a42b4487" providerId="LiveId" clId="{079F3F94-4299-4003-885D-CE7C79681707}" dt="2025-07-14T22:35:37.467" v="11596" actId="478"/>
          <ac:picMkLst>
            <pc:docMk/>
            <pc:sldMk cId="1935373820" sldId="274"/>
            <ac:picMk id="3" creationId="{62CE50F9-FF26-8002-9646-56C9F7311174}"/>
          </ac:picMkLst>
        </pc:picChg>
      </pc:sldChg>
      <pc:sldChg chg="addSp delSp modSp mod">
        <pc:chgData name="Christopher Petty" userId="bf818153a42b4487" providerId="LiveId" clId="{079F3F94-4299-4003-885D-CE7C79681707}" dt="2025-07-14T22:48:26.243" v="11639" actId="1076"/>
        <pc:sldMkLst>
          <pc:docMk/>
          <pc:sldMk cId="1945902534" sldId="275"/>
        </pc:sldMkLst>
        <pc:spChg chg="mod">
          <ac:chgData name="Christopher Petty" userId="bf818153a42b4487" providerId="LiveId" clId="{079F3F94-4299-4003-885D-CE7C79681707}" dt="2025-07-14T17:58:18.046" v="173" actId="27636"/>
          <ac:spMkLst>
            <pc:docMk/>
            <pc:sldMk cId="1945902534" sldId="275"/>
            <ac:spMk id="6" creationId="{12CF5900-71B3-70B0-7CF1-4A1C535AD04B}"/>
          </ac:spMkLst>
        </pc:spChg>
        <pc:spChg chg="del">
          <ac:chgData name="Christopher Petty" userId="bf818153a42b4487" providerId="LiveId" clId="{079F3F94-4299-4003-885D-CE7C79681707}" dt="2025-07-14T22:48:19.992" v="11635" actId="478"/>
          <ac:spMkLst>
            <pc:docMk/>
            <pc:sldMk cId="1945902534" sldId="275"/>
            <ac:spMk id="7" creationId="{95B1AABA-34AF-B1F5-3C7F-11AEB9E03637}"/>
          </ac:spMkLst>
        </pc:spChg>
        <pc:graphicFrameChg chg="add mod">
          <ac:chgData name="Christopher Petty" userId="bf818153a42b4487" providerId="LiveId" clId="{079F3F94-4299-4003-885D-CE7C79681707}" dt="2025-07-14T22:48:26.243" v="11639" actId="1076"/>
          <ac:graphicFrameMkLst>
            <pc:docMk/>
            <pc:sldMk cId="1945902534" sldId="275"/>
            <ac:graphicFrameMk id="2" creationId="{6B9430A9-EAC5-0E60-DEF4-3C2C499FA87F}"/>
          </ac:graphicFrameMkLst>
        </pc:graphicFrameChg>
      </pc:sldChg>
      <pc:sldChg chg="addSp delSp modSp add mod ord">
        <pc:chgData name="Christopher Petty" userId="bf818153a42b4487" providerId="LiveId" clId="{079F3F94-4299-4003-885D-CE7C79681707}" dt="2025-07-14T18:31:31.641" v="1618" actId="1076"/>
        <pc:sldMkLst>
          <pc:docMk/>
          <pc:sldMk cId="4129796561" sldId="276"/>
        </pc:sldMkLst>
        <pc:spChg chg="mod">
          <ac:chgData name="Christopher Petty" userId="bf818153a42b4487" providerId="LiveId" clId="{079F3F94-4299-4003-885D-CE7C79681707}" dt="2025-07-14T18:11:10.723" v="325" actId="20577"/>
          <ac:spMkLst>
            <pc:docMk/>
            <pc:sldMk cId="4129796561" sldId="276"/>
            <ac:spMk id="2" creationId="{275596E7-FD3E-37B0-88BA-DF28A6DC3AEE}"/>
          </ac:spMkLst>
        </pc:spChg>
        <pc:spChg chg="del mod">
          <ac:chgData name="Christopher Petty" userId="bf818153a42b4487" providerId="LiveId" clId="{079F3F94-4299-4003-885D-CE7C79681707}" dt="2025-07-14T18:11:54.677" v="338" actId="478"/>
          <ac:spMkLst>
            <pc:docMk/>
            <pc:sldMk cId="4129796561" sldId="276"/>
            <ac:spMk id="4" creationId="{FDC996ED-3926-01CB-D628-40176F1199AD}"/>
          </ac:spMkLst>
        </pc:spChg>
        <pc:spChg chg="add del mod">
          <ac:chgData name="Christopher Petty" userId="bf818153a42b4487" providerId="LiveId" clId="{079F3F94-4299-4003-885D-CE7C79681707}" dt="2025-07-14T18:12:10.414" v="344" actId="478"/>
          <ac:spMkLst>
            <pc:docMk/>
            <pc:sldMk cId="4129796561" sldId="276"/>
            <ac:spMk id="8" creationId="{FCF50BB8-45D6-B374-E670-4C77E7F444B5}"/>
          </ac:spMkLst>
        </pc:spChg>
        <pc:spChg chg="add mod">
          <ac:chgData name="Christopher Petty" userId="bf818153a42b4487" providerId="LiveId" clId="{079F3F94-4299-4003-885D-CE7C79681707}" dt="2025-07-14T18:31:31.641" v="1618" actId="1076"/>
          <ac:spMkLst>
            <pc:docMk/>
            <pc:sldMk cId="4129796561" sldId="276"/>
            <ac:spMk id="9" creationId="{F8C53AC7-7923-C34A-3E52-83D0202DF0ED}"/>
          </ac:spMkLst>
        </pc:spChg>
        <pc:picChg chg="add mod">
          <ac:chgData name="Christopher Petty" userId="bf818153a42b4487" providerId="LiveId" clId="{079F3F94-4299-4003-885D-CE7C79681707}" dt="2025-07-14T18:12:57.282" v="354" actId="1076"/>
          <ac:picMkLst>
            <pc:docMk/>
            <pc:sldMk cId="4129796561" sldId="276"/>
            <ac:picMk id="3" creationId="{739B1C1F-A40D-74A9-B681-65E40BA2C11A}"/>
          </ac:picMkLst>
        </pc:picChg>
        <pc:picChg chg="add del mod">
          <ac:chgData name="Christopher Petty" userId="bf818153a42b4487" providerId="LiveId" clId="{079F3F94-4299-4003-885D-CE7C79681707}" dt="2025-07-14T18:12:02.854" v="341" actId="478"/>
          <ac:picMkLst>
            <pc:docMk/>
            <pc:sldMk cId="4129796561" sldId="276"/>
            <ac:picMk id="5" creationId="{E4AC8521-CCE2-EAFE-4596-8A4F624035B5}"/>
          </ac:picMkLst>
        </pc:picChg>
        <pc:picChg chg="del">
          <ac:chgData name="Christopher Petty" userId="bf818153a42b4487" providerId="LiveId" clId="{079F3F94-4299-4003-885D-CE7C79681707}" dt="2025-07-14T18:11:16.564" v="326" actId="478"/>
          <ac:picMkLst>
            <pc:docMk/>
            <pc:sldMk cId="4129796561" sldId="276"/>
            <ac:picMk id="7" creationId="{8D80F314-EA89-C9AF-D0AC-80026837EBDC}"/>
          </ac:picMkLst>
        </pc:picChg>
      </pc:sldChg>
      <pc:sldChg chg="addSp delSp modSp add mod">
        <pc:chgData name="Christopher Petty" userId="bf818153a42b4487" providerId="LiveId" clId="{079F3F94-4299-4003-885D-CE7C79681707}" dt="2025-07-14T18:44:58.905" v="2566" actId="5793"/>
        <pc:sldMkLst>
          <pc:docMk/>
          <pc:sldMk cId="714270012" sldId="277"/>
        </pc:sldMkLst>
        <pc:spChg chg="mod">
          <ac:chgData name="Christopher Petty" userId="bf818153a42b4487" providerId="LiveId" clId="{079F3F94-4299-4003-885D-CE7C79681707}" dt="2025-07-14T18:34:21.210" v="1853"/>
          <ac:spMkLst>
            <pc:docMk/>
            <pc:sldMk cId="714270012" sldId="277"/>
            <ac:spMk id="2" creationId="{3B2597E7-8936-481C-D49C-290AB6F492D5}"/>
          </ac:spMkLst>
        </pc:spChg>
        <pc:spChg chg="mod">
          <ac:chgData name="Christopher Petty" userId="bf818153a42b4487" providerId="LiveId" clId="{079F3F94-4299-4003-885D-CE7C79681707}" dt="2025-07-14T18:44:58.905" v="2566" actId="5793"/>
          <ac:spMkLst>
            <pc:docMk/>
            <pc:sldMk cId="714270012" sldId="277"/>
            <ac:spMk id="6" creationId="{5756ECE7-8E63-E2BE-C409-89443EB9184B}"/>
          </ac:spMkLst>
        </pc:spChg>
        <pc:picChg chg="add mod">
          <ac:chgData name="Christopher Petty" userId="bf818153a42b4487" providerId="LiveId" clId="{079F3F94-4299-4003-885D-CE7C79681707}" dt="2025-07-14T18:34:38.656" v="1858" actId="1076"/>
          <ac:picMkLst>
            <pc:docMk/>
            <pc:sldMk cId="714270012" sldId="277"/>
            <ac:picMk id="3" creationId="{4A57F291-E1BC-F11D-2391-FEAF9D89C6C9}"/>
          </ac:picMkLst>
        </pc:picChg>
        <pc:picChg chg="del">
          <ac:chgData name="Christopher Petty" userId="bf818153a42b4487" providerId="LiveId" clId="{079F3F94-4299-4003-885D-CE7C79681707}" dt="2025-07-14T18:34:34.140" v="1857" actId="478"/>
          <ac:picMkLst>
            <pc:docMk/>
            <pc:sldMk cId="714270012" sldId="277"/>
            <ac:picMk id="7" creationId="{CFFDA550-18A8-607C-DB39-5082221ED6B2}"/>
          </ac:picMkLst>
        </pc:picChg>
      </pc:sldChg>
      <pc:sldChg chg="addSp delSp modSp add mod">
        <pc:chgData name="Christopher Petty" userId="bf818153a42b4487" providerId="LiveId" clId="{079F3F94-4299-4003-885D-CE7C79681707}" dt="2025-07-14T19:48:01.911" v="5218" actId="1076"/>
        <pc:sldMkLst>
          <pc:docMk/>
          <pc:sldMk cId="4257801428" sldId="278"/>
        </pc:sldMkLst>
        <pc:spChg chg="mod">
          <ac:chgData name="Christopher Petty" userId="bf818153a42b4487" providerId="LiveId" clId="{079F3F94-4299-4003-885D-CE7C79681707}" dt="2025-07-14T19:48:01.911" v="5218" actId="1076"/>
          <ac:spMkLst>
            <pc:docMk/>
            <pc:sldMk cId="4257801428" sldId="278"/>
            <ac:spMk id="2" creationId="{164F35B3-654C-7DAF-1C0A-091768781590}"/>
          </ac:spMkLst>
        </pc:spChg>
        <pc:spChg chg="add del mod">
          <ac:chgData name="Christopher Petty" userId="bf818153a42b4487" providerId="LiveId" clId="{079F3F94-4299-4003-885D-CE7C79681707}" dt="2025-07-14T19:00:44.810" v="2581" actId="478"/>
          <ac:spMkLst>
            <pc:docMk/>
            <pc:sldMk cId="4257801428" sldId="278"/>
            <ac:spMk id="5" creationId="{13E2063D-E7BE-726C-E5B4-C263F27751B9}"/>
          </ac:spMkLst>
        </pc:spChg>
        <pc:spChg chg="del mod">
          <ac:chgData name="Christopher Petty" userId="bf818153a42b4487" providerId="LiveId" clId="{079F3F94-4299-4003-885D-CE7C79681707}" dt="2025-07-14T18:47:05.859" v="2580" actId="478"/>
          <ac:spMkLst>
            <pc:docMk/>
            <pc:sldMk cId="4257801428" sldId="278"/>
            <ac:spMk id="6" creationId="{7E825524-439E-9D43-031B-49785C83AE46}"/>
          </ac:spMkLst>
        </pc:spChg>
        <pc:spChg chg="add mod">
          <ac:chgData name="Christopher Petty" userId="bf818153a42b4487" providerId="LiveId" clId="{079F3F94-4299-4003-885D-CE7C79681707}" dt="2025-07-14T19:22:05.574" v="2997" actId="115"/>
          <ac:spMkLst>
            <pc:docMk/>
            <pc:sldMk cId="4257801428" sldId="278"/>
            <ac:spMk id="17" creationId="{D530D10E-008D-5C2B-3962-BD6541E50A24}"/>
          </ac:spMkLst>
        </pc:spChg>
        <pc:spChg chg="add mod">
          <ac:chgData name="Christopher Petty" userId="bf818153a42b4487" providerId="LiveId" clId="{079F3F94-4299-4003-885D-CE7C79681707}" dt="2025-07-14T19:22:09.584" v="2999" actId="115"/>
          <ac:spMkLst>
            <pc:docMk/>
            <pc:sldMk cId="4257801428" sldId="278"/>
            <ac:spMk id="18" creationId="{A9529944-FB4C-5D31-A8A7-A688C37FB627}"/>
          </ac:spMkLst>
        </pc:spChg>
        <pc:spChg chg="add mod">
          <ac:chgData name="Christopher Petty" userId="bf818153a42b4487" providerId="LiveId" clId="{079F3F94-4299-4003-885D-CE7C79681707}" dt="2025-07-14T19:22:36.860" v="3006" actId="1076"/>
          <ac:spMkLst>
            <pc:docMk/>
            <pc:sldMk cId="4257801428" sldId="278"/>
            <ac:spMk id="19" creationId="{70425CFC-1451-D27C-E142-A2C3CD869778}"/>
          </ac:spMkLst>
        </pc:spChg>
        <pc:spChg chg="add mod">
          <ac:chgData name="Christopher Petty" userId="bf818153a42b4487" providerId="LiveId" clId="{079F3F94-4299-4003-885D-CE7C79681707}" dt="2025-07-14T19:23:12.763" v="3011" actId="1076"/>
          <ac:spMkLst>
            <pc:docMk/>
            <pc:sldMk cId="4257801428" sldId="278"/>
            <ac:spMk id="20" creationId="{AF4875DD-19AE-8FAA-1148-B45AE5835F3B}"/>
          </ac:spMkLst>
        </pc:spChg>
        <pc:spChg chg="add del mod">
          <ac:chgData name="Christopher Petty" userId="bf818153a42b4487" providerId="LiveId" clId="{079F3F94-4299-4003-885D-CE7C79681707}" dt="2025-07-14T19:12:00.373" v="2816" actId="478"/>
          <ac:spMkLst>
            <pc:docMk/>
            <pc:sldMk cId="4257801428" sldId="278"/>
            <ac:spMk id="21" creationId="{BE3CDB57-761A-14CD-45EC-A8E16DE13748}"/>
          </ac:spMkLst>
        </pc:spChg>
        <pc:spChg chg="add mod">
          <ac:chgData name="Christopher Petty" userId="bf818153a42b4487" providerId="LiveId" clId="{079F3F94-4299-4003-885D-CE7C79681707}" dt="2025-07-14T19:33:33.440" v="3863" actId="403"/>
          <ac:spMkLst>
            <pc:docMk/>
            <pc:sldMk cId="4257801428" sldId="278"/>
            <ac:spMk id="22" creationId="{E3A89D04-A24A-20D0-66C0-3DAFF31FC4B6}"/>
          </ac:spMkLst>
        </pc:spChg>
        <pc:spChg chg="add">
          <ac:chgData name="Christopher Petty" userId="bf818153a42b4487" providerId="LiveId" clId="{079F3F94-4299-4003-885D-CE7C79681707}" dt="2025-07-14T19:11:26.692" v="2803"/>
          <ac:spMkLst>
            <pc:docMk/>
            <pc:sldMk cId="4257801428" sldId="278"/>
            <ac:spMk id="23" creationId="{28A53C50-C881-0056-EDA6-3A673AC92D1F}"/>
          </ac:spMkLst>
        </pc:spChg>
        <pc:spChg chg="add">
          <ac:chgData name="Christopher Petty" userId="bf818153a42b4487" providerId="LiveId" clId="{079F3F94-4299-4003-885D-CE7C79681707}" dt="2025-07-14T19:17:24.251" v="2903"/>
          <ac:spMkLst>
            <pc:docMk/>
            <pc:sldMk cId="4257801428" sldId="278"/>
            <ac:spMk id="24" creationId="{0F52D27E-15F1-3389-B413-8EC0DA3D3257}"/>
          </ac:spMkLst>
        </pc:spChg>
        <pc:spChg chg="add del mod">
          <ac:chgData name="Christopher Petty" userId="bf818153a42b4487" providerId="LiveId" clId="{079F3F94-4299-4003-885D-CE7C79681707}" dt="2025-07-14T19:33:33.040" v="3862" actId="1076"/>
          <ac:spMkLst>
            <pc:docMk/>
            <pc:sldMk cId="4257801428" sldId="278"/>
            <ac:spMk id="25" creationId="{C9436F0A-E508-2701-EB9F-8F91F8541564}"/>
          </ac:spMkLst>
        </pc:spChg>
        <pc:spChg chg="add">
          <ac:chgData name="Christopher Petty" userId="bf818153a42b4487" providerId="LiveId" clId="{079F3F94-4299-4003-885D-CE7C79681707}" dt="2025-07-14T19:19:43.021" v="2960"/>
          <ac:spMkLst>
            <pc:docMk/>
            <pc:sldMk cId="4257801428" sldId="278"/>
            <ac:spMk id="26" creationId="{B16B15F6-C2B1-38E2-CEBA-422E083FE5C8}"/>
          </ac:spMkLst>
        </pc:spChg>
        <pc:spChg chg="add mod">
          <ac:chgData name="Christopher Petty" userId="bf818153a42b4487" providerId="LiveId" clId="{079F3F94-4299-4003-885D-CE7C79681707}" dt="2025-07-14T19:21:01.704" v="2983" actId="6549"/>
          <ac:spMkLst>
            <pc:docMk/>
            <pc:sldMk cId="4257801428" sldId="278"/>
            <ac:spMk id="27" creationId="{770E9A6B-7C3E-CF11-852C-85FBB2E5B476}"/>
          </ac:spMkLst>
        </pc:spChg>
        <pc:spChg chg="add mod">
          <ac:chgData name="Christopher Petty" userId="bf818153a42b4487" providerId="LiveId" clId="{079F3F94-4299-4003-885D-CE7C79681707}" dt="2025-07-14T19:23:27.909" v="3014" actId="1076"/>
          <ac:spMkLst>
            <pc:docMk/>
            <pc:sldMk cId="4257801428" sldId="278"/>
            <ac:spMk id="28" creationId="{1C335C24-EC32-DDDF-E00C-EA5DBA224A48}"/>
          </ac:spMkLst>
        </pc:spChg>
        <pc:picChg chg="del">
          <ac:chgData name="Christopher Petty" userId="bf818153a42b4487" providerId="LiveId" clId="{079F3F94-4299-4003-885D-CE7C79681707}" dt="2025-07-14T18:46:48.770" v="2574" actId="478"/>
          <ac:picMkLst>
            <pc:docMk/>
            <pc:sldMk cId="4257801428" sldId="278"/>
            <ac:picMk id="3" creationId="{129A9644-2B1F-698E-CF51-94FDD598B251}"/>
          </ac:picMkLst>
        </pc:picChg>
        <pc:picChg chg="add mod">
          <ac:chgData name="Christopher Petty" userId="bf818153a42b4487" providerId="LiveId" clId="{079F3F94-4299-4003-885D-CE7C79681707}" dt="2025-07-14T18:46:51.703" v="2575" actId="1076"/>
          <ac:picMkLst>
            <pc:docMk/>
            <pc:sldMk cId="4257801428" sldId="278"/>
            <ac:picMk id="4" creationId="{A129541B-0854-40CB-C3C5-41118DD247C5}"/>
          </ac:picMkLst>
        </pc:picChg>
        <pc:picChg chg="add mod">
          <ac:chgData name="Christopher Petty" userId="bf818153a42b4487" providerId="LiveId" clId="{079F3F94-4299-4003-885D-CE7C79681707}" dt="2025-07-14T19:12:39.492" v="2827" actId="1076"/>
          <ac:picMkLst>
            <pc:docMk/>
            <pc:sldMk cId="4257801428" sldId="278"/>
            <ac:picMk id="8" creationId="{AC7C88B4-68FF-339D-8E8D-C33C67DA2905}"/>
          </ac:picMkLst>
        </pc:picChg>
        <pc:picChg chg="add mod">
          <ac:chgData name="Christopher Petty" userId="bf818153a42b4487" providerId="LiveId" clId="{079F3F94-4299-4003-885D-CE7C79681707}" dt="2025-07-14T19:12:34.366" v="2826" actId="1076"/>
          <ac:picMkLst>
            <pc:docMk/>
            <pc:sldMk cId="4257801428" sldId="278"/>
            <ac:picMk id="10" creationId="{0494FC78-C90A-A1D3-C095-6F39119ACC84}"/>
          </ac:picMkLst>
        </pc:picChg>
        <pc:picChg chg="add mod">
          <ac:chgData name="Christopher Petty" userId="bf818153a42b4487" providerId="LiveId" clId="{079F3F94-4299-4003-885D-CE7C79681707}" dt="2025-07-14T19:12:27.356" v="2824" actId="1076"/>
          <ac:picMkLst>
            <pc:docMk/>
            <pc:sldMk cId="4257801428" sldId="278"/>
            <ac:picMk id="12" creationId="{6B8828E4-5594-2600-7D32-FC7F30156691}"/>
          </ac:picMkLst>
        </pc:picChg>
        <pc:picChg chg="add mod">
          <ac:chgData name="Christopher Petty" userId="bf818153a42b4487" providerId="LiveId" clId="{079F3F94-4299-4003-885D-CE7C79681707}" dt="2025-07-14T19:23:07.281" v="3010" actId="1076"/>
          <ac:picMkLst>
            <pc:docMk/>
            <pc:sldMk cId="4257801428" sldId="278"/>
            <ac:picMk id="14" creationId="{CDB8386B-16DB-FDA4-3CFC-3B94D9FD79F2}"/>
          </ac:picMkLst>
        </pc:picChg>
        <pc:picChg chg="add del mod">
          <ac:chgData name="Christopher Petty" userId="bf818153a42b4487" providerId="LiveId" clId="{079F3F94-4299-4003-885D-CE7C79681707}" dt="2025-07-14T19:11:55.855" v="2814" actId="478"/>
          <ac:picMkLst>
            <pc:docMk/>
            <pc:sldMk cId="4257801428" sldId="278"/>
            <ac:picMk id="16" creationId="{FC66B229-C5B8-1638-8872-D298547AC44C}"/>
          </ac:picMkLst>
        </pc:picChg>
      </pc:sldChg>
      <pc:sldChg chg="addSp delSp modSp add mod ord">
        <pc:chgData name="Christopher Petty" userId="bf818153a42b4487" providerId="LiveId" clId="{079F3F94-4299-4003-885D-CE7C79681707}" dt="2025-07-14T21:26:50.608" v="6636" actId="6549"/>
        <pc:sldMkLst>
          <pc:docMk/>
          <pc:sldMk cId="1958833688" sldId="279"/>
        </pc:sldMkLst>
        <pc:spChg chg="del mod">
          <ac:chgData name="Christopher Petty" userId="bf818153a42b4487" providerId="LiveId" clId="{079F3F94-4299-4003-885D-CE7C79681707}" dt="2025-07-14T20:01:55.533" v="6585" actId="478"/>
          <ac:spMkLst>
            <pc:docMk/>
            <pc:sldMk cId="1958833688" sldId="279"/>
            <ac:spMk id="2" creationId="{703891D0-63A9-27E0-C31E-9B43F2D9C8EC}"/>
          </ac:spMkLst>
        </pc:spChg>
        <pc:spChg chg="mod">
          <ac:chgData name="Christopher Petty" userId="bf818153a42b4487" providerId="LiveId" clId="{079F3F94-4299-4003-885D-CE7C79681707}" dt="2025-07-14T19:53:55.458" v="5708" actId="20577"/>
          <ac:spMkLst>
            <pc:docMk/>
            <pc:sldMk cId="1958833688" sldId="279"/>
            <ac:spMk id="3" creationId="{1E36D06A-EDB9-155F-06CA-2111E4977093}"/>
          </ac:spMkLst>
        </pc:spChg>
        <pc:spChg chg="mod">
          <ac:chgData name="Christopher Petty" userId="bf818153a42b4487" providerId="LiveId" clId="{079F3F94-4299-4003-885D-CE7C79681707}" dt="2025-07-14T20:01:40.058" v="6584" actId="20577"/>
          <ac:spMkLst>
            <pc:docMk/>
            <pc:sldMk cId="1958833688" sldId="279"/>
            <ac:spMk id="7" creationId="{A487250F-8DBF-D7E8-150C-6618BF92670B}"/>
          </ac:spMkLst>
        </pc:spChg>
        <pc:spChg chg="add del mod">
          <ac:chgData name="Christopher Petty" userId="bf818153a42b4487" providerId="LiveId" clId="{079F3F94-4299-4003-885D-CE7C79681707}" dt="2025-07-14T20:01:57.811" v="6586" actId="478"/>
          <ac:spMkLst>
            <pc:docMk/>
            <pc:sldMk cId="1958833688" sldId="279"/>
            <ac:spMk id="8" creationId="{81E9829A-0D47-134D-1C91-637DABF1FE11}"/>
          </ac:spMkLst>
        </pc:spChg>
        <pc:spChg chg="add mod">
          <ac:chgData name="Christopher Petty" userId="bf818153a42b4487" providerId="LiveId" clId="{079F3F94-4299-4003-885D-CE7C79681707}" dt="2025-07-14T21:26:50.608" v="6636" actId="6549"/>
          <ac:spMkLst>
            <pc:docMk/>
            <pc:sldMk cId="1958833688" sldId="279"/>
            <ac:spMk id="9" creationId="{12F7ABCD-1BB5-631C-1E35-43FC32E07B72}"/>
          </ac:spMkLst>
        </pc:spChg>
      </pc:sldChg>
      <pc:sldChg chg="modSp add mod">
        <pc:chgData name="Christopher Petty" userId="bf818153a42b4487" providerId="LiveId" clId="{079F3F94-4299-4003-885D-CE7C79681707}" dt="2025-07-14T21:38:25.029" v="7702" actId="20577"/>
        <pc:sldMkLst>
          <pc:docMk/>
          <pc:sldMk cId="2878962447" sldId="280"/>
        </pc:sldMkLst>
        <pc:spChg chg="mod">
          <ac:chgData name="Christopher Petty" userId="bf818153a42b4487" providerId="LiveId" clId="{079F3F94-4299-4003-885D-CE7C79681707}" dt="2025-07-14T21:30:53.068" v="7260" actId="20577"/>
          <ac:spMkLst>
            <pc:docMk/>
            <pc:sldMk cId="2878962447" sldId="280"/>
            <ac:spMk id="3" creationId="{BC8C0333-9104-EC20-442C-92CDD2D966C9}"/>
          </ac:spMkLst>
        </pc:spChg>
        <pc:spChg chg="mod">
          <ac:chgData name="Christopher Petty" userId="bf818153a42b4487" providerId="LiveId" clId="{079F3F94-4299-4003-885D-CE7C79681707}" dt="2025-07-14T21:35:33.500" v="7636" actId="20577"/>
          <ac:spMkLst>
            <pc:docMk/>
            <pc:sldMk cId="2878962447" sldId="280"/>
            <ac:spMk id="7" creationId="{FCA230FA-2CFA-1311-3FA3-4EAF6F996A31}"/>
          </ac:spMkLst>
        </pc:spChg>
        <pc:spChg chg="mod">
          <ac:chgData name="Christopher Petty" userId="bf818153a42b4487" providerId="LiveId" clId="{079F3F94-4299-4003-885D-CE7C79681707}" dt="2025-07-14T21:38:25.029" v="7702" actId="20577"/>
          <ac:spMkLst>
            <pc:docMk/>
            <pc:sldMk cId="2878962447" sldId="280"/>
            <ac:spMk id="9" creationId="{249264FA-FCF9-D16B-4CE2-66F50F6AE32C}"/>
          </ac:spMkLst>
        </pc:spChg>
      </pc:sldChg>
      <pc:sldChg chg="modSp add mod ord">
        <pc:chgData name="Christopher Petty" userId="bf818153a42b4487" providerId="LiveId" clId="{079F3F94-4299-4003-885D-CE7C79681707}" dt="2025-07-14T21:58:05.875" v="10070" actId="313"/>
        <pc:sldMkLst>
          <pc:docMk/>
          <pc:sldMk cId="2269456460" sldId="281"/>
        </pc:sldMkLst>
        <pc:spChg chg="mod">
          <ac:chgData name="Christopher Petty" userId="bf818153a42b4487" providerId="LiveId" clId="{079F3F94-4299-4003-885D-CE7C79681707}" dt="2025-07-14T21:55:15.808" v="9406" actId="20577"/>
          <ac:spMkLst>
            <pc:docMk/>
            <pc:sldMk cId="2269456460" sldId="281"/>
            <ac:spMk id="3" creationId="{84F46F8F-33A2-286F-64A0-68BA67F5F634}"/>
          </ac:spMkLst>
        </pc:spChg>
        <pc:spChg chg="mod">
          <ac:chgData name="Christopher Petty" userId="bf818153a42b4487" providerId="LiveId" clId="{079F3F94-4299-4003-885D-CE7C79681707}" dt="2025-07-14T21:58:05.875" v="10070" actId="313"/>
          <ac:spMkLst>
            <pc:docMk/>
            <pc:sldMk cId="2269456460" sldId="281"/>
            <ac:spMk id="7" creationId="{AFC6CE20-2E95-A4C4-ABBE-B6AF1ACC9147}"/>
          </ac:spMkLst>
        </pc:spChg>
        <pc:spChg chg="mod">
          <ac:chgData name="Christopher Petty" userId="bf818153a42b4487" providerId="LiveId" clId="{079F3F94-4299-4003-885D-CE7C79681707}" dt="2025-07-14T21:52:42.798" v="9003" actId="27636"/>
          <ac:spMkLst>
            <pc:docMk/>
            <pc:sldMk cId="2269456460" sldId="281"/>
            <ac:spMk id="9" creationId="{5176C377-0F35-ACF5-37D6-CF711FF0E2EE}"/>
          </ac:spMkLst>
        </pc:spChg>
      </pc:sldChg>
      <pc:sldMasterChg chg="addSp modSldLayout">
        <pc:chgData name="Christopher Petty" userId="bf818153a42b4487" providerId="LiveId" clId="{079F3F94-4299-4003-885D-CE7C79681707}" dt="2025-07-14T17:56:44.217" v="144"/>
        <pc:sldMasterMkLst>
          <pc:docMk/>
          <pc:sldMasterMk cId="3128577446" sldId="2147483674"/>
        </pc:sldMasterMkLst>
        <pc:spChg chg="add">
          <ac:chgData name="Christopher Petty" userId="bf818153a42b4487" providerId="LiveId" clId="{079F3F94-4299-4003-885D-CE7C79681707}" dt="2025-07-14T17:56:44.217" v="144"/>
          <ac:spMkLst>
            <pc:docMk/>
            <pc:sldMasterMk cId="3128577446" sldId="2147483674"/>
            <ac:spMk id="17" creationId="{431E51F0-626D-5B55-60D4-B377599D0384}"/>
          </ac:spMkLst>
        </pc:spChg>
        <pc:spChg chg="add">
          <ac:chgData name="Christopher Petty" userId="bf818153a42b4487" providerId="LiveId" clId="{079F3F94-4299-4003-885D-CE7C79681707}" dt="2025-07-14T17:56:44.217" v="144"/>
          <ac:spMkLst>
            <pc:docMk/>
            <pc:sldMasterMk cId="3128577446" sldId="2147483674"/>
            <ac:spMk id="18" creationId="{179F369B-E420-6E89-6172-5C5191144CEB}"/>
          </ac:spMkLst>
        </pc:spChg>
        <pc:spChg chg="add">
          <ac:chgData name="Christopher Petty" userId="bf818153a42b4487" providerId="LiveId" clId="{079F3F94-4299-4003-885D-CE7C79681707}" dt="2025-07-14T17:56:44.217" v="144"/>
          <ac:spMkLst>
            <pc:docMk/>
            <pc:sldMasterMk cId="3128577446" sldId="2147483674"/>
            <ac:spMk id="20" creationId="{AF04C603-BC80-A449-E752-3C78358695F3}"/>
          </ac:spMkLst>
        </pc:spChg>
        <pc:spChg chg="add">
          <ac:chgData name="Christopher Petty" userId="bf818153a42b4487" providerId="LiveId" clId="{079F3F94-4299-4003-885D-CE7C79681707}" dt="2025-07-14T17:56:44.217" v="144"/>
          <ac:spMkLst>
            <pc:docMk/>
            <pc:sldMasterMk cId="3128577446" sldId="2147483674"/>
            <ac:spMk id="22" creationId="{752DD929-2A56-73E7-8590-DC52DF14FCDA}"/>
          </ac:spMkLst>
        </pc:spChg>
        <pc:spChg chg="add">
          <ac:chgData name="Christopher Petty" userId="bf818153a42b4487" providerId="LiveId" clId="{079F3F94-4299-4003-885D-CE7C79681707}" dt="2025-07-14T17:56:44.217" v="144"/>
          <ac:spMkLst>
            <pc:docMk/>
            <pc:sldMasterMk cId="3128577446" sldId="2147483674"/>
            <ac:spMk id="25" creationId="{CC9CE1EC-FA17-90C0-58C2-AB5ADE85A532}"/>
          </ac:spMkLst>
        </pc:spChg>
        <pc:spChg chg="add">
          <ac:chgData name="Christopher Petty" userId="bf818153a42b4487" providerId="LiveId" clId="{079F3F94-4299-4003-885D-CE7C79681707}" dt="2025-07-14T17:56:44.217" v="144"/>
          <ac:spMkLst>
            <pc:docMk/>
            <pc:sldMasterMk cId="3128577446" sldId="2147483674"/>
            <ac:spMk id="26" creationId="{502DF973-DDC4-06DC-6929-B60326DEAE73}"/>
          </ac:spMkLst>
        </pc:spChg>
        <pc:spChg chg="add">
          <ac:chgData name="Christopher Petty" userId="bf818153a42b4487" providerId="LiveId" clId="{079F3F94-4299-4003-885D-CE7C79681707}" dt="2025-07-14T17:56:44.217" v="144"/>
          <ac:spMkLst>
            <pc:docMk/>
            <pc:sldMasterMk cId="3128577446" sldId="2147483674"/>
            <ac:spMk id="33" creationId="{A6D2E55A-A171-0096-E134-33ED193E78C6}"/>
          </ac:spMkLst>
        </pc:spChg>
        <pc:spChg chg="add">
          <ac:chgData name="Christopher Petty" userId="bf818153a42b4487" providerId="LiveId" clId="{079F3F94-4299-4003-885D-CE7C79681707}" dt="2025-07-14T17:56:44.217" v="144"/>
          <ac:spMkLst>
            <pc:docMk/>
            <pc:sldMasterMk cId="3128577446" sldId="2147483674"/>
            <ac:spMk id="35" creationId="{47DC0B23-8116-E56A-13A4-874D863FD1AA}"/>
          </ac:spMkLst>
        </pc:spChg>
        <pc:spChg chg="add">
          <ac:chgData name="Christopher Petty" userId="bf818153a42b4487" providerId="LiveId" clId="{079F3F94-4299-4003-885D-CE7C79681707}" dt="2025-07-14T17:56:44.217" v="144"/>
          <ac:spMkLst>
            <pc:docMk/>
            <pc:sldMasterMk cId="3128577446" sldId="2147483674"/>
            <ac:spMk id="42" creationId="{2FE24966-091D-2D80-3596-E6ACAE9C83D3}"/>
          </ac:spMkLst>
        </pc:spChg>
        <pc:spChg chg="add">
          <ac:chgData name="Christopher Petty" userId="bf818153a42b4487" providerId="LiveId" clId="{079F3F94-4299-4003-885D-CE7C79681707}" dt="2025-07-14T17:56:44.217" v="144"/>
          <ac:spMkLst>
            <pc:docMk/>
            <pc:sldMasterMk cId="3128577446" sldId="2147483674"/>
            <ac:spMk id="48" creationId="{F3E7CD97-28B6-55AF-A66F-AD89B733DC5C}"/>
          </ac:spMkLst>
        </pc:spChg>
        <pc:sldLayoutChg chg="addSp">
          <pc:chgData name="Christopher Petty" userId="bf818153a42b4487" providerId="LiveId" clId="{079F3F94-4299-4003-885D-CE7C79681707}" dt="2025-07-14T17:56:44.217" v="144"/>
          <pc:sldLayoutMkLst>
            <pc:docMk/>
            <pc:sldMasterMk cId="3128577446" sldId="2147483674"/>
            <pc:sldLayoutMk cId="401805977" sldId="2147483675"/>
          </pc:sldLayoutMkLst>
          <pc:grpChg chg="add">
            <ac:chgData name="Christopher Petty" userId="bf818153a42b4487" providerId="LiveId" clId="{079F3F94-4299-4003-885D-CE7C79681707}" dt="2025-07-14T17:56:44.217" v="144"/>
            <ac:grpSpMkLst>
              <pc:docMk/>
              <pc:sldMasterMk cId="3128577446" sldId="2147483674"/>
              <pc:sldLayoutMk cId="401805977" sldId="2147483675"/>
              <ac:grpSpMk id="7" creationId="{88EB74D0-7EC1-BD02-F10A-C67FEF59E665}"/>
            </ac:grpSpMkLst>
          </pc:grpChg>
          <pc:picChg chg="add">
            <ac:chgData name="Christopher Petty" userId="bf818153a42b4487" providerId="LiveId" clId="{079F3F94-4299-4003-885D-CE7C79681707}" dt="2025-07-14T17:56:44.217" v="144"/>
            <ac:picMkLst>
              <pc:docMk/>
              <pc:sldMasterMk cId="3128577446" sldId="2147483674"/>
              <pc:sldLayoutMk cId="401805977" sldId="2147483675"/>
              <ac:picMk id="12" creationId="{6ED3110D-5BAE-B590-9276-DFEDD3566ACB}"/>
            </ac:picMkLst>
          </pc:picChg>
        </pc:sldLayoutChg>
      </pc:sldMasterChg>
      <pc:sldMasterChg chg="addSp modSldLayout">
        <pc:chgData name="Christopher Petty" userId="bf818153a42b4487" providerId="LiveId" clId="{079F3F94-4299-4003-885D-CE7C79681707}" dt="2025-07-14T17:58:01.116" v="168"/>
        <pc:sldMasterMkLst>
          <pc:docMk/>
          <pc:sldMasterMk cId="3092306409" sldId="2147483692"/>
        </pc:sldMasterMkLst>
        <pc:spChg chg="add">
          <ac:chgData name="Christopher Petty" userId="bf818153a42b4487" providerId="LiveId" clId="{079F3F94-4299-4003-885D-CE7C79681707}" dt="2025-07-14T17:58:01.116" v="168"/>
          <ac:spMkLst>
            <pc:docMk/>
            <pc:sldMasterMk cId="3092306409" sldId="2147483692"/>
            <ac:spMk id="16" creationId="{3C5DF8D6-BC1A-85AA-5818-1C7F628D44F4}"/>
          </ac:spMkLst>
        </pc:spChg>
        <pc:spChg chg="add">
          <ac:chgData name="Christopher Petty" userId="bf818153a42b4487" providerId="LiveId" clId="{079F3F94-4299-4003-885D-CE7C79681707}" dt="2025-07-14T17:58:01.116" v="168"/>
          <ac:spMkLst>
            <pc:docMk/>
            <pc:sldMasterMk cId="3092306409" sldId="2147483692"/>
            <ac:spMk id="21" creationId="{EDB4ECBD-7C9F-A445-27AB-A3C9B11C994D}"/>
          </ac:spMkLst>
        </pc:spChg>
        <pc:spChg chg="add">
          <ac:chgData name="Christopher Petty" userId="bf818153a42b4487" providerId="LiveId" clId="{079F3F94-4299-4003-885D-CE7C79681707}" dt="2025-07-14T17:58:01.116" v="168"/>
          <ac:spMkLst>
            <pc:docMk/>
            <pc:sldMasterMk cId="3092306409" sldId="2147483692"/>
            <ac:spMk id="25" creationId="{D44EA358-64A3-64D5-E2FE-6648BD631115}"/>
          </ac:spMkLst>
        </pc:spChg>
        <pc:spChg chg="add">
          <ac:chgData name="Christopher Petty" userId="bf818153a42b4487" providerId="LiveId" clId="{079F3F94-4299-4003-885D-CE7C79681707}" dt="2025-07-14T17:58:01.116" v="168"/>
          <ac:spMkLst>
            <pc:docMk/>
            <pc:sldMasterMk cId="3092306409" sldId="2147483692"/>
            <ac:spMk id="29" creationId="{7D940B3F-D948-A55E-6CFB-8190663811B5}"/>
          </ac:spMkLst>
        </pc:spChg>
        <pc:spChg chg="add">
          <ac:chgData name="Christopher Petty" userId="bf818153a42b4487" providerId="LiveId" clId="{079F3F94-4299-4003-885D-CE7C79681707}" dt="2025-07-14T17:58:01.116" v="168"/>
          <ac:spMkLst>
            <pc:docMk/>
            <pc:sldMasterMk cId="3092306409" sldId="2147483692"/>
            <ac:spMk id="32" creationId="{6AEC47A9-5EAB-A62D-3962-A7B4723A580F}"/>
          </ac:spMkLst>
        </pc:spChg>
        <pc:spChg chg="add">
          <ac:chgData name="Christopher Petty" userId="bf818153a42b4487" providerId="LiveId" clId="{079F3F94-4299-4003-885D-CE7C79681707}" dt="2025-07-14T17:58:01.116" v="168"/>
          <ac:spMkLst>
            <pc:docMk/>
            <pc:sldMasterMk cId="3092306409" sldId="2147483692"/>
            <ac:spMk id="34" creationId="{DCAB55FF-9DA6-8FC7-602C-D14D7276D861}"/>
          </ac:spMkLst>
        </pc:spChg>
        <pc:spChg chg="add">
          <ac:chgData name="Christopher Petty" userId="bf818153a42b4487" providerId="LiveId" clId="{079F3F94-4299-4003-885D-CE7C79681707}" dt="2025-07-14T17:58:01.116" v="168"/>
          <ac:spMkLst>
            <pc:docMk/>
            <pc:sldMasterMk cId="3092306409" sldId="2147483692"/>
            <ac:spMk id="35" creationId="{9665C303-E140-B33C-BDB1-C359F17EBAC9}"/>
          </ac:spMkLst>
        </pc:spChg>
        <pc:spChg chg="add">
          <ac:chgData name="Christopher Petty" userId="bf818153a42b4487" providerId="LiveId" clId="{079F3F94-4299-4003-885D-CE7C79681707}" dt="2025-07-14T17:58:01.116" v="168"/>
          <ac:spMkLst>
            <pc:docMk/>
            <pc:sldMasterMk cId="3092306409" sldId="2147483692"/>
            <ac:spMk id="36" creationId="{5E28BB71-DE56-7640-C01C-7758130537F7}"/>
          </ac:spMkLst>
        </pc:spChg>
        <pc:spChg chg="add">
          <ac:chgData name="Christopher Petty" userId="bf818153a42b4487" providerId="LiveId" clId="{079F3F94-4299-4003-885D-CE7C79681707}" dt="2025-07-14T17:58:01.116" v="168"/>
          <ac:spMkLst>
            <pc:docMk/>
            <pc:sldMasterMk cId="3092306409" sldId="2147483692"/>
            <ac:spMk id="37" creationId="{F5B1112D-A0BA-109C-974B-054ADA17EEE7}"/>
          </ac:spMkLst>
        </pc:spChg>
        <pc:spChg chg="add">
          <ac:chgData name="Christopher Petty" userId="bf818153a42b4487" providerId="LiveId" clId="{079F3F94-4299-4003-885D-CE7C79681707}" dt="2025-07-14T17:58:01.116" v="168"/>
          <ac:spMkLst>
            <pc:docMk/>
            <pc:sldMasterMk cId="3092306409" sldId="2147483692"/>
            <ac:spMk id="51" creationId="{098BAD8A-50A5-D4B0-094E-01D02578E44D}"/>
          </ac:spMkLst>
        </pc:spChg>
        <pc:sldLayoutChg chg="addSp">
          <pc:chgData name="Christopher Petty" userId="bf818153a42b4487" providerId="LiveId" clId="{079F3F94-4299-4003-885D-CE7C79681707}" dt="2025-07-14T17:58:01.116" v="168"/>
          <pc:sldLayoutMkLst>
            <pc:docMk/>
            <pc:sldMasterMk cId="3092306409" sldId="2147483692"/>
            <pc:sldLayoutMk cId="1040341884" sldId="2147483693"/>
          </pc:sldLayoutMkLst>
          <pc:grpChg chg="add">
            <ac:chgData name="Christopher Petty" userId="bf818153a42b4487" providerId="LiveId" clId="{079F3F94-4299-4003-885D-CE7C79681707}" dt="2025-07-14T17:58:01.116" v="168"/>
            <ac:grpSpMkLst>
              <pc:docMk/>
              <pc:sldMasterMk cId="3092306409" sldId="2147483692"/>
              <pc:sldLayoutMk cId="1040341884" sldId="2147483693"/>
              <ac:grpSpMk id="7" creationId="{E8D8AB55-82B1-87CE-E03B-4943F5A1793C}"/>
            </ac:grpSpMkLst>
          </pc:grpChg>
          <pc:picChg chg="add">
            <ac:chgData name="Christopher Petty" userId="bf818153a42b4487" providerId="LiveId" clId="{079F3F94-4299-4003-885D-CE7C79681707}" dt="2025-07-14T17:58:01.116" v="168"/>
            <ac:picMkLst>
              <pc:docMk/>
              <pc:sldMasterMk cId="3092306409" sldId="2147483692"/>
              <pc:sldLayoutMk cId="1040341884" sldId="2147483693"/>
              <ac:picMk id="12" creationId="{FA8425DA-CAAC-DF74-828B-E593841C0DB2}"/>
            </ac:picMkLst>
          </pc:picChg>
        </pc:sldLayoutChg>
      </pc:sldMasterChg>
      <pc:sldMasterChg chg="addSp modSldLayout">
        <pc:chgData name="Christopher Petty" userId="bf818153a42b4487" providerId="LiveId" clId="{079F3F94-4299-4003-885D-CE7C79681707}" dt="2025-07-14T17:57:23.373" v="153"/>
        <pc:sldMasterMkLst>
          <pc:docMk/>
          <pc:sldMasterMk cId="3126689247" sldId="2147483692"/>
        </pc:sldMasterMkLst>
        <pc:spChg chg="add">
          <ac:chgData name="Christopher Petty" userId="bf818153a42b4487" providerId="LiveId" clId="{079F3F94-4299-4003-885D-CE7C79681707}" dt="2025-07-14T17:57:23.373" v="153"/>
          <ac:spMkLst>
            <pc:docMk/>
            <pc:sldMasterMk cId="3126689247" sldId="2147483692"/>
            <ac:spMk id="15" creationId="{968A752C-C61C-07D7-255D-45281D322E52}"/>
          </ac:spMkLst>
        </pc:spChg>
        <pc:spChg chg="add">
          <ac:chgData name="Christopher Petty" userId="bf818153a42b4487" providerId="LiveId" clId="{079F3F94-4299-4003-885D-CE7C79681707}" dt="2025-07-14T17:57:23.373" v="153"/>
          <ac:spMkLst>
            <pc:docMk/>
            <pc:sldMasterMk cId="3126689247" sldId="2147483692"/>
            <ac:spMk id="17" creationId="{DD97BB1F-6005-AB48-A5F3-EBAFCDA04769}"/>
          </ac:spMkLst>
        </pc:spChg>
        <pc:spChg chg="add">
          <ac:chgData name="Christopher Petty" userId="bf818153a42b4487" providerId="LiveId" clId="{079F3F94-4299-4003-885D-CE7C79681707}" dt="2025-07-14T17:57:23.373" v="153"/>
          <ac:spMkLst>
            <pc:docMk/>
            <pc:sldMasterMk cId="3126689247" sldId="2147483692"/>
            <ac:spMk id="22" creationId="{E7CDC2FF-7431-2FEF-DF12-3EE57393E6CD}"/>
          </ac:spMkLst>
        </pc:spChg>
        <pc:spChg chg="add">
          <ac:chgData name="Christopher Petty" userId="bf818153a42b4487" providerId="LiveId" clId="{079F3F94-4299-4003-885D-CE7C79681707}" dt="2025-07-14T17:57:23.373" v="153"/>
          <ac:spMkLst>
            <pc:docMk/>
            <pc:sldMasterMk cId="3126689247" sldId="2147483692"/>
            <ac:spMk id="25" creationId="{2D9593F7-92D7-C428-3782-7ECFBA011822}"/>
          </ac:spMkLst>
        </pc:spChg>
        <pc:spChg chg="add">
          <ac:chgData name="Christopher Petty" userId="bf818153a42b4487" providerId="LiveId" clId="{079F3F94-4299-4003-885D-CE7C79681707}" dt="2025-07-14T17:57:23.373" v="153"/>
          <ac:spMkLst>
            <pc:docMk/>
            <pc:sldMasterMk cId="3126689247" sldId="2147483692"/>
            <ac:spMk id="27" creationId="{3CD440A9-8C1F-48C9-CB32-61E9869F55F7}"/>
          </ac:spMkLst>
        </pc:spChg>
        <pc:spChg chg="add">
          <ac:chgData name="Christopher Petty" userId="bf818153a42b4487" providerId="LiveId" clId="{079F3F94-4299-4003-885D-CE7C79681707}" dt="2025-07-14T17:57:23.373" v="153"/>
          <ac:spMkLst>
            <pc:docMk/>
            <pc:sldMasterMk cId="3126689247" sldId="2147483692"/>
            <ac:spMk id="28" creationId="{87E0DB00-CD1E-2A4B-E035-36562F7238C7}"/>
          </ac:spMkLst>
        </pc:spChg>
        <pc:spChg chg="add">
          <ac:chgData name="Christopher Petty" userId="bf818153a42b4487" providerId="LiveId" clId="{079F3F94-4299-4003-885D-CE7C79681707}" dt="2025-07-14T17:57:23.373" v="153"/>
          <ac:spMkLst>
            <pc:docMk/>
            <pc:sldMasterMk cId="3126689247" sldId="2147483692"/>
            <ac:spMk id="34" creationId="{8C5009E1-06C7-00F1-64D7-927269969971}"/>
          </ac:spMkLst>
        </pc:spChg>
        <pc:spChg chg="add">
          <ac:chgData name="Christopher Petty" userId="bf818153a42b4487" providerId="LiveId" clId="{079F3F94-4299-4003-885D-CE7C79681707}" dt="2025-07-14T17:57:23.373" v="153"/>
          <ac:spMkLst>
            <pc:docMk/>
            <pc:sldMasterMk cId="3126689247" sldId="2147483692"/>
            <ac:spMk id="42" creationId="{7C3191A6-1A3D-9B03-743F-B6A65F063EF0}"/>
          </ac:spMkLst>
        </pc:spChg>
        <pc:spChg chg="add">
          <ac:chgData name="Christopher Petty" userId="bf818153a42b4487" providerId="LiveId" clId="{079F3F94-4299-4003-885D-CE7C79681707}" dt="2025-07-14T17:57:23.373" v="153"/>
          <ac:spMkLst>
            <pc:docMk/>
            <pc:sldMasterMk cId="3126689247" sldId="2147483692"/>
            <ac:spMk id="47" creationId="{8E60B526-A36C-575F-61D5-3FBC7764F0D4}"/>
          </ac:spMkLst>
        </pc:spChg>
        <pc:spChg chg="add">
          <ac:chgData name="Christopher Petty" userId="bf818153a42b4487" providerId="LiveId" clId="{079F3F94-4299-4003-885D-CE7C79681707}" dt="2025-07-14T17:57:23.373" v="153"/>
          <ac:spMkLst>
            <pc:docMk/>
            <pc:sldMasterMk cId="3126689247" sldId="2147483692"/>
            <ac:spMk id="55" creationId="{71EC8E04-C5CA-772D-4C30-188C6146A662}"/>
          </ac:spMkLst>
        </pc:spChg>
        <pc:sldLayoutChg chg="addSp">
          <pc:chgData name="Christopher Petty" userId="bf818153a42b4487" providerId="LiveId" clId="{079F3F94-4299-4003-885D-CE7C79681707}" dt="2025-07-14T17:57:23.373" v="153"/>
          <pc:sldLayoutMkLst>
            <pc:docMk/>
            <pc:sldMasterMk cId="3126689247" sldId="2147483692"/>
            <pc:sldLayoutMk cId="1643028825" sldId="2147483693"/>
          </pc:sldLayoutMkLst>
          <pc:grpChg chg="add">
            <ac:chgData name="Christopher Petty" userId="bf818153a42b4487" providerId="LiveId" clId="{079F3F94-4299-4003-885D-CE7C79681707}" dt="2025-07-14T17:57:23.373" v="153"/>
            <ac:grpSpMkLst>
              <pc:docMk/>
              <pc:sldMasterMk cId="3126689247" sldId="2147483692"/>
              <pc:sldLayoutMk cId="1643028825" sldId="2147483693"/>
              <ac:grpSpMk id="7" creationId="{712A8825-CB88-74C7-DA9E-1F7B840BC885}"/>
            </ac:grpSpMkLst>
          </pc:grpChg>
          <pc:picChg chg="add">
            <ac:chgData name="Christopher Petty" userId="bf818153a42b4487" providerId="LiveId" clId="{079F3F94-4299-4003-885D-CE7C79681707}" dt="2025-07-14T17:57:23.373" v="153"/>
            <ac:picMkLst>
              <pc:docMk/>
              <pc:sldMasterMk cId="3126689247" sldId="2147483692"/>
              <pc:sldLayoutMk cId="1643028825" sldId="2147483693"/>
              <ac:picMk id="12" creationId="{9C366A05-9AB3-04B4-626E-AE56239A2273}"/>
            </ac:picMkLst>
          </pc:picChg>
        </pc:sldLayoutChg>
      </pc:sldMasterChg>
      <pc:sldMasterChg chg="addSp modSldLayout">
        <pc:chgData name="Christopher Petty" userId="bf818153a42b4487" providerId="LiveId" clId="{079F3F94-4299-4003-885D-CE7C79681707}" dt="2025-07-14T17:58:05.706" v="169"/>
        <pc:sldMasterMkLst>
          <pc:docMk/>
          <pc:sldMasterMk cId="1841505196" sldId="2147483704"/>
        </pc:sldMasterMkLst>
        <pc:spChg chg="add">
          <ac:chgData name="Christopher Petty" userId="bf818153a42b4487" providerId="LiveId" clId="{079F3F94-4299-4003-885D-CE7C79681707}" dt="2025-07-14T17:58:05.706" v="169"/>
          <ac:spMkLst>
            <pc:docMk/>
            <pc:sldMasterMk cId="1841505196" sldId="2147483704"/>
            <ac:spMk id="12" creationId="{B314242A-8123-6C59-DAF6-85B2ABE7283C}"/>
          </ac:spMkLst>
        </pc:spChg>
        <pc:spChg chg="add">
          <ac:chgData name="Christopher Petty" userId="bf818153a42b4487" providerId="LiveId" clId="{079F3F94-4299-4003-885D-CE7C79681707}" dt="2025-07-14T17:58:05.706" v="169"/>
          <ac:spMkLst>
            <pc:docMk/>
            <pc:sldMasterMk cId="1841505196" sldId="2147483704"/>
            <ac:spMk id="13" creationId="{E38501E8-63D9-44C3-8DF9-636F87AFB0EC}"/>
          </ac:spMkLst>
        </pc:spChg>
        <pc:spChg chg="add">
          <ac:chgData name="Christopher Petty" userId="bf818153a42b4487" providerId="LiveId" clId="{079F3F94-4299-4003-885D-CE7C79681707}" dt="2025-07-14T17:58:05.706" v="169"/>
          <ac:spMkLst>
            <pc:docMk/>
            <pc:sldMasterMk cId="1841505196" sldId="2147483704"/>
            <ac:spMk id="21" creationId="{88B37FAE-C7CA-014D-E0D7-3EFD82C8908C}"/>
          </ac:spMkLst>
        </pc:spChg>
        <pc:spChg chg="add">
          <ac:chgData name="Christopher Petty" userId="bf818153a42b4487" providerId="LiveId" clId="{079F3F94-4299-4003-885D-CE7C79681707}" dt="2025-07-14T17:58:05.706" v="169"/>
          <ac:spMkLst>
            <pc:docMk/>
            <pc:sldMasterMk cId="1841505196" sldId="2147483704"/>
            <ac:spMk id="24" creationId="{D51DB3E6-9BB4-2C72-5C28-DB69B3CAD557}"/>
          </ac:spMkLst>
        </pc:spChg>
        <pc:spChg chg="add">
          <ac:chgData name="Christopher Petty" userId="bf818153a42b4487" providerId="LiveId" clId="{079F3F94-4299-4003-885D-CE7C79681707}" dt="2025-07-14T17:58:05.706" v="169"/>
          <ac:spMkLst>
            <pc:docMk/>
            <pc:sldMasterMk cId="1841505196" sldId="2147483704"/>
            <ac:spMk id="36" creationId="{374125E8-4454-D2B2-5A4F-9281621A18C0}"/>
          </ac:spMkLst>
        </pc:spChg>
        <pc:spChg chg="add">
          <ac:chgData name="Christopher Petty" userId="bf818153a42b4487" providerId="LiveId" clId="{079F3F94-4299-4003-885D-CE7C79681707}" dt="2025-07-14T17:58:05.706" v="169"/>
          <ac:spMkLst>
            <pc:docMk/>
            <pc:sldMasterMk cId="1841505196" sldId="2147483704"/>
            <ac:spMk id="37" creationId="{FA5F340D-770C-5979-5610-7684E1F479E2}"/>
          </ac:spMkLst>
        </pc:spChg>
        <pc:spChg chg="add">
          <ac:chgData name="Christopher Petty" userId="bf818153a42b4487" providerId="LiveId" clId="{079F3F94-4299-4003-885D-CE7C79681707}" dt="2025-07-14T17:58:05.706" v="169"/>
          <ac:spMkLst>
            <pc:docMk/>
            <pc:sldMasterMk cId="1841505196" sldId="2147483704"/>
            <ac:spMk id="39" creationId="{23A3FD98-65F4-DA65-C531-293795F466C3}"/>
          </ac:spMkLst>
        </pc:spChg>
        <pc:spChg chg="add">
          <ac:chgData name="Christopher Petty" userId="bf818153a42b4487" providerId="LiveId" clId="{079F3F94-4299-4003-885D-CE7C79681707}" dt="2025-07-14T17:58:05.706" v="169"/>
          <ac:spMkLst>
            <pc:docMk/>
            <pc:sldMasterMk cId="1841505196" sldId="2147483704"/>
            <ac:spMk id="42" creationId="{E568CDD3-658B-1B4A-AE10-1FE1A66AAF08}"/>
          </ac:spMkLst>
        </pc:spChg>
        <pc:spChg chg="add">
          <ac:chgData name="Christopher Petty" userId="bf818153a42b4487" providerId="LiveId" clId="{079F3F94-4299-4003-885D-CE7C79681707}" dt="2025-07-14T17:58:05.706" v="169"/>
          <ac:spMkLst>
            <pc:docMk/>
            <pc:sldMasterMk cId="1841505196" sldId="2147483704"/>
            <ac:spMk id="43" creationId="{3733EB22-4E5A-418F-03E7-B59FA035CAB3}"/>
          </ac:spMkLst>
        </pc:spChg>
        <pc:spChg chg="add">
          <ac:chgData name="Christopher Petty" userId="bf818153a42b4487" providerId="LiveId" clId="{079F3F94-4299-4003-885D-CE7C79681707}" dt="2025-07-14T17:58:05.706" v="169"/>
          <ac:spMkLst>
            <pc:docMk/>
            <pc:sldMasterMk cId="1841505196" sldId="2147483704"/>
            <ac:spMk id="44" creationId="{BEA8D21C-1581-206F-E1B1-4EBB6DD6EF1A}"/>
          </ac:spMkLst>
        </pc:spChg>
        <pc:sldLayoutChg chg="addSp">
          <pc:chgData name="Christopher Petty" userId="bf818153a42b4487" providerId="LiveId" clId="{079F3F94-4299-4003-885D-CE7C79681707}" dt="2025-07-14T17:58:05.706" v="169"/>
          <pc:sldLayoutMkLst>
            <pc:docMk/>
            <pc:sldMasterMk cId="1841505196" sldId="2147483704"/>
            <pc:sldLayoutMk cId="1535005235" sldId="2147483705"/>
          </pc:sldLayoutMkLst>
          <pc:grpChg chg="add">
            <ac:chgData name="Christopher Petty" userId="bf818153a42b4487" providerId="LiveId" clId="{079F3F94-4299-4003-885D-CE7C79681707}" dt="2025-07-14T17:58:05.706" v="169"/>
            <ac:grpSpMkLst>
              <pc:docMk/>
              <pc:sldMasterMk cId="1841505196" sldId="2147483704"/>
              <pc:sldLayoutMk cId="1535005235" sldId="2147483705"/>
              <ac:grpSpMk id="7" creationId="{2AB03D5A-FD95-6553-E23B-4E1D22D3A66B}"/>
            </ac:grpSpMkLst>
          </pc:grpChg>
          <pc:picChg chg="add">
            <ac:chgData name="Christopher Petty" userId="bf818153a42b4487" providerId="LiveId" clId="{079F3F94-4299-4003-885D-CE7C79681707}" dt="2025-07-14T17:58:05.706" v="169"/>
            <ac:picMkLst>
              <pc:docMk/>
              <pc:sldMasterMk cId="1841505196" sldId="2147483704"/>
              <pc:sldLayoutMk cId="1535005235" sldId="2147483705"/>
              <ac:picMk id="12" creationId="{BB9A42A2-20C0-6824-0335-68D808B7036A}"/>
            </ac:picMkLst>
          </pc:picChg>
        </pc:sldLayoutChg>
      </pc:sldMasterChg>
      <pc:sldMasterChg chg="addSp modSldLayout">
        <pc:chgData name="Christopher Petty" userId="bf818153a42b4487" providerId="LiveId" clId="{079F3F94-4299-4003-885D-CE7C79681707}" dt="2025-07-14T17:57:25.425" v="154"/>
        <pc:sldMasterMkLst>
          <pc:docMk/>
          <pc:sldMasterMk cId="3928768119" sldId="2147483710"/>
        </pc:sldMasterMkLst>
        <pc:spChg chg="add">
          <ac:chgData name="Christopher Petty" userId="bf818153a42b4487" providerId="LiveId" clId="{079F3F94-4299-4003-885D-CE7C79681707}" dt="2025-07-14T17:57:25.425" v="154"/>
          <ac:spMkLst>
            <pc:docMk/>
            <pc:sldMasterMk cId="3928768119" sldId="2147483710"/>
            <ac:spMk id="21" creationId="{9866441D-7F50-A7F5-A6E3-BC9C0CDD2FAA}"/>
          </ac:spMkLst>
        </pc:spChg>
        <pc:spChg chg="add">
          <ac:chgData name="Christopher Petty" userId="bf818153a42b4487" providerId="LiveId" clId="{079F3F94-4299-4003-885D-CE7C79681707}" dt="2025-07-14T17:57:25.425" v="154"/>
          <ac:spMkLst>
            <pc:docMk/>
            <pc:sldMasterMk cId="3928768119" sldId="2147483710"/>
            <ac:spMk id="22" creationId="{6807D70E-34BD-385D-242E-AE77083481B3}"/>
          </ac:spMkLst>
        </pc:spChg>
        <pc:spChg chg="add">
          <ac:chgData name="Christopher Petty" userId="bf818153a42b4487" providerId="LiveId" clId="{079F3F94-4299-4003-885D-CE7C79681707}" dt="2025-07-14T17:57:25.425" v="154"/>
          <ac:spMkLst>
            <pc:docMk/>
            <pc:sldMasterMk cId="3928768119" sldId="2147483710"/>
            <ac:spMk id="23" creationId="{D4CE2593-728E-D4F2-84B4-93D3CE7452BC}"/>
          </ac:spMkLst>
        </pc:spChg>
        <pc:spChg chg="add">
          <ac:chgData name="Christopher Petty" userId="bf818153a42b4487" providerId="LiveId" clId="{079F3F94-4299-4003-885D-CE7C79681707}" dt="2025-07-14T17:57:25.425" v="154"/>
          <ac:spMkLst>
            <pc:docMk/>
            <pc:sldMasterMk cId="3928768119" sldId="2147483710"/>
            <ac:spMk id="24" creationId="{1964AAE7-D871-911E-3234-81E9F8385BD4}"/>
          </ac:spMkLst>
        </pc:spChg>
        <pc:spChg chg="add">
          <ac:chgData name="Christopher Petty" userId="bf818153a42b4487" providerId="LiveId" clId="{079F3F94-4299-4003-885D-CE7C79681707}" dt="2025-07-14T17:57:25.425" v="154"/>
          <ac:spMkLst>
            <pc:docMk/>
            <pc:sldMasterMk cId="3928768119" sldId="2147483710"/>
            <ac:spMk id="27" creationId="{3C9445A7-93D6-2ECF-1233-C442DAB49579}"/>
          </ac:spMkLst>
        </pc:spChg>
        <pc:spChg chg="add">
          <ac:chgData name="Christopher Petty" userId="bf818153a42b4487" providerId="LiveId" clId="{079F3F94-4299-4003-885D-CE7C79681707}" dt="2025-07-14T17:57:25.425" v="154"/>
          <ac:spMkLst>
            <pc:docMk/>
            <pc:sldMasterMk cId="3928768119" sldId="2147483710"/>
            <ac:spMk id="42" creationId="{E8E4648B-F824-6475-E60B-5575E4F48666}"/>
          </ac:spMkLst>
        </pc:spChg>
        <pc:spChg chg="add">
          <ac:chgData name="Christopher Petty" userId="bf818153a42b4487" providerId="LiveId" clId="{079F3F94-4299-4003-885D-CE7C79681707}" dt="2025-07-14T17:57:25.425" v="154"/>
          <ac:spMkLst>
            <pc:docMk/>
            <pc:sldMasterMk cId="3928768119" sldId="2147483710"/>
            <ac:spMk id="43" creationId="{954372B4-47D3-CBD7-5C5D-4EF957B6E73E}"/>
          </ac:spMkLst>
        </pc:spChg>
        <pc:spChg chg="add">
          <ac:chgData name="Christopher Petty" userId="bf818153a42b4487" providerId="LiveId" clId="{079F3F94-4299-4003-885D-CE7C79681707}" dt="2025-07-14T17:57:25.425" v="154"/>
          <ac:spMkLst>
            <pc:docMk/>
            <pc:sldMasterMk cId="3928768119" sldId="2147483710"/>
            <ac:spMk id="44" creationId="{B1A257AA-109B-9AC5-8D03-A137277A4FEF}"/>
          </ac:spMkLst>
        </pc:spChg>
        <pc:spChg chg="add">
          <ac:chgData name="Christopher Petty" userId="bf818153a42b4487" providerId="LiveId" clId="{079F3F94-4299-4003-885D-CE7C79681707}" dt="2025-07-14T17:57:25.425" v="154"/>
          <ac:spMkLst>
            <pc:docMk/>
            <pc:sldMasterMk cId="3928768119" sldId="2147483710"/>
            <ac:spMk id="46" creationId="{DF6C95DB-4762-4C35-78E3-EE2C040B22BA}"/>
          </ac:spMkLst>
        </pc:spChg>
        <pc:spChg chg="add">
          <ac:chgData name="Christopher Petty" userId="bf818153a42b4487" providerId="LiveId" clId="{079F3F94-4299-4003-885D-CE7C79681707}" dt="2025-07-14T17:57:25.425" v="154"/>
          <ac:spMkLst>
            <pc:docMk/>
            <pc:sldMasterMk cId="3928768119" sldId="2147483710"/>
            <ac:spMk id="55" creationId="{3B6628B2-01F6-BA21-4221-325CB2F1EF77}"/>
          </ac:spMkLst>
        </pc:spChg>
        <pc:sldLayoutChg chg="addSp">
          <pc:chgData name="Christopher Petty" userId="bf818153a42b4487" providerId="LiveId" clId="{079F3F94-4299-4003-885D-CE7C79681707}" dt="2025-07-14T17:57:25.425" v="154"/>
          <pc:sldLayoutMkLst>
            <pc:docMk/>
            <pc:sldMasterMk cId="3928768119" sldId="2147483710"/>
            <pc:sldLayoutMk cId="544923453" sldId="2147483711"/>
          </pc:sldLayoutMkLst>
          <pc:grpChg chg="add">
            <ac:chgData name="Christopher Petty" userId="bf818153a42b4487" providerId="LiveId" clId="{079F3F94-4299-4003-885D-CE7C79681707}" dt="2025-07-14T17:57:25.425" v="154"/>
            <ac:grpSpMkLst>
              <pc:docMk/>
              <pc:sldMasterMk cId="3928768119" sldId="2147483710"/>
              <pc:sldLayoutMk cId="544923453" sldId="2147483711"/>
              <ac:grpSpMk id="7" creationId="{79BC0DC0-3666-3CD4-1FFA-5CE990EC7212}"/>
            </ac:grpSpMkLst>
          </pc:grpChg>
          <pc:picChg chg="add">
            <ac:chgData name="Christopher Petty" userId="bf818153a42b4487" providerId="LiveId" clId="{079F3F94-4299-4003-885D-CE7C79681707}" dt="2025-07-14T17:57:25.425" v="154"/>
            <ac:picMkLst>
              <pc:docMk/>
              <pc:sldMasterMk cId="3928768119" sldId="2147483710"/>
              <pc:sldLayoutMk cId="544923453" sldId="2147483711"/>
              <ac:picMk id="12" creationId="{57FB5783-62D8-8346-0EEB-A645BEC92BAC}"/>
            </ac:picMkLst>
          </pc:picChg>
        </pc:sldLayoutChg>
      </pc:sldMasterChg>
      <pc:sldMasterChg chg="addSp modSldLayout">
        <pc:chgData name="Christopher Petty" userId="bf818153a42b4487" providerId="LiveId" clId="{079F3F94-4299-4003-885D-CE7C79681707}" dt="2025-07-14T17:58:11.266" v="171"/>
        <pc:sldMasterMkLst>
          <pc:docMk/>
          <pc:sldMasterMk cId="3914165141" sldId="2147483722"/>
        </pc:sldMasterMkLst>
        <pc:spChg chg="add">
          <ac:chgData name="Christopher Petty" userId="bf818153a42b4487" providerId="LiveId" clId="{079F3F94-4299-4003-885D-CE7C79681707}" dt="2025-07-14T17:58:11.266" v="171"/>
          <ac:spMkLst>
            <pc:docMk/>
            <pc:sldMasterMk cId="3914165141" sldId="2147483722"/>
            <ac:spMk id="12" creationId="{190EE60C-329F-DA93-3C7D-2639D5C74821}"/>
          </ac:spMkLst>
        </pc:spChg>
        <pc:spChg chg="add">
          <ac:chgData name="Christopher Petty" userId="bf818153a42b4487" providerId="LiveId" clId="{079F3F94-4299-4003-885D-CE7C79681707}" dt="2025-07-14T17:58:11.266" v="171"/>
          <ac:spMkLst>
            <pc:docMk/>
            <pc:sldMasterMk cId="3914165141" sldId="2147483722"/>
            <ac:spMk id="17" creationId="{3602D997-A19F-80FC-98A1-7EC242BA7065}"/>
          </ac:spMkLst>
        </pc:spChg>
        <pc:spChg chg="add">
          <ac:chgData name="Christopher Petty" userId="bf818153a42b4487" providerId="LiveId" clId="{079F3F94-4299-4003-885D-CE7C79681707}" dt="2025-07-14T17:58:11.266" v="171"/>
          <ac:spMkLst>
            <pc:docMk/>
            <pc:sldMasterMk cId="3914165141" sldId="2147483722"/>
            <ac:spMk id="23" creationId="{B018A179-FEA6-5638-C5AD-02B43E8E8A7F}"/>
          </ac:spMkLst>
        </pc:spChg>
        <pc:spChg chg="add">
          <ac:chgData name="Christopher Petty" userId="bf818153a42b4487" providerId="LiveId" clId="{079F3F94-4299-4003-885D-CE7C79681707}" dt="2025-07-14T17:58:11.266" v="171"/>
          <ac:spMkLst>
            <pc:docMk/>
            <pc:sldMasterMk cId="3914165141" sldId="2147483722"/>
            <ac:spMk id="25" creationId="{BAB38208-B6B0-8B99-0101-C4C25295795D}"/>
          </ac:spMkLst>
        </pc:spChg>
        <pc:spChg chg="add">
          <ac:chgData name="Christopher Petty" userId="bf818153a42b4487" providerId="LiveId" clId="{079F3F94-4299-4003-885D-CE7C79681707}" dt="2025-07-14T17:58:11.266" v="171"/>
          <ac:spMkLst>
            <pc:docMk/>
            <pc:sldMasterMk cId="3914165141" sldId="2147483722"/>
            <ac:spMk id="28" creationId="{81F3F70E-E99B-BC2F-E3D9-227E89CB6D08}"/>
          </ac:spMkLst>
        </pc:spChg>
        <pc:spChg chg="add">
          <ac:chgData name="Christopher Petty" userId="bf818153a42b4487" providerId="LiveId" clId="{079F3F94-4299-4003-885D-CE7C79681707}" dt="2025-07-14T17:58:11.266" v="171"/>
          <ac:spMkLst>
            <pc:docMk/>
            <pc:sldMasterMk cId="3914165141" sldId="2147483722"/>
            <ac:spMk id="33" creationId="{5B9DE259-44E7-A0EC-E09F-DA59AABF65B2}"/>
          </ac:spMkLst>
        </pc:spChg>
        <pc:spChg chg="add">
          <ac:chgData name="Christopher Petty" userId="bf818153a42b4487" providerId="LiveId" clId="{079F3F94-4299-4003-885D-CE7C79681707}" dt="2025-07-14T17:58:11.266" v="171"/>
          <ac:spMkLst>
            <pc:docMk/>
            <pc:sldMasterMk cId="3914165141" sldId="2147483722"/>
            <ac:spMk id="34" creationId="{5102EFB3-BC2B-8F90-0E55-77774ED48E26}"/>
          </ac:spMkLst>
        </pc:spChg>
        <pc:spChg chg="add">
          <ac:chgData name="Christopher Petty" userId="bf818153a42b4487" providerId="LiveId" clId="{079F3F94-4299-4003-885D-CE7C79681707}" dt="2025-07-14T17:58:11.266" v="171"/>
          <ac:spMkLst>
            <pc:docMk/>
            <pc:sldMasterMk cId="3914165141" sldId="2147483722"/>
            <ac:spMk id="35" creationId="{CFC772AD-F60F-B536-1995-1EFCA6939ABD}"/>
          </ac:spMkLst>
        </pc:spChg>
        <pc:spChg chg="add">
          <ac:chgData name="Christopher Petty" userId="bf818153a42b4487" providerId="LiveId" clId="{079F3F94-4299-4003-885D-CE7C79681707}" dt="2025-07-14T17:58:11.266" v="171"/>
          <ac:spMkLst>
            <pc:docMk/>
            <pc:sldMasterMk cId="3914165141" sldId="2147483722"/>
            <ac:spMk id="40" creationId="{50EC89EB-9682-0EC9-A5B0-35A2A71739DF}"/>
          </ac:spMkLst>
        </pc:spChg>
        <pc:spChg chg="add">
          <ac:chgData name="Christopher Petty" userId="bf818153a42b4487" providerId="LiveId" clId="{079F3F94-4299-4003-885D-CE7C79681707}" dt="2025-07-14T17:58:11.266" v="171"/>
          <ac:spMkLst>
            <pc:docMk/>
            <pc:sldMasterMk cId="3914165141" sldId="2147483722"/>
            <ac:spMk id="44" creationId="{773B22D2-0504-E9B2-C6B3-C3185CCB91DF}"/>
          </ac:spMkLst>
        </pc:spChg>
        <pc:sldLayoutChg chg="addSp">
          <pc:chgData name="Christopher Petty" userId="bf818153a42b4487" providerId="LiveId" clId="{079F3F94-4299-4003-885D-CE7C79681707}" dt="2025-07-14T17:58:11.266" v="171"/>
          <pc:sldLayoutMkLst>
            <pc:docMk/>
            <pc:sldMasterMk cId="3914165141" sldId="2147483722"/>
            <pc:sldLayoutMk cId="148174601" sldId="2147483723"/>
          </pc:sldLayoutMkLst>
          <pc:grpChg chg="add">
            <ac:chgData name="Christopher Petty" userId="bf818153a42b4487" providerId="LiveId" clId="{079F3F94-4299-4003-885D-CE7C79681707}" dt="2025-07-14T17:58:11.266" v="171"/>
            <ac:grpSpMkLst>
              <pc:docMk/>
              <pc:sldMasterMk cId="3914165141" sldId="2147483722"/>
              <pc:sldLayoutMk cId="148174601" sldId="2147483723"/>
              <ac:grpSpMk id="7" creationId="{C2F744C3-C65B-3893-A1C2-CB33496DCCBA}"/>
            </ac:grpSpMkLst>
          </pc:grpChg>
          <pc:picChg chg="add">
            <ac:chgData name="Christopher Petty" userId="bf818153a42b4487" providerId="LiveId" clId="{079F3F94-4299-4003-885D-CE7C79681707}" dt="2025-07-14T17:58:11.266" v="171"/>
            <ac:picMkLst>
              <pc:docMk/>
              <pc:sldMasterMk cId="3914165141" sldId="2147483722"/>
              <pc:sldLayoutMk cId="148174601" sldId="2147483723"/>
              <ac:picMk id="12" creationId="{F08D9321-B111-6804-B448-73AA118FD421}"/>
            </ac:picMkLst>
          </pc:picChg>
        </pc:sldLayoutChg>
      </pc:sldMasterChg>
      <pc:sldMasterChg chg="addSp modSldLayout">
        <pc:chgData name="Christopher Petty" userId="bf818153a42b4487" providerId="LiveId" clId="{079F3F94-4299-4003-885D-CE7C79681707}" dt="2025-07-14T17:58:17.809" v="172"/>
        <pc:sldMasterMkLst>
          <pc:docMk/>
          <pc:sldMasterMk cId="1665480436" sldId="2147483740"/>
        </pc:sldMasterMkLst>
        <pc:spChg chg="add">
          <ac:chgData name="Christopher Petty" userId="bf818153a42b4487" providerId="LiveId" clId="{079F3F94-4299-4003-885D-CE7C79681707}" dt="2025-07-14T17:58:17.809" v="172"/>
          <ac:spMkLst>
            <pc:docMk/>
            <pc:sldMasterMk cId="1665480436" sldId="2147483740"/>
            <ac:spMk id="23" creationId="{6FE1DB42-FF9E-9DA5-27B4-A402EE186550}"/>
          </ac:spMkLst>
        </pc:spChg>
        <pc:spChg chg="add">
          <ac:chgData name="Christopher Petty" userId="bf818153a42b4487" providerId="LiveId" clId="{079F3F94-4299-4003-885D-CE7C79681707}" dt="2025-07-14T17:58:17.809" v="172"/>
          <ac:spMkLst>
            <pc:docMk/>
            <pc:sldMasterMk cId="1665480436" sldId="2147483740"/>
            <ac:spMk id="25" creationId="{D9562EEB-E9F9-7139-8B7E-3E418937289A}"/>
          </ac:spMkLst>
        </pc:spChg>
        <pc:spChg chg="add">
          <ac:chgData name="Christopher Petty" userId="bf818153a42b4487" providerId="LiveId" clId="{079F3F94-4299-4003-885D-CE7C79681707}" dt="2025-07-14T17:58:17.809" v="172"/>
          <ac:spMkLst>
            <pc:docMk/>
            <pc:sldMasterMk cId="1665480436" sldId="2147483740"/>
            <ac:spMk id="26" creationId="{DB029E98-39F0-4A9D-8893-00B64442F156}"/>
          </ac:spMkLst>
        </pc:spChg>
        <pc:spChg chg="add">
          <ac:chgData name="Christopher Petty" userId="bf818153a42b4487" providerId="LiveId" clId="{079F3F94-4299-4003-885D-CE7C79681707}" dt="2025-07-14T17:58:17.809" v="172"/>
          <ac:spMkLst>
            <pc:docMk/>
            <pc:sldMasterMk cId="1665480436" sldId="2147483740"/>
            <ac:spMk id="30" creationId="{6755FDA4-1072-27F4-D3FC-125E93A564F8}"/>
          </ac:spMkLst>
        </pc:spChg>
        <pc:spChg chg="add">
          <ac:chgData name="Christopher Petty" userId="bf818153a42b4487" providerId="LiveId" clId="{079F3F94-4299-4003-885D-CE7C79681707}" dt="2025-07-14T17:58:17.809" v="172"/>
          <ac:spMkLst>
            <pc:docMk/>
            <pc:sldMasterMk cId="1665480436" sldId="2147483740"/>
            <ac:spMk id="33" creationId="{469B4DC8-91BF-0DCD-57FB-173BA6199078}"/>
          </ac:spMkLst>
        </pc:spChg>
        <pc:spChg chg="add">
          <ac:chgData name="Christopher Petty" userId="bf818153a42b4487" providerId="LiveId" clId="{079F3F94-4299-4003-885D-CE7C79681707}" dt="2025-07-14T17:58:17.809" v="172"/>
          <ac:spMkLst>
            <pc:docMk/>
            <pc:sldMasterMk cId="1665480436" sldId="2147483740"/>
            <ac:spMk id="34" creationId="{6B5F4EB7-FCF9-6474-71A7-D2EF3043EB7C}"/>
          </ac:spMkLst>
        </pc:spChg>
        <pc:spChg chg="add">
          <ac:chgData name="Christopher Petty" userId="bf818153a42b4487" providerId="LiveId" clId="{079F3F94-4299-4003-885D-CE7C79681707}" dt="2025-07-14T17:58:17.809" v="172"/>
          <ac:spMkLst>
            <pc:docMk/>
            <pc:sldMasterMk cId="1665480436" sldId="2147483740"/>
            <ac:spMk id="35" creationId="{6864A7E6-AA02-010B-DC51-9D7032527460}"/>
          </ac:spMkLst>
        </pc:spChg>
        <pc:spChg chg="add">
          <ac:chgData name="Christopher Petty" userId="bf818153a42b4487" providerId="LiveId" clId="{079F3F94-4299-4003-885D-CE7C79681707}" dt="2025-07-14T17:58:17.809" v="172"/>
          <ac:spMkLst>
            <pc:docMk/>
            <pc:sldMasterMk cId="1665480436" sldId="2147483740"/>
            <ac:spMk id="37" creationId="{0DE1019F-216A-66E4-A20E-461049662B0C}"/>
          </ac:spMkLst>
        </pc:spChg>
        <pc:spChg chg="add">
          <ac:chgData name="Christopher Petty" userId="bf818153a42b4487" providerId="LiveId" clId="{079F3F94-4299-4003-885D-CE7C79681707}" dt="2025-07-14T17:58:17.809" v="172"/>
          <ac:spMkLst>
            <pc:docMk/>
            <pc:sldMasterMk cId="1665480436" sldId="2147483740"/>
            <ac:spMk id="40" creationId="{A187997E-F8DE-6B36-CB26-B34FCD24FBE5}"/>
          </ac:spMkLst>
        </pc:spChg>
        <pc:spChg chg="add">
          <ac:chgData name="Christopher Petty" userId="bf818153a42b4487" providerId="LiveId" clId="{079F3F94-4299-4003-885D-CE7C79681707}" dt="2025-07-14T17:58:17.809" v="172"/>
          <ac:spMkLst>
            <pc:docMk/>
            <pc:sldMasterMk cId="1665480436" sldId="2147483740"/>
            <ac:spMk id="44" creationId="{7D269129-F6E7-6D3B-D10D-9DD2B0BE4E2B}"/>
          </ac:spMkLst>
        </pc:spChg>
        <pc:sldLayoutChg chg="addSp">
          <pc:chgData name="Christopher Petty" userId="bf818153a42b4487" providerId="LiveId" clId="{079F3F94-4299-4003-885D-CE7C79681707}" dt="2025-07-14T17:58:17.809" v="172"/>
          <pc:sldLayoutMkLst>
            <pc:docMk/>
            <pc:sldMasterMk cId="1665480436" sldId="2147483740"/>
            <pc:sldLayoutMk cId="2895119544" sldId="2147483741"/>
          </pc:sldLayoutMkLst>
          <pc:grpChg chg="add">
            <ac:chgData name="Christopher Petty" userId="bf818153a42b4487" providerId="LiveId" clId="{079F3F94-4299-4003-885D-CE7C79681707}" dt="2025-07-14T17:58:17.809" v="172"/>
            <ac:grpSpMkLst>
              <pc:docMk/>
              <pc:sldMasterMk cId="1665480436" sldId="2147483740"/>
              <pc:sldLayoutMk cId="2895119544" sldId="2147483741"/>
              <ac:grpSpMk id="13" creationId="{D61C9A9E-EECB-80AF-1B3F-FAC1E8B6BFAB}"/>
            </ac:grpSpMkLst>
          </pc:grpChg>
          <pc:picChg chg="add">
            <ac:chgData name="Christopher Petty" userId="bf818153a42b4487" providerId="LiveId" clId="{079F3F94-4299-4003-885D-CE7C79681707}" dt="2025-07-14T17:58:17.809" v="172"/>
            <ac:picMkLst>
              <pc:docMk/>
              <pc:sldMasterMk cId="1665480436" sldId="2147483740"/>
              <pc:sldLayoutMk cId="2895119544" sldId="2147483741"/>
              <ac:picMk id="18" creationId="{546F1AAD-95CC-FF17-1C58-41C4DE389B39}"/>
            </ac:picMkLst>
          </pc:picChg>
        </pc:sldLayoutChg>
      </pc:sldMasterChg>
      <pc:sldMasterChg chg="addSp modSldLayout">
        <pc:chgData name="Christopher Petty" userId="bf818153a42b4487" providerId="LiveId" clId="{079F3F94-4299-4003-885D-CE7C79681707}" dt="2025-07-14T17:58:32.271" v="176"/>
        <pc:sldMasterMkLst>
          <pc:docMk/>
          <pc:sldMasterMk cId="4189809502" sldId="2147483752"/>
        </pc:sldMasterMkLst>
        <pc:spChg chg="add">
          <ac:chgData name="Christopher Petty" userId="bf818153a42b4487" providerId="LiveId" clId="{079F3F94-4299-4003-885D-CE7C79681707}" dt="2025-07-14T17:58:32.271" v="176"/>
          <ac:spMkLst>
            <pc:docMk/>
            <pc:sldMasterMk cId="4189809502" sldId="2147483752"/>
            <ac:spMk id="19" creationId="{28C60050-7F76-A64E-91E1-B78266A11B3E}"/>
          </ac:spMkLst>
        </pc:spChg>
        <pc:spChg chg="add">
          <ac:chgData name="Christopher Petty" userId="bf818153a42b4487" providerId="LiveId" clId="{079F3F94-4299-4003-885D-CE7C79681707}" dt="2025-07-14T17:58:32.271" v="176"/>
          <ac:spMkLst>
            <pc:docMk/>
            <pc:sldMasterMk cId="4189809502" sldId="2147483752"/>
            <ac:spMk id="26" creationId="{E03D9FC9-6C1F-82DE-D680-48C282E99A1B}"/>
          </ac:spMkLst>
        </pc:spChg>
        <pc:spChg chg="add">
          <ac:chgData name="Christopher Petty" userId="bf818153a42b4487" providerId="LiveId" clId="{079F3F94-4299-4003-885D-CE7C79681707}" dt="2025-07-14T17:58:32.271" v="176"/>
          <ac:spMkLst>
            <pc:docMk/>
            <pc:sldMasterMk cId="4189809502" sldId="2147483752"/>
            <ac:spMk id="30" creationId="{2A185473-FF05-E2BA-69D1-0EAA08D4D82C}"/>
          </ac:spMkLst>
        </pc:spChg>
        <pc:spChg chg="add">
          <ac:chgData name="Christopher Petty" userId="bf818153a42b4487" providerId="LiveId" clId="{079F3F94-4299-4003-885D-CE7C79681707}" dt="2025-07-14T17:58:32.271" v="176"/>
          <ac:spMkLst>
            <pc:docMk/>
            <pc:sldMasterMk cId="4189809502" sldId="2147483752"/>
            <ac:spMk id="31" creationId="{C664E09E-C190-926D-10BF-1D9076CED5C2}"/>
          </ac:spMkLst>
        </pc:spChg>
        <pc:spChg chg="add">
          <ac:chgData name="Christopher Petty" userId="bf818153a42b4487" providerId="LiveId" clId="{079F3F94-4299-4003-885D-CE7C79681707}" dt="2025-07-14T17:58:32.271" v="176"/>
          <ac:spMkLst>
            <pc:docMk/>
            <pc:sldMasterMk cId="4189809502" sldId="2147483752"/>
            <ac:spMk id="34" creationId="{06283C12-6B5C-9493-734F-4942CE4A88E9}"/>
          </ac:spMkLst>
        </pc:spChg>
        <pc:spChg chg="add">
          <ac:chgData name="Christopher Petty" userId="bf818153a42b4487" providerId="LiveId" clId="{079F3F94-4299-4003-885D-CE7C79681707}" dt="2025-07-14T17:58:32.271" v="176"/>
          <ac:spMkLst>
            <pc:docMk/>
            <pc:sldMasterMk cId="4189809502" sldId="2147483752"/>
            <ac:spMk id="36" creationId="{4C9E30A0-7282-8F8C-CF13-AE94B17740B2}"/>
          </ac:spMkLst>
        </pc:spChg>
        <pc:spChg chg="add">
          <ac:chgData name="Christopher Petty" userId="bf818153a42b4487" providerId="LiveId" clId="{079F3F94-4299-4003-885D-CE7C79681707}" dt="2025-07-14T17:58:32.271" v="176"/>
          <ac:spMkLst>
            <pc:docMk/>
            <pc:sldMasterMk cId="4189809502" sldId="2147483752"/>
            <ac:spMk id="38" creationId="{4B838FCA-5E02-2F0B-581C-5DAD1FD30ED6}"/>
          </ac:spMkLst>
        </pc:spChg>
        <pc:spChg chg="add">
          <ac:chgData name="Christopher Petty" userId="bf818153a42b4487" providerId="LiveId" clId="{079F3F94-4299-4003-885D-CE7C79681707}" dt="2025-07-14T17:58:32.271" v="176"/>
          <ac:spMkLst>
            <pc:docMk/>
            <pc:sldMasterMk cId="4189809502" sldId="2147483752"/>
            <ac:spMk id="42" creationId="{B1CBFC56-DDD8-6555-665F-6E14BC1D1937}"/>
          </ac:spMkLst>
        </pc:spChg>
        <pc:spChg chg="add">
          <ac:chgData name="Christopher Petty" userId="bf818153a42b4487" providerId="LiveId" clId="{079F3F94-4299-4003-885D-CE7C79681707}" dt="2025-07-14T17:58:32.271" v="176"/>
          <ac:spMkLst>
            <pc:docMk/>
            <pc:sldMasterMk cId="4189809502" sldId="2147483752"/>
            <ac:spMk id="46" creationId="{16FF7B6D-5BF6-FB75-053F-0C2CE02CC95D}"/>
          </ac:spMkLst>
        </pc:spChg>
        <pc:spChg chg="add">
          <ac:chgData name="Christopher Petty" userId="bf818153a42b4487" providerId="LiveId" clId="{079F3F94-4299-4003-885D-CE7C79681707}" dt="2025-07-14T17:58:32.271" v="176"/>
          <ac:spMkLst>
            <pc:docMk/>
            <pc:sldMasterMk cId="4189809502" sldId="2147483752"/>
            <ac:spMk id="47" creationId="{9AF35C14-BEDF-A7B2-D959-C59239209FBB}"/>
          </ac:spMkLst>
        </pc:spChg>
        <pc:sldLayoutChg chg="addSp">
          <pc:chgData name="Christopher Petty" userId="bf818153a42b4487" providerId="LiveId" clId="{079F3F94-4299-4003-885D-CE7C79681707}" dt="2025-07-14T17:58:32.271" v="176"/>
          <pc:sldLayoutMkLst>
            <pc:docMk/>
            <pc:sldMasterMk cId="4189809502" sldId="2147483752"/>
            <pc:sldLayoutMk cId="2568372889" sldId="2147483753"/>
          </pc:sldLayoutMkLst>
          <pc:grpChg chg="add">
            <ac:chgData name="Christopher Petty" userId="bf818153a42b4487" providerId="LiveId" clId="{079F3F94-4299-4003-885D-CE7C79681707}" dt="2025-07-14T17:58:32.271" v="176"/>
            <ac:grpSpMkLst>
              <pc:docMk/>
              <pc:sldMasterMk cId="4189809502" sldId="2147483752"/>
              <pc:sldLayoutMk cId="2568372889" sldId="2147483753"/>
              <ac:grpSpMk id="7" creationId="{DF29A5DF-80CA-2F55-4DE6-8A6C3CC3FE9B}"/>
            </ac:grpSpMkLst>
          </pc:grpChg>
          <pc:picChg chg="add">
            <ac:chgData name="Christopher Petty" userId="bf818153a42b4487" providerId="LiveId" clId="{079F3F94-4299-4003-885D-CE7C79681707}" dt="2025-07-14T17:58:32.271" v="176"/>
            <ac:picMkLst>
              <pc:docMk/>
              <pc:sldMasterMk cId="4189809502" sldId="2147483752"/>
              <pc:sldLayoutMk cId="2568372889" sldId="2147483753"/>
              <ac:picMk id="12" creationId="{95031C1D-338F-E5CB-1C3E-71C06B468E95}"/>
            </ac:picMkLst>
          </pc:picChg>
        </pc:sldLayoutChg>
      </pc:sldMasterChg>
      <pc:sldMasterChg chg="addSp modSldLayout">
        <pc:chgData name="Christopher Petty" userId="bf818153a42b4487" providerId="LiveId" clId="{079F3F94-4299-4003-885D-CE7C79681707}" dt="2025-07-14T17:59:01.831" v="179"/>
        <pc:sldMasterMkLst>
          <pc:docMk/>
          <pc:sldMasterMk cId="2916273790" sldId="2147483770"/>
        </pc:sldMasterMkLst>
        <pc:spChg chg="add">
          <ac:chgData name="Christopher Petty" userId="bf818153a42b4487" providerId="LiveId" clId="{079F3F94-4299-4003-885D-CE7C79681707}" dt="2025-07-14T17:59:01.831" v="179"/>
          <ac:spMkLst>
            <pc:docMk/>
            <pc:sldMasterMk cId="2916273790" sldId="2147483770"/>
            <ac:spMk id="9" creationId="{0AF51F47-86B2-C9B6-55AE-D89702A51AC1}"/>
          </ac:spMkLst>
        </pc:spChg>
        <pc:spChg chg="add">
          <ac:chgData name="Christopher Petty" userId="bf818153a42b4487" providerId="LiveId" clId="{079F3F94-4299-4003-885D-CE7C79681707}" dt="2025-07-14T17:59:01.831" v="179"/>
          <ac:spMkLst>
            <pc:docMk/>
            <pc:sldMasterMk cId="2916273790" sldId="2147483770"/>
            <ac:spMk id="42" creationId="{FD7FDB5D-4803-9DFD-9A74-8B734E270E9D}"/>
          </ac:spMkLst>
        </pc:spChg>
        <pc:spChg chg="add">
          <ac:chgData name="Christopher Petty" userId="bf818153a42b4487" providerId="LiveId" clId="{079F3F94-4299-4003-885D-CE7C79681707}" dt="2025-07-14T17:59:01.831" v="179"/>
          <ac:spMkLst>
            <pc:docMk/>
            <pc:sldMasterMk cId="2916273790" sldId="2147483770"/>
            <ac:spMk id="47" creationId="{2A91275C-0F61-7957-5C1F-8104F6BBBE22}"/>
          </ac:spMkLst>
        </pc:spChg>
        <pc:spChg chg="add">
          <ac:chgData name="Christopher Petty" userId="bf818153a42b4487" providerId="LiveId" clId="{079F3F94-4299-4003-885D-CE7C79681707}" dt="2025-07-14T17:59:01.831" v="179"/>
          <ac:spMkLst>
            <pc:docMk/>
            <pc:sldMasterMk cId="2916273790" sldId="2147483770"/>
            <ac:spMk id="48" creationId="{0AF66F3E-77CE-ACBB-64EF-F12D6DBB20B6}"/>
          </ac:spMkLst>
        </pc:spChg>
        <pc:spChg chg="add">
          <ac:chgData name="Christopher Petty" userId="bf818153a42b4487" providerId="LiveId" clId="{079F3F94-4299-4003-885D-CE7C79681707}" dt="2025-07-14T17:59:01.831" v="179"/>
          <ac:spMkLst>
            <pc:docMk/>
            <pc:sldMasterMk cId="2916273790" sldId="2147483770"/>
            <ac:spMk id="49" creationId="{7DFAF1EC-AF7B-97B9-DD68-DE679403215A}"/>
          </ac:spMkLst>
        </pc:spChg>
        <pc:spChg chg="add">
          <ac:chgData name="Christopher Petty" userId="bf818153a42b4487" providerId="LiveId" clId="{079F3F94-4299-4003-885D-CE7C79681707}" dt="2025-07-14T17:59:01.831" v="179"/>
          <ac:spMkLst>
            <pc:docMk/>
            <pc:sldMasterMk cId="2916273790" sldId="2147483770"/>
            <ac:spMk id="58" creationId="{A184D8F4-DFA5-9356-DFA6-116718D6B1A4}"/>
          </ac:spMkLst>
        </pc:spChg>
        <pc:spChg chg="add">
          <ac:chgData name="Christopher Petty" userId="bf818153a42b4487" providerId="LiveId" clId="{079F3F94-4299-4003-885D-CE7C79681707}" dt="2025-07-14T17:59:01.831" v="179"/>
          <ac:spMkLst>
            <pc:docMk/>
            <pc:sldMasterMk cId="2916273790" sldId="2147483770"/>
            <ac:spMk id="59" creationId="{D80E4F39-CDF0-4232-7DF9-0F85C979FFBD}"/>
          </ac:spMkLst>
        </pc:spChg>
        <pc:spChg chg="add">
          <ac:chgData name="Christopher Petty" userId="bf818153a42b4487" providerId="LiveId" clId="{079F3F94-4299-4003-885D-CE7C79681707}" dt="2025-07-14T17:59:01.831" v="179"/>
          <ac:spMkLst>
            <pc:docMk/>
            <pc:sldMasterMk cId="2916273790" sldId="2147483770"/>
            <ac:spMk id="63" creationId="{832BD8D6-6273-B3BA-2B00-2DB5E7CBB175}"/>
          </ac:spMkLst>
        </pc:spChg>
        <pc:spChg chg="add">
          <ac:chgData name="Christopher Petty" userId="bf818153a42b4487" providerId="LiveId" clId="{079F3F94-4299-4003-885D-CE7C79681707}" dt="2025-07-14T17:59:01.831" v="179"/>
          <ac:spMkLst>
            <pc:docMk/>
            <pc:sldMasterMk cId="2916273790" sldId="2147483770"/>
            <ac:spMk id="68" creationId="{F0B0E6C2-D52C-DD39-C3C9-F8A446DA259A}"/>
          </ac:spMkLst>
        </pc:spChg>
        <pc:spChg chg="add">
          <ac:chgData name="Christopher Petty" userId="bf818153a42b4487" providerId="LiveId" clId="{079F3F94-4299-4003-885D-CE7C79681707}" dt="2025-07-14T17:59:01.831" v="179"/>
          <ac:spMkLst>
            <pc:docMk/>
            <pc:sldMasterMk cId="2916273790" sldId="2147483770"/>
            <ac:spMk id="75" creationId="{6B8D465F-DE6D-8DB6-B745-AF21642CBB57}"/>
          </ac:spMkLst>
        </pc:spChg>
        <pc:sldLayoutChg chg="addSp">
          <pc:chgData name="Christopher Petty" userId="bf818153a42b4487" providerId="LiveId" clId="{079F3F94-4299-4003-885D-CE7C79681707}" dt="2025-07-14T17:59:01.831" v="179"/>
          <pc:sldLayoutMkLst>
            <pc:docMk/>
            <pc:sldMasterMk cId="2916273790" sldId="2147483770"/>
            <pc:sldLayoutMk cId="1445952636" sldId="2147483771"/>
          </pc:sldLayoutMkLst>
          <pc:grpChg chg="add">
            <ac:chgData name="Christopher Petty" userId="bf818153a42b4487" providerId="LiveId" clId="{079F3F94-4299-4003-885D-CE7C79681707}" dt="2025-07-14T17:59:01.831" v="179"/>
            <ac:grpSpMkLst>
              <pc:docMk/>
              <pc:sldMasterMk cId="2916273790" sldId="2147483770"/>
              <pc:sldLayoutMk cId="1445952636" sldId="2147483771"/>
              <ac:grpSpMk id="8" creationId="{7962997E-9A0B-E9F7-9C5A-A5B94DE4EF16}"/>
            </ac:grpSpMkLst>
          </pc:grpChg>
          <pc:picChg chg="add">
            <ac:chgData name="Christopher Petty" userId="bf818153a42b4487" providerId="LiveId" clId="{079F3F94-4299-4003-885D-CE7C79681707}" dt="2025-07-14T17:59:01.831" v="179"/>
            <ac:picMkLst>
              <pc:docMk/>
              <pc:sldMasterMk cId="2916273790" sldId="2147483770"/>
              <pc:sldLayoutMk cId="1445952636" sldId="2147483771"/>
              <ac:picMk id="13" creationId="{64EED0D6-4C9C-B756-28DB-CB7E91814764}"/>
            </ac:picMkLst>
          </pc:picChg>
        </pc:sldLayoutChg>
      </pc:sldMasterChg>
      <pc:sldMasterChg chg="addSp modSldLayout">
        <pc:chgData name="Christopher Petty" userId="bf818153a42b4487" providerId="LiveId" clId="{079F3F94-4299-4003-885D-CE7C79681707}" dt="2025-07-14T17:59:53.915" v="184"/>
        <pc:sldMasterMkLst>
          <pc:docMk/>
          <pc:sldMasterMk cId="3043854055" sldId="2147483787"/>
        </pc:sldMasterMkLst>
        <pc:spChg chg="add">
          <ac:chgData name="Christopher Petty" userId="bf818153a42b4487" providerId="LiveId" clId="{079F3F94-4299-4003-885D-CE7C79681707}" dt="2025-07-14T17:59:53.915" v="184"/>
          <ac:spMkLst>
            <pc:docMk/>
            <pc:sldMasterMk cId="3043854055" sldId="2147483787"/>
            <ac:spMk id="13" creationId="{B139AB48-B2FF-EC6E-F480-A1ECC9DEFD6C}"/>
          </ac:spMkLst>
        </pc:spChg>
        <pc:spChg chg="add">
          <ac:chgData name="Christopher Petty" userId="bf818153a42b4487" providerId="LiveId" clId="{079F3F94-4299-4003-885D-CE7C79681707}" dt="2025-07-14T17:59:53.915" v="184"/>
          <ac:spMkLst>
            <pc:docMk/>
            <pc:sldMasterMk cId="3043854055" sldId="2147483787"/>
            <ac:spMk id="16" creationId="{E4D7D6A6-3684-2509-955E-F924413C00C8}"/>
          </ac:spMkLst>
        </pc:spChg>
        <pc:spChg chg="add">
          <ac:chgData name="Christopher Petty" userId="bf818153a42b4487" providerId="LiveId" clId="{079F3F94-4299-4003-885D-CE7C79681707}" dt="2025-07-14T17:59:53.915" v="184"/>
          <ac:spMkLst>
            <pc:docMk/>
            <pc:sldMasterMk cId="3043854055" sldId="2147483787"/>
            <ac:spMk id="18" creationId="{D98F6512-7D88-1415-4DB7-69F0DF450C84}"/>
          </ac:spMkLst>
        </pc:spChg>
        <pc:spChg chg="add">
          <ac:chgData name="Christopher Petty" userId="bf818153a42b4487" providerId="LiveId" clId="{079F3F94-4299-4003-885D-CE7C79681707}" dt="2025-07-14T17:59:53.915" v="184"/>
          <ac:spMkLst>
            <pc:docMk/>
            <pc:sldMasterMk cId="3043854055" sldId="2147483787"/>
            <ac:spMk id="19" creationId="{881060D9-54D1-322B-A73D-9533506858E5}"/>
          </ac:spMkLst>
        </pc:spChg>
        <pc:spChg chg="add">
          <ac:chgData name="Christopher Petty" userId="bf818153a42b4487" providerId="LiveId" clId="{079F3F94-4299-4003-885D-CE7C79681707}" dt="2025-07-14T17:59:53.915" v="184"/>
          <ac:spMkLst>
            <pc:docMk/>
            <pc:sldMasterMk cId="3043854055" sldId="2147483787"/>
            <ac:spMk id="23" creationId="{D8A1ED0F-B182-DFAB-E75B-3D41F3A411A1}"/>
          </ac:spMkLst>
        </pc:spChg>
        <pc:spChg chg="add">
          <ac:chgData name="Christopher Petty" userId="bf818153a42b4487" providerId="LiveId" clId="{079F3F94-4299-4003-885D-CE7C79681707}" dt="2025-07-14T17:59:53.915" v="184"/>
          <ac:spMkLst>
            <pc:docMk/>
            <pc:sldMasterMk cId="3043854055" sldId="2147483787"/>
            <ac:spMk id="34" creationId="{FA430958-EEFF-34AF-E3C3-4D09D2BBC00B}"/>
          </ac:spMkLst>
        </pc:spChg>
        <pc:spChg chg="add">
          <ac:chgData name="Christopher Petty" userId="bf818153a42b4487" providerId="LiveId" clId="{079F3F94-4299-4003-885D-CE7C79681707}" dt="2025-07-14T17:59:53.915" v="184"/>
          <ac:spMkLst>
            <pc:docMk/>
            <pc:sldMasterMk cId="3043854055" sldId="2147483787"/>
            <ac:spMk id="38" creationId="{C544DDE5-4005-4875-F305-84A271059C5C}"/>
          </ac:spMkLst>
        </pc:spChg>
        <pc:spChg chg="add">
          <ac:chgData name="Christopher Petty" userId="bf818153a42b4487" providerId="LiveId" clId="{079F3F94-4299-4003-885D-CE7C79681707}" dt="2025-07-14T17:59:53.915" v="184"/>
          <ac:spMkLst>
            <pc:docMk/>
            <pc:sldMasterMk cId="3043854055" sldId="2147483787"/>
            <ac:spMk id="41" creationId="{2A02ED54-253F-8454-6065-B196FDD7E818}"/>
          </ac:spMkLst>
        </pc:spChg>
        <pc:spChg chg="add">
          <ac:chgData name="Christopher Petty" userId="bf818153a42b4487" providerId="LiveId" clId="{079F3F94-4299-4003-885D-CE7C79681707}" dt="2025-07-14T17:59:53.915" v="184"/>
          <ac:spMkLst>
            <pc:docMk/>
            <pc:sldMasterMk cId="3043854055" sldId="2147483787"/>
            <ac:spMk id="43" creationId="{EB178FD9-50E5-AAAD-DDE4-F360EFB82E8A}"/>
          </ac:spMkLst>
        </pc:spChg>
        <pc:spChg chg="add">
          <ac:chgData name="Christopher Petty" userId="bf818153a42b4487" providerId="LiveId" clId="{079F3F94-4299-4003-885D-CE7C79681707}" dt="2025-07-14T17:59:53.915" v="184"/>
          <ac:spMkLst>
            <pc:docMk/>
            <pc:sldMasterMk cId="3043854055" sldId="2147483787"/>
            <ac:spMk id="51" creationId="{F8C77882-EDEA-4215-EC3B-11EB742DCAD1}"/>
          </ac:spMkLst>
        </pc:spChg>
        <pc:sldLayoutChg chg="addSp">
          <pc:chgData name="Christopher Petty" userId="bf818153a42b4487" providerId="LiveId" clId="{079F3F94-4299-4003-885D-CE7C79681707}" dt="2025-07-14T17:59:53.915" v="184"/>
          <pc:sldLayoutMkLst>
            <pc:docMk/>
            <pc:sldMasterMk cId="3043854055" sldId="2147483787"/>
            <pc:sldLayoutMk cId="1208158666" sldId="2147483788"/>
          </pc:sldLayoutMkLst>
          <pc:grpChg chg="add">
            <ac:chgData name="Christopher Petty" userId="bf818153a42b4487" providerId="LiveId" clId="{079F3F94-4299-4003-885D-CE7C79681707}" dt="2025-07-14T17:59:53.915" v="184"/>
            <ac:grpSpMkLst>
              <pc:docMk/>
              <pc:sldMasterMk cId="3043854055" sldId="2147483787"/>
              <pc:sldLayoutMk cId="1208158666" sldId="2147483788"/>
              <ac:grpSpMk id="10" creationId="{DE62EB5C-3C3D-ACC6-FBFE-6FE585C848EF}"/>
            </ac:grpSpMkLst>
          </pc:grpChg>
          <pc:picChg chg="add">
            <ac:chgData name="Christopher Petty" userId="bf818153a42b4487" providerId="LiveId" clId="{079F3F94-4299-4003-885D-CE7C79681707}" dt="2025-07-14T17:59:53.915" v="184"/>
            <ac:picMkLst>
              <pc:docMk/>
              <pc:sldMasterMk cId="3043854055" sldId="2147483787"/>
              <pc:sldLayoutMk cId="1208158666" sldId="2147483788"/>
              <ac:picMk id="15" creationId="{B993B7BB-7958-EC3F-C97B-421A1DAC7666}"/>
            </ac:picMkLst>
          </pc:picChg>
        </pc:sldLayoutChg>
      </pc:sldMasterChg>
      <pc:sldMasterChg chg="addSp modSldLayout">
        <pc:chgData name="Christopher Petty" userId="bf818153a42b4487" providerId="LiveId" clId="{079F3F94-4299-4003-885D-CE7C79681707}" dt="2025-07-14T18:00:32.322" v="189"/>
        <pc:sldMasterMkLst>
          <pc:docMk/>
          <pc:sldMasterMk cId="3285525212" sldId="2147483799"/>
        </pc:sldMasterMkLst>
        <pc:spChg chg="add">
          <ac:chgData name="Christopher Petty" userId="bf818153a42b4487" providerId="LiveId" clId="{079F3F94-4299-4003-885D-CE7C79681707}" dt="2025-07-14T18:00:32.322" v="189"/>
          <ac:spMkLst>
            <pc:docMk/>
            <pc:sldMasterMk cId="3285525212" sldId="2147483799"/>
            <ac:spMk id="21" creationId="{E8E7297F-6BF1-5195-5F0C-0BCD91061812}"/>
          </ac:spMkLst>
        </pc:spChg>
        <pc:spChg chg="add">
          <ac:chgData name="Christopher Petty" userId="bf818153a42b4487" providerId="LiveId" clId="{079F3F94-4299-4003-885D-CE7C79681707}" dt="2025-07-14T18:00:32.322" v="189"/>
          <ac:spMkLst>
            <pc:docMk/>
            <pc:sldMasterMk cId="3285525212" sldId="2147483799"/>
            <ac:spMk id="22" creationId="{F635E50B-382E-43D5-4D30-8BB359C9C726}"/>
          </ac:spMkLst>
        </pc:spChg>
        <pc:spChg chg="add">
          <ac:chgData name="Christopher Petty" userId="bf818153a42b4487" providerId="LiveId" clId="{079F3F94-4299-4003-885D-CE7C79681707}" dt="2025-07-14T18:00:32.322" v="189"/>
          <ac:spMkLst>
            <pc:docMk/>
            <pc:sldMasterMk cId="3285525212" sldId="2147483799"/>
            <ac:spMk id="23" creationId="{97D4E590-53BA-F35E-42B6-4A8C0205FF95}"/>
          </ac:spMkLst>
        </pc:spChg>
        <pc:spChg chg="add">
          <ac:chgData name="Christopher Petty" userId="bf818153a42b4487" providerId="LiveId" clId="{079F3F94-4299-4003-885D-CE7C79681707}" dt="2025-07-14T18:00:32.322" v="189"/>
          <ac:spMkLst>
            <pc:docMk/>
            <pc:sldMasterMk cId="3285525212" sldId="2147483799"/>
            <ac:spMk id="24" creationId="{CBBA0E68-497A-6442-D847-E3656DA80219}"/>
          </ac:spMkLst>
        </pc:spChg>
        <pc:spChg chg="add">
          <ac:chgData name="Christopher Petty" userId="bf818153a42b4487" providerId="LiveId" clId="{079F3F94-4299-4003-885D-CE7C79681707}" dt="2025-07-14T18:00:32.322" v="189"/>
          <ac:spMkLst>
            <pc:docMk/>
            <pc:sldMasterMk cId="3285525212" sldId="2147483799"/>
            <ac:spMk id="33" creationId="{DD1432EC-8FB6-5501-905A-0B6AE27A0FD4}"/>
          </ac:spMkLst>
        </pc:spChg>
        <pc:spChg chg="add">
          <ac:chgData name="Christopher Petty" userId="bf818153a42b4487" providerId="LiveId" clId="{079F3F94-4299-4003-885D-CE7C79681707}" dt="2025-07-14T18:00:32.322" v="189"/>
          <ac:spMkLst>
            <pc:docMk/>
            <pc:sldMasterMk cId="3285525212" sldId="2147483799"/>
            <ac:spMk id="34" creationId="{222B6A0F-A3DA-C45E-139B-79D7854193AE}"/>
          </ac:spMkLst>
        </pc:spChg>
        <pc:spChg chg="add">
          <ac:chgData name="Christopher Petty" userId="bf818153a42b4487" providerId="LiveId" clId="{079F3F94-4299-4003-885D-CE7C79681707}" dt="2025-07-14T18:00:32.322" v="189"/>
          <ac:spMkLst>
            <pc:docMk/>
            <pc:sldMasterMk cId="3285525212" sldId="2147483799"/>
            <ac:spMk id="35" creationId="{6A2C83AC-DC7C-3B6A-29DF-6B452CEBD41D}"/>
          </ac:spMkLst>
        </pc:spChg>
        <pc:spChg chg="add">
          <ac:chgData name="Christopher Petty" userId="bf818153a42b4487" providerId="LiveId" clId="{079F3F94-4299-4003-885D-CE7C79681707}" dt="2025-07-14T18:00:32.322" v="189"/>
          <ac:spMkLst>
            <pc:docMk/>
            <pc:sldMasterMk cId="3285525212" sldId="2147483799"/>
            <ac:spMk id="40" creationId="{CD7DF664-8AB2-B8BB-6DDB-D95E08F096BE}"/>
          </ac:spMkLst>
        </pc:spChg>
        <pc:spChg chg="add">
          <ac:chgData name="Christopher Petty" userId="bf818153a42b4487" providerId="LiveId" clId="{079F3F94-4299-4003-885D-CE7C79681707}" dt="2025-07-14T18:00:32.322" v="189"/>
          <ac:spMkLst>
            <pc:docMk/>
            <pc:sldMasterMk cId="3285525212" sldId="2147483799"/>
            <ac:spMk id="42" creationId="{D10B4807-1D64-EFEF-9730-609CD686BF46}"/>
          </ac:spMkLst>
        </pc:spChg>
        <pc:spChg chg="add">
          <ac:chgData name="Christopher Petty" userId="bf818153a42b4487" providerId="LiveId" clId="{079F3F94-4299-4003-885D-CE7C79681707}" dt="2025-07-14T18:00:32.322" v="189"/>
          <ac:spMkLst>
            <pc:docMk/>
            <pc:sldMasterMk cId="3285525212" sldId="2147483799"/>
            <ac:spMk id="51" creationId="{CB9E2FCC-75FE-C4D0-B120-C0588C5F6AEE}"/>
          </ac:spMkLst>
        </pc:spChg>
        <pc:sldLayoutChg chg="addSp">
          <pc:chgData name="Christopher Petty" userId="bf818153a42b4487" providerId="LiveId" clId="{079F3F94-4299-4003-885D-CE7C79681707}" dt="2025-07-14T18:00:32.322" v="189"/>
          <pc:sldLayoutMkLst>
            <pc:docMk/>
            <pc:sldMasterMk cId="3285525212" sldId="2147483799"/>
            <pc:sldLayoutMk cId="1639789579" sldId="2147483800"/>
          </pc:sldLayoutMkLst>
          <pc:grpChg chg="add">
            <ac:chgData name="Christopher Petty" userId="bf818153a42b4487" providerId="LiveId" clId="{079F3F94-4299-4003-885D-CE7C79681707}" dt="2025-07-14T18:00:32.322" v="189"/>
            <ac:grpSpMkLst>
              <pc:docMk/>
              <pc:sldMasterMk cId="3285525212" sldId="2147483799"/>
              <pc:sldLayoutMk cId="1639789579" sldId="2147483800"/>
              <ac:grpSpMk id="10" creationId="{A4B9370B-8EEC-971E-B298-F26229865107}"/>
            </ac:grpSpMkLst>
          </pc:grpChg>
          <pc:picChg chg="add">
            <ac:chgData name="Christopher Petty" userId="bf818153a42b4487" providerId="LiveId" clId="{079F3F94-4299-4003-885D-CE7C79681707}" dt="2025-07-14T18:00:32.322" v="189"/>
            <ac:picMkLst>
              <pc:docMk/>
              <pc:sldMasterMk cId="3285525212" sldId="2147483799"/>
              <pc:sldLayoutMk cId="1639789579" sldId="2147483800"/>
              <ac:picMk id="15" creationId="{20E4B18A-8346-7A2F-FA55-A6EFE059D366}"/>
            </ac:picMkLst>
          </pc:picChg>
        </pc:sldLayoutChg>
      </pc:sldMaster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d.docs.live.net/bf818153a42b4487/Desktop/School/Data%20Analytics/Capstone/job-postings.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d.docs.live.net/bf818153a42b4487/Desktop/School/Data%20Analytics/Capstone/github-ob_postingss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https://d.docs.live.net/bf818153a42b4487/Desktop/School/Data%20Analytics/Capstone/job-postings.xlsx" TargetMode="External"/><Relationship Id="rId2" Type="http://schemas.microsoft.com/office/2011/relationships/chartColorStyle" Target="colors3.xml"/><Relationship Id="rId1" Type="http://schemas.microsoft.com/office/2011/relationships/chartStyle" Target="style3.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of job postings by Location</a:t>
            </a:r>
          </a:p>
        </c:rich>
      </c:tx>
      <c:layout>
        <c:manualLayout>
          <c:xMode val="edge"/>
          <c:yMode val="edge"/>
          <c:x val="0.28388299659780197"/>
          <c:y val="0"/>
        </c:manualLayout>
      </c:layout>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695037595441919E-2"/>
          <c:y val="0.12498701298701301"/>
          <c:w val="0.9152335870780921"/>
          <c:h val="0.79120946245355694"/>
        </c:manualLayout>
      </c:layout>
      <c:barChart>
        <c:barDir val="col"/>
        <c:grouping val="clustered"/>
        <c:varyColors val="0"/>
        <c:ser>
          <c:idx val="0"/>
          <c:order val="0"/>
          <c:tx>
            <c:strRef>
              <c:f>Sheet!$B$1</c:f>
              <c:strCache>
                <c:ptCount val="1"/>
                <c:pt idx="0">
                  <c:v># of job postings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Sheet!$A$2:$A$8</c:f>
              <c:strCache>
                <c:ptCount val="7"/>
                <c:pt idx="0">
                  <c:v>Austin</c:v>
                </c:pt>
                <c:pt idx="1">
                  <c:v>San Francisco</c:v>
                </c:pt>
                <c:pt idx="2">
                  <c:v>Los Angeles</c:v>
                </c:pt>
                <c:pt idx="3">
                  <c:v>New York</c:v>
                </c:pt>
                <c:pt idx="4">
                  <c:v>Seattle</c:v>
                </c:pt>
                <c:pt idx="5">
                  <c:v>Detroit</c:v>
                </c:pt>
                <c:pt idx="6">
                  <c:v>Washington DC</c:v>
                </c:pt>
              </c:strCache>
            </c:strRef>
          </c:cat>
          <c:val>
            <c:numRef>
              <c:f>Sheet!$B$2:$B$8</c:f>
              <c:numCache>
                <c:formatCode>General</c:formatCode>
                <c:ptCount val="7"/>
                <c:pt idx="0">
                  <c:v>434</c:v>
                </c:pt>
                <c:pt idx="1">
                  <c:v>435</c:v>
                </c:pt>
                <c:pt idx="2">
                  <c:v>640</c:v>
                </c:pt>
                <c:pt idx="3">
                  <c:v>3226</c:v>
                </c:pt>
                <c:pt idx="4">
                  <c:v>3375</c:v>
                </c:pt>
                <c:pt idx="5">
                  <c:v>3945</c:v>
                </c:pt>
                <c:pt idx="6">
                  <c:v>5316</c:v>
                </c:pt>
              </c:numCache>
            </c:numRef>
          </c:val>
          <c:extLst>
            <c:ext xmlns:c16="http://schemas.microsoft.com/office/drawing/2014/chart" uri="{C3380CC4-5D6E-409C-BE32-E72D297353CC}">
              <c16:uniqueId val="{00000000-4AFA-4F02-B915-C64BB380E720}"/>
            </c:ext>
          </c:extLst>
        </c:ser>
        <c:dLbls>
          <c:dLblPos val="outEnd"/>
          <c:showLegendKey val="0"/>
          <c:showVal val="1"/>
          <c:showCatName val="0"/>
          <c:showSerName val="0"/>
          <c:showPercent val="0"/>
          <c:showBubbleSize val="0"/>
        </c:dLbls>
        <c:gapWidth val="219"/>
        <c:overlap val="-27"/>
        <c:axId val="962702015"/>
        <c:axId val="962703935"/>
      </c:barChart>
      <c:catAx>
        <c:axId val="96270201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703935"/>
        <c:crosses val="autoZero"/>
        <c:auto val="1"/>
        <c:lblAlgn val="ctr"/>
        <c:lblOffset val="100"/>
        <c:noMultiLvlLbl val="0"/>
      </c:catAx>
      <c:valAx>
        <c:axId val="96270393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96270201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dirty="0"/>
              <a:t># of job postings by Language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Sheet!$B$1</c:f>
              <c:strCache>
                <c:ptCount val="1"/>
                <c:pt idx="0">
                  <c:v># of job postings</c:v>
                </c:pt>
              </c:strCache>
            </c:strRef>
          </c:tx>
          <c:spPr>
            <a:solidFill>
              <a:schemeClr val="accent1"/>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Sheet!$A$2:$A$13</c:f>
              <c:strCache>
                <c:ptCount val="11"/>
                <c:pt idx="0">
                  <c:v>MySQL Server</c:v>
                </c:pt>
                <c:pt idx="1">
                  <c:v>PostgreSQL</c:v>
                </c:pt>
                <c:pt idx="2">
                  <c:v>Scala</c:v>
                </c:pt>
                <c:pt idx="3">
                  <c:v>MongoDB</c:v>
                </c:pt>
                <c:pt idx="4">
                  <c:v>SQL Server</c:v>
                </c:pt>
                <c:pt idx="5">
                  <c:v>C++</c:v>
                </c:pt>
                <c:pt idx="6">
                  <c:v>JavaScript</c:v>
                </c:pt>
                <c:pt idx="7">
                  <c:v>Oracle</c:v>
                </c:pt>
                <c:pt idx="8">
                  <c:v>Python</c:v>
                </c:pt>
                <c:pt idx="9">
                  <c:v>Java</c:v>
                </c:pt>
                <c:pt idx="10">
                  <c:v>C</c:v>
                </c:pt>
              </c:strCache>
            </c:strRef>
          </c:cat>
          <c:val>
            <c:numRef>
              <c:f>Sheet!$B$2:$B$13</c:f>
              <c:numCache>
                <c:formatCode>General</c:formatCode>
                <c:ptCount val="12"/>
                <c:pt idx="0">
                  <c:v>0</c:v>
                </c:pt>
                <c:pt idx="1">
                  <c:v>10</c:v>
                </c:pt>
                <c:pt idx="2">
                  <c:v>33</c:v>
                </c:pt>
                <c:pt idx="3">
                  <c:v>174</c:v>
                </c:pt>
                <c:pt idx="4">
                  <c:v>250</c:v>
                </c:pt>
                <c:pt idx="5">
                  <c:v>305</c:v>
                </c:pt>
                <c:pt idx="6">
                  <c:v>355</c:v>
                </c:pt>
                <c:pt idx="7">
                  <c:v>784</c:v>
                </c:pt>
                <c:pt idx="8">
                  <c:v>1173</c:v>
                </c:pt>
                <c:pt idx="9">
                  <c:v>2609</c:v>
                </c:pt>
                <c:pt idx="10">
                  <c:v>13498</c:v>
                </c:pt>
              </c:numCache>
            </c:numRef>
          </c:val>
          <c:extLst>
            <c:ext xmlns:c16="http://schemas.microsoft.com/office/drawing/2014/chart" uri="{C3380CC4-5D6E-409C-BE32-E72D297353CC}">
              <c16:uniqueId val="{00000000-FA7A-4A13-90E5-4916DC78E9F6}"/>
            </c:ext>
          </c:extLst>
        </c:ser>
        <c:dLbls>
          <c:dLblPos val="outEnd"/>
          <c:showLegendKey val="0"/>
          <c:showVal val="1"/>
          <c:showCatName val="0"/>
          <c:showSerName val="0"/>
          <c:showPercent val="0"/>
          <c:showBubbleSize val="0"/>
        </c:dLbls>
        <c:gapWidth val="219"/>
        <c:overlap val="-27"/>
        <c:axId val="609556463"/>
        <c:axId val="609557903"/>
      </c:barChart>
      <c:catAx>
        <c:axId val="60955646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557903"/>
        <c:crosses val="autoZero"/>
        <c:auto val="1"/>
        <c:lblAlgn val="ctr"/>
        <c:lblOffset val="100"/>
        <c:noMultiLvlLbl val="0"/>
      </c:catAx>
      <c:valAx>
        <c:axId val="60955790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0955646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Sheet!$B$20</c:f>
              <c:strCache>
                <c:ptCount val="1"/>
                <c:pt idx="0">
                  <c:v>Average Annual Salary</c:v>
                </c:pt>
              </c:strCache>
            </c:strRef>
          </c:tx>
          <c:spPr>
            <a:solidFill>
              <a:schemeClr val="accent1"/>
            </a:solidFill>
            <a:ln>
              <a:noFill/>
            </a:ln>
            <a:effectLst/>
          </c:spPr>
          <c:invertIfNegative val="0"/>
          <c:cat>
            <c:strRef>
              <c:f>Sheet!$A$21:$A$30</c:f>
              <c:strCache>
                <c:ptCount val="10"/>
                <c:pt idx="0">
                  <c:v>Swift</c:v>
                </c:pt>
                <c:pt idx="1">
                  <c:v>Python</c:v>
                </c:pt>
                <c:pt idx="2">
                  <c:v>C++</c:v>
                </c:pt>
                <c:pt idx="3">
                  <c:v>Javascript</c:v>
                </c:pt>
                <c:pt idx="4">
                  <c:v>Java</c:v>
                </c:pt>
                <c:pt idx="5">
                  <c:v>Go</c:v>
                </c:pt>
                <c:pt idx="6">
                  <c:v>R</c:v>
                </c:pt>
                <c:pt idx="7">
                  <c:v>C#</c:v>
                </c:pt>
                <c:pt idx="8">
                  <c:v>SQL</c:v>
                </c:pt>
                <c:pt idx="9">
                  <c:v>PHP</c:v>
                </c:pt>
              </c:strCache>
            </c:strRef>
          </c:cat>
          <c:val>
            <c:numRef>
              <c:f>Sheet!$B$21:$B$30</c:f>
              <c:numCache>
                <c:formatCode>_(* #,##0_);_(* \(#,##0\);_(* "-"??_);_(@_)</c:formatCode>
                <c:ptCount val="10"/>
                <c:pt idx="0">
                  <c:v>130801</c:v>
                </c:pt>
                <c:pt idx="1">
                  <c:v>114383</c:v>
                </c:pt>
                <c:pt idx="2">
                  <c:v>113865</c:v>
                </c:pt>
                <c:pt idx="3">
                  <c:v>110981</c:v>
                </c:pt>
                <c:pt idx="4">
                  <c:v>101013</c:v>
                </c:pt>
                <c:pt idx="5">
                  <c:v>94082</c:v>
                </c:pt>
                <c:pt idx="6">
                  <c:v>92037</c:v>
                </c:pt>
                <c:pt idx="7">
                  <c:v>88726</c:v>
                </c:pt>
                <c:pt idx="8">
                  <c:v>84793</c:v>
                </c:pt>
                <c:pt idx="9">
                  <c:v>84727</c:v>
                </c:pt>
              </c:numCache>
            </c:numRef>
          </c:val>
          <c:extLst>
            <c:ext xmlns:c16="http://schemas.microsoft.com/office/drawing/2014/chart" uri="{C3380CC4-5D6E-409C-BE32-E72D297353CC}">
              <c16:uniqueId val="{00000000-23E4-44EF-9925-3690BD59B93B}"/>
            </c:ext>
          </c:extLst>
        </c:ser>
        <c:dLbls>
          <c:showLegendKey val="0"/>
          <c:showVal val="0"/>
          <c:showCatName val="0"/>
          <c:showSerName val="0"/>
          <c:showPercent val="0"/>
          <c:showBubbleSize val="0"/>
        </c:dLbls>
        <c:gapWidth val="219"/>
        <c:overlap val="-27"/>
        <c:axId val="566907536"/>
        <c:axId val="566904656"/>
      </c:barChart>
      <c:catAx>
        <c:axId val="56690753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904656"/>
        <c:crosses val="autoZero"/>
        <c:auto val="1"/>
        <c:lblAlgn val="ctr"/>
        <c:lblOffset val="100"/>
        <c:noMultiLvlLbl val="0"/>
      </c:catAx>
      <c:valAx>
        <c:axId val="566904656"/>
        <c:scaling>
          <c:orientation val="minMax"/>
        </c:scaling>
        <c:delete val="0"/>
        <c:axPos val="l"/>
        <c:majorGridlines>
          <c:spPr>
            <a:ln w="9525" cap="flat" cmpd="sng" algn="ctr">
              <a:solidFill>
                <a:schemeClr val="tx1">
                  <a:lumMod val="15000"/>
                  <a:lumOff val="85000"/>
                </a:schemeClr>
              </a:solidFill>
              <a:round/>
            </a:ln>
            <a:effectLst/>
          </c:spPr>
        </c:majorGridlines>
        <c:numFmt formatCode="_(* #,##0_);_(* \(#,##0\);_(*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56690753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497948-54D2-43F8-9A63-A99FE3051738}" type="datetimeFigureOut">
              <a:rPr lang="en-US" smtClean="0"/>
              <a:t>7/14/2025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r>
              <a:rPr lang="en-US"/>
              <a:t> </a:t>
            </a: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EBDA0E2-FEBD-4B65-8F16-724CF984F377}" type="slidenum">
              <a:rPr lang="en-US" smtClean="0"/>
              <a:t>‹#›</a:t>
            </a:fld>
            <a:endParaRPr lang="en-US"/>
          </a:p>
        </p:txBody>
      </p:sp>
    </p:spTree>
    <p:extLst>
      <p:ext uri="{BB962C8B-B14F-4D97-AF65-F5344CB8AC3E}">
        <p14:creationId xmlns:p14="http://schemas.microsoft.com/office/powerpoint/2010/main" val="2802222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a:t>
            </a:fld>
            <a:endParaRPr lang="en-US"/>
          </a:p>
        </p:txBody>
      </p:sp>
    </p:spTree>
    <p:extLst>
      <p:ext uri="{BB962C8B-B14F-4D97-AF65-F5344CB8AC3E}">
        <p14:creationId xmlns:p14="http://schemas.microsoft.com/office/powerpoint/2010/main" val="16886083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5</a:t>
            </a:fld>
            <a:endParaRPr lang="en-US"/>
          </a:p>
        </p:txBody>
      </p:sp>
    </p:spTree>
    <p:extLst>
      <p:ext uri="{BB962C8B-B14F-4D97-AF65-F5344CB8AC3E}">
        <p14:creationId xmlns:p14="http://schemas.microsoft.com/office/powerpoint/2010/main" val="39387878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EBDA0E2-FEBD-4B65-8F16-724CF984F377}" type="slidenum">
              <a:rPr lang="en-US" smtClean="0"/>
              <a:t>15</a:t>
            </a:fld>
            <a:endParaRPr lang="en-US"/>
          </a:p>
        </p:txBody>
      </p:sp>
    </p:spTree>
    <p:extLst>
      <p:ext uri="{BB962C8B-B14F-4D97-AF65-F5344CB8AC3E}">
        <p14:creationId xmlns:p14="http://schemas.microsoft.com/office/powerpoint/2010/main" val="8581324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svg"/><Relationship Id="rId2" Type="http://schemas.openxmlformats.org/officeDocument/2006/relationships/image" Target="../media/image2.png"/><Relationship Id="rId1" Type="http://schemas.openxmlformats.org/officeDocument/2006/relationships/slideMaster" Target="../slideMasters/slideMaster1.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A4B9370B-8EEC-971E-B298-F26229865107}"/>
              </a:ext>
            </a:extLst>
          </p:cNvPr>
          <p:cNvGrpSpPr/>
          <p:nvPr userDrawn="1"/>
        </p:nvGrpSpPr>
        <p:grpSpPr>
          <a:xfrm>
            <a:off x="11094856" y="6244940"/>
            <a:ext cx="1098532" cy="613059"/>
            <a:chOff x="8965342" y="4231217"/>
            <a:chExt cx="1608171" cy="897474"/>
          </a:xfrm>
        </p:grpSpPr>
        <p:pic>
          <p:nvPicPr>
            <p:cNvPr id="11" name="Graphic 10">
              <a:extLst>
                <a:ext uri="{FF2B5EF4-FFF2-40B4-BE49-F238E27FC236}">
                  <a16:creationId xmlns:a16="http://schemas.microsoft.com/office/drawing/2014/main" id="{21943ADB-C74F-1876-8A2E-69785B3B629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9321121" y="4418033"/>
              <a:ext cx="897474" cy="355817"/>
            </a:xfrm>
            <a:prstGeom prst="rect">
              <a:avLst/>
            </a:prstGeom>
          </p:spPr>
        </p:pic>
        <p:pic>
          <p:nvPicPr>
            <p:cNvPr id="12" name="Graphic 11" hidden="1">
              <a:extLst>
                <a:ext uri="{FF2B5EF4-FFF2-40B4-BE49-F238E27FC236}">
                  <a16:creationId xmlns:a16="http://schemas.microsoft.com/office/drawing/2014/main" id="{D647140A-631A-78F4-02B1-D1C73F3487B3}"/>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9321121" y="4772874"/>
              <a:ext cx="897474" cy="355817"/>
            </a:xfrm>
            <a:prstGeom prst="rect">
              <a:avLst/>
            </a:prstGeom>
          </p:spPr>
        </p:pic>
        <p:pic>
          <p:nvPicPr>
            <p:cNvPr id="13" name="Graphic 12" hidden="1">
              <a:extLst>
                <a:ext uri="{FF2B5EF4-FFF2-40B4-BE49-F238E27FC236}">
                  <a16:creationId xmlns:a16="http://schemas.microsoft.com/office/drawing/2014/main" id="{6D2BEB4E-5C89-2BD4-AB6C-363F7CA4F742}"/>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9946868" y="4502045"/>
              <a:ext cx="897474" cy="355817"/>
            </a:xfrm>
            <a:prstGeom prst="rect">
              <a:avLst/>
            </a:prstGeom>
          </p:spPr>
        </p:pic>
        <p:pic>
          <p:nvPicPr>
            <p:cNvPr id="14" name="Graphic 13" hidden="1">
              <a:extLst>
                <a:ext uri="{FF2B5EF4-FFF2-40B4-BE49-F238E27FC236}">
                  <a16:creationId xmlns:a16="http://schemas.microsoft.com/office/drawing/2014/main" id="{CD05E20E-CC15-9AFC-42EC-444A6F288009}"/>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rot="16200000">
              <a:off x="8694514" y="4502045"/>
              <a:ext cx="897474" cy="355817"/>
            </a:xfrm>
            <a:prstGeom prst="rect">
              <a:avLst/>
            </a:prstGeom>
          </p:spPr>
        </p:pic>
      </p:grpSp>
      <p:pic>
        <p:nvPicPr>
          <p:cNvPr id="15" name="Graphic 14">
            <a:extLst>
              <a:ext uri="{FF2B5EF4-FFF2-40B4-BE49-F238E27FC236}">
                <a16:creationId xmlns:a16="http://schemas.microsoft.com/office/drawing/2014/main" id="{20E4B18A-8346-7A2F-FA55-A6EFE059D366}"/>
              </a:ext>
            </a:extLst>
          </p:cNvPr>
          <p:cNvPicPr>
            <a:picLocks noChangeAspect="1"/>
          </p:cNvPicPr>
          <p:nvPr userDrawn="1"/>
        </p:nvPicPr>
        <p:blipFill>
          <a:blip r:embed="rId6">
            <a:extLst>
              <a:ext uri="{96DAC541-7B7A-43D3-8B79-37D633B846F1}">
                <asvg:svgBlip xmlns:asvg="http://schemas.microsoft.com/office/drawing/2016/SVG/main" r:embed="rId7"/>
              </a:ext>
            </a:extLst>
          </a:blip>
          <a:stretch>
            <a:fillRect/>
          </a:stretch>
        </p:blipFill>
        <p:spPr>
          <a:xfrm>
            <a:off x="241053" y="6372101"/>
            <a:ext cx="1630680" cy="247650"/>
          </a:xfrm>
          <a:prstGeom prst="rect">
            <a:avLst/>
          </a:prstGeom>
        </p:spPr>
      </p:pic>
    </p:spTree>
    <p:extLst>
      <p:ext uri="{BB962C8B-B14F-4D97-AF65-F5344CB8AC3E}">
        <p14:creationId xmlns:p14="http://schemas.microsoft.com/office/powerpoint/2010/main" val="1639789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1047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3879134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7934645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99866409"/>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845008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8"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16491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273332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2513171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7197884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B61BEF0D-F0BB-DE4B-95CE-6DB70DBA9567}" type="datetimeFigureOut">
              <a:rPr lang="en-US" smtClean="0"/>
              <a:pPr/>
              <a:t>7/14/2025</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24864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645"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solidFill>
            <a:schemeClr val="bg2">
              <a:lumMod val="90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4"/>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smtClean="0"/>
              <a:pPr/>
              <a:t>7/14/2025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79170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4.png"/><Relationship Id="rId3" Type="http://schemas.openxmlformats.org/officeDocument/2006/relationships/slideLayout" Target="../slideLayouts/slideLayout3.xml"/><Relationship Id="rId21" Type="http://schemas.openxmlformats.org/officeDocument/2006/relationships/image" Target="../media/image7.sv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svg"/><Relationship Id="rId2" Type="http://schemas.openxmlformats.org/officeDocument/2006/relationships/slideLayout" Target="../slideLayouts/slideLayout2.xml"/><Relationship Id="rId16" Type="http://schemas.openxmlformats.org/officeDocument/2006/relationships/image" Target="../media/image2.png"/><Relationship Id="rId20"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microsoft.com/office/2007/relationships/hdphoto" Target="../media/hdphoto1.wdp"/><Relationship Id="rId10" Type="http://schemas.openxmlformats.org/officeDocument/2006/relationships/slideLayout" Target="../slideLayouts/slideLayout10.xml"/><Relationship Id="rId19" Type="http://schemas.openxmlformats.org/officeDocument/2006/relationships/image" Target="../media/image5.sv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B61BEF0D-F0BB-DE4B-95CE-6DB70DBA9567}" type="datetimeFigureOut">
              <a:rPr lang="en-US" smtClean="0"/>
              <a:pPr/>
              <a:t>7/14/2025</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pic>
        <p:nvPicPr>
          <p:cNvPr id="8" name="Picture 7" descr="Text, logo&#10;&#10;Description automatically generated">
            <a:extLst>
              <a:ext uri="{FF2B5EF4-FFF2-40B4-BE49-F238E27FC236}">
                <a16:creationId xmlns:a16="http://schemas.microsoft.com/office/drawing/2014/main" id="{AF24868A-2F6E-05FC-5B26-93A321CCBF8D}"/>
              </a:ext>
            </a:extLst>
          </p:cNvPr>
          <p:cNvPicPr>
            <a:picLocks noChangeAspect="1"/>
          </p:cNvPicPr>
          <p:nvPr userDrawn="1"/>
        </p:nvPicPr>
        <p:blipFill rotWithShape="1">
          <a:blip r:embed="rId14">
            <a:alphaModFix amt="5000"/>
            <a:extLst>
              <a:ext uri="{BEBA8EAE-BF5A-486C-A8C5-ECC9F3942E4B}">
                <a14:imgProps xmlns:a14="http://schemas.microsoft.com/office/drawing/2010/main">
                  <a14:imgLayer r:embed="rId15">
                    <a14:imgEffect>
                      <a14:saturation sat="155000"/>
                    </a14:imgEffect>
                    <a14:imgEffect>
                      <a14:brightnessContrast contrast="-77000"/>
                    </a14:imgEffect>
                  </a14:imgLayer>
                </a14:imgProps>
              </a:ext>
            </a:extLst>
          </a:blip>
          <a:srcRect l="-1923" r="70315"/>
          <a:stretch/>
        </p:blipFill>
        <p:spPr>
          <a:xfrm>
            <a:off x="3345127" y="1418811"/>
            <a:ext cx="5501746" cy="4826130"/>
          </a:xfrm>
          <a:prstGeom prst="rect">
            <a:avLst/>
          </a:prstGeom>
        </p:spPr>
      </p:pic>
      <p:sp>
        <p:nvSpPr>
          <p:cNvPr id="11" name="Rectangle 10">
            <a:extLst>
              <a:ext uri="{FF2B5EF4-FFF2-40B4-BE49-F238E27FC236}">
                <a16:creationId xmlns:a16="http://schemas.microsoft.com/office/drawing/2014/main" id="{C6FC2731-F41E-D604-2B52-E4F2509E5AEE}"/>
              </a:ext>
            </a:extLst>
          </p:cNvPr>
          <p:cNvSpPr/>
          <p:nvPr userDrawn="1"/>
        </p:nvSpPr>
        <p:spPr>
          <a:xfrm>
            <a:off x="12625444" y="2728308"/>
            <a:ext cx="1235879" cy="1235878"/>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#BE95FF</a:t>
            </a:r>
          </a:p>
        </p:txBody>
      </p:sp>
      <p:sp>
        <p:nvSpPr>
          <p:cNvPr id="12" name="Rectangle 11">
            <a:extLst>
              <a:ext uri="{FF2B5EF4-FFF2-40B4-BE49-F238E27FC236}">
                <a16:creationId xmlns:a16="http://schemas.microsoft.com/office/drawing/2014/main" id="{D8DB9EF6-F275-4046-A86C-C2EF1372F505}"/>
              </a:ext>
            </a:extLst>
          </p:cNvPr>
          <p:cNvSpPr/>
          <p:nvPr userDrawn="1"/>
        </p:nvSpPr>
        <p:spPr>
          <a:xfrm>
            <a:off x="18071881" y="2728308"/>
            <a:ext cx="1235879" cy="1235878"/>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#33B1FF</a:t>
            </a:r>
          </a:p>
        </p:txBody>
      </p:sp>
      <p:sp>
        <p:nvSpPr>
          <p:cNvPr id="13" name="Rectangle 12">
            <a:extLst>
              <a:ext uri="{FF2B5EF4-FFF2-40B4-BE49-F238E27FC236}">
                <a16:creationId xmlns:a16="http://schemas.microsoft.com/office/drawing/2014/main" id="{F6992E61-22BA-0C5F-3249-FDB8256FCFA4}"/>
              </a:ext>
            </a:extLst>
          </p:cNvPr>
          <p:cNvSpPr/>
          <p:nvPr userDrawn="1"/>
        </p:nvSpPr>
        <p:spPr>
          <a:xfrm>
            <a:off x="14440923" y="2728308"/>
            <a:ext cx="1235879" cy="1235878"/>
          </a:xfrm>
          <a:prstGeom prst="rect">
            <a:avLst/>
          </a:prstGeom>
          <a:solidFill>
            <a:srgbClr val="FF7EB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#FF7EB6</a:t>
            </a:r>
          </a:p>
        </p:txBody>
      </p:sp>
      <p:sp>
        <p:nvSpPr>
          <p:cNvPr id="14" name="Rectangle 13">
            <a:extLst>
              <a:ext uri="{FF2B5EF4-FFF2-40B4-BE49-F238E27FC236}">
                <a16:creationId xmlns:a16="http://schemas.microsoft.com/office/drawing/2014/main" id="{0F3C0035-CEA6-DFEF-6B83-8031FC92E382}"/>
              </a:ext>
            </a:extLst>
          </p:cNvPr>
          <p:cNvSpPr/>
          <p:nvPr userDrawn="1"/>
        </p:nvSpPr>
        <p:spPr>
          <a:xfrm>
            <a:off x="16256402" y="2728308"/>
            <a:ext cx="1235879" cy="1235878"/>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#08BDBA</a:t>
            </a:r>
          </a:p>
        </p:txBody>
      </p:sp>
      <p:sp>
        <p:nvSpPr>
          <p:cNvPr id="15" name="TextBox 14">
            <a:extLst>
              <a:ext uri="{FF2B5EF4-FFF2-40B4-BE49-F238E27FC236}">
                <a16:creationId xmlns:a16="http://schemas.microsoft.com/office/drawing/2014/main" id="{2D6F3303-0087-17B1-FBCC-0C70978CD735}"/>
              </a:ext>
            </a:extLst>
          </p:cNvPr>
          <p:cNvSpPr txBox="1"/>
          <p:nvPr userDrawn="1"/>
        </p:nvSpPr>
        <p:spPr>
          <a:xfrm>
            <a:off x="12602453" y="3912427"/>
            <a:ext cx="1237839" cy="369332"/>
          </a:xfrm>
          <a:prstGeom prst="rect">
            <a:avLst/>
          </a:prstGeom>
          <a:noFill/>
        </p:spPr>
        <p:txBody>
          <a:bodyPr wrap="none" rtlCol="0">
            <a:spAutoFit/>
          </a:bodyPr>
          <a:lstStyle/>
          <a:p>
            <a:r>
              <a:rPr lang="en-US" b="1" i="0" dirty="0">
                <a:solidFill>
                  <a:srgbClr val="FFFFFF"/>
                </a:solidFill>
                <a:effectLst/>
              </a:rPr>
              <a:t>Purple 40</a:t>
            </a:r>
            <a:endParaRPr lang="en-US" b="1" dirty="0">
              <a:solidFill>
                <a:srgbClr val="FFFFFF"/>
              </a:solidFill>
            </a:endParaRPr>
          </a:p>
        </p:txBody>
      </p:sp>
      <p:sp>
        <p:nvSpPr>
          <p:cNvPr id="16" name="TextBox 15">
            <a:extLst>
              <a:ext uri="{FF2B5EF4-FFF2-40B4-BE49-F238E27FC236}">
                <a16:creationId xmlns:a16="http://schemas.microsoft.com/office/drawing/2014/main" id="{7BD8C03C-3C6A-8AFA-F612-BA37D5BFF2AD}"/>
              </a:ext>
            </a:extLst>
          </p:cNvPr>
          <p:cNvSpPr txBox="1"/>
          <p:nvPr userDrawn="1"/>
        </p:nvSpPr>
        <p:spPr>
          <a:xfrm>
            <a:off x="14334144" y="3912427"/>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40</a:t>
            </a:r>
            <a:endParaRPr lang="en-US" b="1" dirty="0">
              <a:solidFill>
                <a:srgbClr val="FFFFFF"/>
              </a:solidFill>
            </a:endParaRPr>
          </a:p>
        </p:txBody>
      </p:sp>
      <p:sp>
        <p:nvSpPr>
          <p:cNvPr id="17" name="TextBox 16">
            <a:extLst>
              <a:ext uri="{FF2B5EF4-FFF2-40B4-BE49-F238E27FC236}">
                <a16:creationId xmlns:a16="http://schemas.microsoft.com/office/drawing/2014/main" id="{C4399371-A634-9DBA-FCE7-1D31879A3719}"/>
              </a:ext>
            </a:extLst>
          </p:cNvPr>
          <p:cNvSpPr txBox="1"/>
          <p:nvPr userDrawn="1"/>
        </p:nvSpPr>
        <p:spPr>
          <a:xfrm>
            <a:off x="16404771" y="3912427"/>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40</a:t>
            </a:r>
            <a:endParaRPr lang="en-US" b="1" dirty="0">
              <a:solidFill>
                <a:srgbClr val="FFFFFF"/>
              </a:solidFill>
            </a:endParaRPr>
          </a:p>
        </p:txBody>
      </p:sp>
      <p:sp>
        <p:nvSpPr>
          <p:cNvPr id="18" name="TextBox 17">
            <a:extLst>
              <a:ext uri="{FF2B5EF4-FFF2-40B4-BE49-F238E27FC236}">
                <a16:creationId xmlns:a16="http://schemas.microsoft.com/office/drawing/2014/main" id="{1E5D8ED3-7FB7-316A-6A24-BEADBA509808}"/>
              </a:ext>
            </a:extLst>
          </p:cNvPr>
          <p:cNvSpPr txBox="1"/>
          <p:nvPr userDrawn="1"/>
        </p:nvSpPr>
        <p:spPr>
          <a:xfrm>
            <a:off x="18206642" y="3912427"/>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40</a:t>
            </a:r>
            <a:endParaRPr lang="en-US" b="1" dirty="0">
              <a:solidFill>
                <a:srgbClr val="FFFFFF"/>
              </a:solidFill>
            </a:endParaRPr>
          </a:p>
        </p:txBody>
      </p:sp>
      <p:sp>
        <p:nvSpPr>
          <p:cNvPr id="19" name="Rectangle 18">
            <a:extLst>
              <a:ext uri="{FF2B5EF4-FFF2-40B4-BE49-F238E27FC236}">
                <a16:creationId xmlns:a16="http://schemas.microsoft.com/office/drawing/2014/main" id="{E079982A-74D2-F442-0A67-53584D857870}"/>
              </a:ext>
            </a:extLst>
          </p:cNvPr>
          <p:cNvSpPr/>
          <p:nvPr userDrawn="1"/>
        </p:nvSpPr>
        <p:spPr>
          <a:xfrm>
            <a:off x="12625444" y="4418033"/>
            <a:ext cx="1235879" cy="1235878"/>
          </a:xfrm>
          <a:prstGeom prst="rect">
            <a:avLst/>
          </a:prstGeom>
          <a:solidFill>
            <a:srgbClr val="8A3FFC"/>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#8A3FFC</a:t>
            </a:r>
          </a:p>
        </p:txBody>
      </p:sp>
      <p:sp>
        <p:nvSpPr>
          <p:cNvPr id="20" name="Rectangle 19">
            <a:extLst>
              <a:ext uri="{FF2B5EF4-FFF2-40B4-BE49-F238E27FC236}">
                <a16:creationId xmlns:a16="http://schemas.microsoft.com/office/drawing/2014/main" id="{B9E74AC6-564F-1309-E2B4-169F739AD79F}"/>
              </a:ext>
            </a:extLst>
          </p:cNvPr>
          <p:cNvSpPr/>
          <p:nvPr userDrawn="1"/>
        </p:nvSpPr>
        <p:spPr>
          <a:xfrm>
            <a:off x="18071881" y="4418033"/>
            <a:ext cx="1235879" cy="1235878"/>
          </a:xfrm>
          <a:prstGeom prst="rect">
            <a:avLst/>
          </a:prstGeom>
          <a:solidFill>
            <a:srgbClr val="0072C3"/>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#0072C3</a:t>
            </a:r>
          </a:p>
        </p:txBody>
      </p:sp>
      <p:sp>
        <p:nvSpPr>
          <p:cNvPr id="21" name="Rectangle 20">
            <a:extLst>
              <a:ext uri="{FF2B5EF4-FFF2-40B4-BE49-F238E27FC236}">
                <a16:creationId xmlns:a16="http://schemas.microsoft.com/office/drawing/2014/main" id="{E8E7297F-6BF1-5195-5F0C-0BCD91061812}"/>
              </a:ext>
            </a:extLst>
          </p:cNvPr>
          <p:cNvSpPr/>
          <p:nvPr userDrawn="1"/>
        </p:nvSpPr>
        <p:spPr>
          <a:xfrm>
            <a:off x="14440923" y="4418033"/>
            <a:ext cx="1235879" cy="1235878"/>
          </a:xfrm>
          <a:prstGeom prst="rect">
            <a:avLst/>
          </a:prstGeom>
          <a:solidFill>
            <a:srgbClr val="D02670"/>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#D02670</a:t>
            </a:r>
          </a:p>
        </p:txBody>
      </p:sp>
      <p:sp>
        <p:nvSpPr>
          <p:cNvPr id="22" name="Rectangle 21">
            <a:extLst>
              <a:ext uri="{FF2B5EF4-FFF2-40B4-BE49-F238E27FC236}">
                <a16:creationId xmlns:a16="http://schemas.microsoft.com/office/drawing/2014/main" id="{F635E50B-382E-43D5-4D30-8BB359C9C726}"/>
              </a:ext>
            </a:extLst>
          </p:cNvPr>
          <p:cNvSpPr/>
          <p:nvPr userDrawn="1"/>
        </p:nvSpPr>
        <p:spPr>
          <a:xfrm>
            <a:off x="16256402" y="4418033"/>
            <a:ext cx="1235879" cy="1235878"/>
          </a:xfrm>
          <a:prstGeom prst="rect">
            <a:avLst/>
          </a:prstGeom>
          <a:solidFill>
            <a:srgbClr val="007D7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2"/>
                </a:solidFill>
                <a:latin typeface="IBM Plex Sans" panose="020B0503050203000203" pitchFamily="34" charset="0"/>
              </a:rPr>
              <a:t>#007D79</a:t>
            </a:r>
          </a:p>
        </p:txBody>
      </p:sp>
      <p:sp>
        <p:nvSpPr>
          <p:cNvPr id="23" name="TextBox 22">
            <a:extLst>
              <a:ext uri="{FF2B5EF4-FFF2-40B4-BE49-F238E27FC236}">
                <a16:creationId xmlns:a16="http://schemas.microsoft.com/office/drawing/2014/main" id="{97D4E590-53BA-F35E-42B6-4A8C0205FF95}"/>
              </a:ext>
            </a:extLst>
          </p:cNvPr>
          <p:cNvSpPr txBox="1"/>
          <p:nvPr userDrawn="1"/>
        </p:nvSpPr>
        <p:spPr>
          <a:xfrm>
            <a:off x="12602453" y="5602152"/>
            <a:ext cx="1237839" cy="369332"/>
          </a:xfrm>
          <a:prstGeom prst="rect">
            <a:avLst/>
          </a:prstGeom>
          <a:noFill/>
        </p:spPr>
        <p:txBody>
          <a:bodyPr wrap="none" rtlCol="0">
            <a:spAutoFit/>
          </a:bodyPr>
          <a:lstStyle/>
          <a:p>
            <a:r>
              <a:rPr lang="en-US" b="1" i="0" dirty="0">
                <a:solidFill>
                  <a:srgbClr val="FFFFFF"/>
                </a:solidFill>
                <a:effectLst/>
              </a:rPr>
              <a:t>Purple 60</a:t>
            </a:r>
            <a:endParaRPr lang="en-US" b="1" dirty="0">
              <a:solidFill>
                <a:srgbClr val="FFFFFF"/>
              </a:solidFill>
            </a:endParaRPr>
          </a:p>
        </p:txBody>
      </p:sp>
      <p:sp>
        <p:nvSpPr>
          <p:cNvPr id="24" name="TextBox 23">
            <a:extLst>
              <a:ext uri="{FF2B5EF4-FFF2-40B4-BE49-F238E27FC236}">
                <a16:creationId xmlns:a16="http://schemas.microsoft.com/office/drawing/2014/main" id="{CBBA0E68-497A-6442-D847-E3656DA80219}"/>
              </a:ext>
            </a:extLst>
          </p:cNvPr>
          <p:cNvSpPr txBox="1"/>
          <p:nvPr userDrawn="1"/>
        </p:nvSpPr>
        <p:spPr>
          <a:xfrm>
            <a:off x="14334144" y="5602152"/>
            <a:ext cx="1448025"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60</a:t>
            </a:r>
            <a:endParaRPr lang="en-US" b="1" dirty="0">
              <a:solidFill>
                <a:srgbClr val="FFFFFF"/>
              </a:solidFill>
            </a:endParaRPr>
          </a:p>
        </p:txBody>
      </p:sp>
      <p:sp>
        <p:nvSpPr>
          <p:cNvPr id="25" name="TextBox 24">
            <a:extLst>
              <a:ext uri="{FF2B5EF4-FFF2-40B4-BE49-F238E27FC236}">
                <a16:creationId xmlns:a16="http://schemas.microsoft.com/office/drawing/2014/main" id="{2DF82C70-A8EB-6652-06DC-3E977195B5C7}"/>
              </a:ext>
            </a:extLst>
          </p:cNvPr>
          <p:cNvSpPr txBox="1"/>
          <p:nvPr userDrawn="1"/>
        </p:nvSpPr>
        <p:spPr>
          <a:xfrm>
            <a:off x="16404771" y="5602152"/>
            <a:ext cx="966931"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60</a:t>
            </a:r>
            <a:endParaRPr lang="en-US" b="1" dirty="0">
              <a:solidFill>
                <a:srgbClr val="FFFFFF"/>
              </a:solidFill>
            </a:endParaRPr>
          </a:p>
        </p:txBody>
      </p:sp>
      <p:sp>
        <p:nvSpPr>
          <p:cNvPr id="26" name="TextBox 25">
            <a:extLst>
              <a:ext uri="{FF2B5EF4-FFF2-40B4-BE49-F238E27FC236}">
                <a16:creationId xmlns:a16="http://schemas.microsoft.com/office/drawing/2014/main" id="{12B9189D-3BE6-2C13-73BF-833CEC601314}"/>
              </a:ext>
            </a:extLst>
          </p:cNvPr>
          <p:cNvSpPr txBox="1"/>
          <p:nvPr userDrawn="1"/>
        </p:nvSpPr>
        <p:spPr>
          <a:xfrm>
            <a:off x="18206642" y="5602152"/>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60</a:t>
            </a:r>
            <a:endParaRPr lang="en-US" b="1" dirty="0">
              <a:solidFill>
                <a:srgbClr val="FFFFFF"/>
              </a:solidFill>
            </a:endParaRPr>
          </a:p>
        </p:txBody>
      </p:sp>
      <p:sp>
        <p:nvSpPr>
          <p:cNvPr id="27" name="Rectangle 26">
            <a:extLst>
              <a:ext uri="{FF2B5EF4-FFF2-40B4-BE49-F238E27FC236}">
                <a16:creationId xmlns:a16="http://schemas.microsoft.com/office/drawing/2014/main" id="{9656226C-80C6-0571-551C-C2394F003AF7}"/>
              </a:ext>
            </a:extLst>
          </p:cNvPr>
          <p:cNvSpPr/>
          <p:nvPr userDrawn="1"/>
        </p:nvSpPr>
        <p:spPr>
          <a:xfrm>
            <a:off x="19512379" y="2712316"/>
            <a:ext cx="1267863" cy="1267862"/>
          </a:xfrm>
          <a:prstGeom prst="rect">
            <a:avLst/>
          </a:prstGeom>
          <a:solidFill>
            <a:srgbClr val="121619"/>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Icon</a:t>
            </a:r>
          </a:p>
          <a:p>
            <a:pPr algn="ctr"/>
            <a:r>
              <a:rPr lang="en-US" dirty="0">
                <a:solidFill>
                  <a:schemeClr val="bg2"/>
                </a:solidFill>
                <a:latin typeface="IBM Plex Sans" panose="020B0503050203000203" pitchFamily="34" charset="0"/>
              </a:rPr>
              <a:t>#</a:t>
            </a:r>
            <a:r>
              <a:rPr lang="en-US" b="0" i="0" dirty="0">
                <a:solidFill>
                  <a:srgbClr val="FFFFFF"/>
                </a:solidFill>
                <a:effectLst/>
                <a:latin typeface="IBM Plex Mono" panose="020B0509050203000203" pitchFamily="49" charset="0"/>
              </a:rPr>
              <a:t>000000</a:t>
            </a:r>
            <a:endParaRPr lang="en-US" dirty="0">
              <a:solidFill>
                <a:schemeClr val="bg2"/>
              </a:solidFill>
              <a:latin typeface="IBM Plex Sans" panose="020B0503050203000203" pitchFamily="34" charset="0"/>
            </a:endParaRPr>
          </a:p>
        </p:txBody>
      </p:sp>
      <p:sp>
        <p:nvSpPr>
          <p:cNvPr id="28" name="Rectangle 27">
            <a:extLst>
              <a:ext uri="{FF2B5EF4-FFF2-40B4-BE49-F238E27FC236}">
                <a16:creationId xmlns:a16="http://schemas.microsoft.com/office/drawing/2014/main" id="{C5AF936B-3517-0D80-FC4A-ED3F01BC456B}"/>
              </a:ext>
            </a:extLst>
          </p:cNvPr>
          <p:cNvSpPr/>
          <p:nvPr userDrawn="1"/>
        </p:nvSpPr>
        <p:spPr>
          <a:xfrm>
            <a:off x="19510690" y="4403963"/>
            <a:ext cx="1264019" cy="1264018"/>
          </a:xfrm>
          <a:prstGeom prst="rect">
            <a:avLst/>
          </a:prstGeom>
          <a:solidFill>
            <a:srgbClr val="FFFF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rgbClr val="262626"/>
                </a:solidFill>
                <a:latin typeface="IBM Plex Sans" panose="020B0503050203000203" pitchFamily="34" charset="0"/>
              </a:rPr>
              <a:t>Icon</a:t>
            </a:r>
          </a:p>
          <a:p>
            <a:pPr algn="ctr"/>
            <a:r>
              <a:rPr lang="en-US" dirty="0">
                <a:solidFill>
                  <a:srgbClr val="262626"/>
                </a:solidFill>
                <a:latin typeface="IBM Plex Sans" panose="020B0503050203000203" pitchFamily="34" charset="0"/>
              </a:rPr>
              <a:t>#</a:t>
            </a:r>
            <a:r>
              <a:rPr lang="en-US" b="0" i="0" dirty="0">
                <a:solidFill>
                  <a:srgbClr val="262626"/>
                </a:solidFill>
                <a:effectLst/>
                <a:latin typeface="IBM Plex Mono" panose="020B0509050203000203" pitchFamily="49" charset="0"/>
              </a:rPr>
              <a:t>FFFFFF</a:t>
            </a:r>
            <a:endParaRPr lang="en-US" dirty="0">
              <a:solidFill>
                <a:srgbClr val="262626"/>
              </a:solidFill>
              <a:latin typeface="IBM Plex Sans" panose="020B0503050203000203" pitchFamily="34" charset="0"/>
            </a:endParaRPr>
          </a:p>
        </p:txBody>
      </p:sp>
      <p:sp>
        <p:nvSpPr>
          <p:cNvPr id="29" name="Rectangle 28">
            <a:extLst>
              <a:ext uri="{FF2B5EF4-FFF2-40B4-BE49-F238E27FC236}">
                <a16:creationId xmlns:a16="http://schemas.microsoft.com/office/drawing/2014/main" id="{70EE1933-7179-46A6-EB7D-466D6EEAB2FA}"/>
              </a:ext>
            </a:extLst>
          </p:cNvPr>
          <p:cNvSpPr/>
          <p:nvPr userDrawn="1"/>
        </p:nvSpPr>
        <p:spPr>
          <a:xfrm>
            <a:off x="12625444" y="1072749"/>
            <a:ext cx="1235879" cy="1235878"/>
          </a:xfrm>
          <a:prstGeom prst="rect">
            <a:avLst/>
          </a:prstGeom>
          <a:solidFill>
            <a:srgbClr val="F6F2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#F6F2FF</a:t>
            </a:r>
          </a:p>
        </p:txBody>
      </p:sp>
      <p:sp>
        <p:nvSpPr>
          <p:cNvPr id="30" name="Rectangle 29">
            <a:extLst>
              <a:ext uri="{FF2B5EF4-FFF2-40B4-BE49-F238E27FC236}">
                <a16:creationId xmlns:a16="http://schemas.microsoft.com/office/drawing/2014/main" id="{C88AB6C6-0772-A435-88F8-9FAE7B1407AE}"/>
              </a:ext>
            </a:extLst>
          </p:cNvPr>
          <p:cNvSpPr/>
          <p:nvPr userDrawn="1"/>
        </p:nvSpPr>
        <p:spPr>
          <a:xfrm>
            <a:off x="18071881" y="1072749"/>
            <a:ext cx="1235879" cy="1235878"/>
          </a:xfrm>
          <a:prstGeom prst="rect">
            <a:avLst/>
          </a:prstGeom>
          <a:solidFill>
            <a:srgbClr val="E5F6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#E5F6FF</a:t>
            </a:r>
          </a:p>
        </p:txBody>
      </p:sp>
      <p:sp>
        <p:nvSpPr>
          <p:cNvPr id="31" name="Rectangle 30">
            <a:extLst>
              <a:ext uri="{FF2B5EF4-FFF2-40B4-BE49-F238E27FC236}">
                <a16:creationId xmlns:a16="http://schemas.microsoft.com/office/drawing/2014/main" id="{E7F9DB2A-D7E4-0340-67C4-2CA1A68D93F5}"/>
              </a:ext>
            </a:extLst>
          </p:cNvPr>
          <p:cNvSpPr/>
          <p:nvPr userDrawn="1"/>
        </p:nvSpPr>
        <p:spPr>
          <a:xfrm>
            <a:off x="14440923" y="1072749"/>
            <a:ext cx="1235879" cy="1235878"/>
          </a:xfrm>
          <a:prstGeom prst="rect">
            <a:avLst/>
          </a:prstGeom>
          <a:solidFill>
            <a:srgbClr val="FFF0F7"/>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#FFF0F7</a:t>
            </a:r>
          </a:p>
        </p:txBody>
      </p:sp>
      <p:sp>
        <p:nvSpPr>
          <p:cNvPr id="32" name="Rectangle 31">
            <a:extLst>
              <a:ext uri="{FF2B5EF4-FFF2-40B4-BE49-F238E27FC236}">
                <a16:creationId xmlns:a16="http://schemas.microsoft.com/office/drawing/2014/main" id="{CA80E6A4-5C6F-894E-911E-CE9DF0FD364F}"/>
              </a:ext>
            </a:extLst>
          </p:cNvPr>
          <p:cNvSpPr/>
          <p:nvPr userDrawn="1"/>
        </p:nvSpPr>
        <p:spPr>
          <a:xfrm>
            <a:off x="16256402" y="1072749"/>
            <a:ext cx="1235879" cy="1235878"/>
          </a:xfrm>
          <a:prstGeom prst="rect">
            <a:avLst/>
          </a:prstGeom>
          <a:solidFill>
            <a:srgbClr val="D9FBFB"/>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262626"/>
                </a:solidFill>
                <a:latin typeface="IBM Plex Sans" panose="020B0503050203000203" pitchFamily="34" charset="0"/>
              </a:rPr>
              <a:t>#D9FBFB</a:t>
            </a:r>
          </a:p>
        </p:txBody>
      </p:sp>
      <p:sp>
        <p:nvSpPr>
          <p:cNvPr id="33" name="TextBox 32">
            <a:extLst>
              <a:ext uri="{FF2B5EF4-FFF2-40B4-BE49-F238E27FC236}">
                <a16:creationId xmlns:a16="http://schemas.microsoft.com/office/drawing/2014/main" id="{DD1432EC-8FB6-5501-905A-0B6AE27A0FD4}"/>
              </a:ext>
            </a:extLst>
          </p:cNvPr>
          <p:cNvSpPr txBox="1"/>
          <p:nvPr userDrawn="1"/>
        </p:nvSpPr>
        <p:spPr>
          <a:xfrm>
            <a:off x="12602453" y="2256868"/>
            <a:ext cx="1237839" cy="369332"/>
          </a:xfrm>
          <a:prstGeom prst="rect">
            <a:avLst/>
          </a:prstGeom>
          <a:noFill/>
        </p:spPr>
        <p:txBody>
          <a:bodyPr wrap="none" rtlCol="0">
            <a:spAutoFit/>
          </a:bodyPr>
          <a:lstStyle/>
          <a:p>
            <a:r>
              <a:rPr lang="en-US" b="1" i="0" dirty="0">
                <a:solidFill>
                  <a:srgbClr val="FFFFFF"/>
                </a:solidFill>
                <a:effectLst/>
              </a:rPr>
              <a:t>Purple 10</a:t>
            </a:r>
            <a:endParaRPr lang="en-US" b="1" dirty="0">
              <a:solidFill>
                <a:srgbClr val="FFFFFF"/>
              </a:solidFill>
            </a:endParaRPr>
          </a:p>
        </p:txBody>
      </p:sp>
      <p:sp>
        <p:nvSpPr>
          <p:cNvPr id="34" name="TextBox 33">
            <a:extLst>
              <a:ext uri="{FF2B5EF4-FFF2-40B4-BE49-F238E27FC236}">
                <a16:creationId xmlns:a16="http://schemas.microsoft.com/office/drawing/2014/main" id="{222B6A0F-A3DA-C45E-139B-79D7854193AE}"/>
              </a:ext>
            </a:extLst>
          </p:cNvPr>
          <p:cNvSpPr txBox="1"/>
          <p:nvPr userDrawn="1"/>
        </p:nvSpPr>
        <p:spPr>
          <a:xfrm>
            <a:off x="14334144" y="2256868"/>
            <a:ext cx="1449436" cy="369332"/>
          </a:xfrm>
          <a:prstGeom prst="rect">
            <a:avLst/>
          </a:prstGeom>
          <a:noFill/>
        </p:spPr>
        <p:txBody>
          <a:bodyPr wrap="none" rtlCol="0">
            <a:spAutoFit/>
          </a:bodyPr>
          <a:lstStyle/>
          <a:p>
            <a:r>
              <a:rPr lang="en-US" b="1" dirty="0">
                <a:solidFill>
                  <a:srgbClr val="FFFFFF"/>
                </a:solidFill>
              </a:rPr>
              <a:t>Magenta</a:t>
            </a:r>
            <a:r>
              <a:rPr lang="en-US" b="1" i="0" dirty="0">
                <a:solidFill>
                  <a:srgbClr val="FFFFFF"/>
                </a:solidFill>
                <a:effectLst/>
              </a:rPr>
              <a:t> 10</a:t>
            </a:r>
            <a:endParaRPr lang="en-US" b="1" dirty="0">
              <a:solidFill>
                <a:srgbClr val="FFFFFF"/>
              </a:solidFill>
            </a:endParaRPr>
          </a:p>
        </p:txBody>
      </p:sp>
      <p:sp>
        <p:nvSpPr>
          <p:cNvPr id="35" name="TextBox 34">
            <a:extLst>
              <a:ext uri="{FF2B5EF4-FFF2-40B4-BE49-F238E27FC236}">
                <a16:creationId xmlns:a16="http://schemas.microsoft.com/office/drawing/2014/main" id="{6A2C83AC-DC7C-3B6A-29DF-6B452CEBD41D}"/>
              </a:ext>
            </a:extLst>
          </p:cNvPr>
          <p:cNvSpPr txBox="1"/>
          <p:nvPr userDrawn="1"/>
        </p:nvSpPr>
        <p:spPr>
          <a:xfrm>
            <a:off x="16404771" y="2256868"/>
            <a:ext cx="966355" cy="369332"/>
          </a:xfrm>
          <a:prstGeom prst="rect">
            <a:avLst/>
          </a:prstGeom>
          <a:noFill/>
        </p:spPr>
        <p:txBody>
          <a:bodyPr wrap="none" rtlCol="0">
            <a:spAutoFit/>
          </a:bodyPr>
          <a:lstStyle/>
          <a:p>
            <a:r>
              <a:rPr lang="en-US" b="1" dirty="0">
                <a:solidFill>
                  <a:srgbClr val="FFFFFF"/>
                </a:solidFill>
              </a:rPr>
              <a:t>Teal</a:t>
            </a:r>
            <a:r>
              <a:rPr lang="en-US" b="1" i="0" dirty="0">
                <a:solidFill>
                  <a:srgbClr val="FFFFFF"/>
                </a:solidFill>
                <a:effectLst/>
              </a:rPr>
              <a:t> 10</a:t>
            </a:r>
            <a:endParaRPr lang="en-US" b="1" dirty="0">
              <a:solidFill>
                <a:srgbClr val="FFFFFF"/>
              </a:solidFill>
            </a:endParaRPr>
          </a:p>
        </p:txBody>
      </p:sp>
      <p:sp>
        <p:nvSpPr>
          <p:cNvPr id="36" name="TextBox 35">
            <a:extLst>
              <a:ext uri="{FF2B5EF4-FFF2-40B4-BE49-F238E27FC236}">
                <a16:creationId xmlns:a16="http://schemas.microsoft.com/office/drawing/2014/main" id="{0EB8B372-22B2-C577-6DF0-B65E9B3E4BFC}"/>
              </a:ext>
            </a:extLst>
          </p:cNvPr>
          <p:cNvSpPr txBox="1"/>
          <p:nvPr userDrawn="1"/>
        </p:nvSpPr>
        <p:spPr>
          <a:xfrm>
            <a:off x="18206642" y="2256868"/>
            <a:ext cx="1055097" cy="369332"/>
          </a:xfrm>
          <a:prstGeom prst="rect">
            <a:avLst/>
          </a:prstGeom>
          <a:noFill/>
        </p:spPr>
        <p:txBody>
          <a:bodyPr wrap="none" rtlCol="0">
            <a:spAutoFit/>
          </a:bodyPr>
          <a:lstStyle/>
          <a:p>
            <a:r>
              <a:rPr lang="en-US" b="1" dirty="0">
                <a:solidFill>
                  <a:srgbClr val="FFFFFF"/>
                </a:solidFill>
              </a:rPr>
              <a:t>Cyan</a:t>
            </a:r>
            <a:r>
              <a:rPr lang="en-US" b="1" i="0" dirty="0">
                <a:solidFill>
                  <a:srgbClr val="FFFFFF"/>
                </a:solidFill>
                <a:effectLst/>
              </a:rPr>
              <a:t> 10</a:t>
            </a:r>
            <a:endParaRPr lang="en-US" b="1" dirty="0">
              <a:solidFill>
                <a:srgbClr val="FFFFFF"/>
              </a:solidFill>
            </a:endParaRPr>
          </a:p>
        </p:txBody>
      </p:sp>
      <p:sp>
        <p:nvSpPr>
          <p:cNvPr id="37" name="Rectangle 36">
            <a:extLst>
              <a:ext uri="{FF2B5EF4-FFF2-40B4-BE49-F238E27FC236}">
                <a16:creationId xmlns:a16="http://schemas.microsoft.com/office/drawing/2014/main" id="{C4C01457-3B51-5B05-B708-9E3EA9A28DA7}"/>
              </a:ext>
            </a:extLst>
          </p:cNvPr>
          <p:cNvSpPr/>
          <p:nvPr userDrawn="1"/>
        </p:nvSpPr>
        <p:spPr>
          <a:xfrm>
            <a:off x="16222135" y="-2341897"/>
            <a:ext cx="1267863" cy="1267862"/>
          </a:xfrm>
          <a:prstGeom prst="rect">
            <a:avLst/>
          </a:prstGeom>
          <a:solidFill>
            <a:srgbClr val="C1C7CD"/>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#C1C7CD</a:t>
            </a:r>
          </a:p>
        </p:txBody>
      </p:sp>
      <p:sp>
        <p:nvSpPr>
          <p:cNvPr id="38" name="Rectangle 37">
            <a:extLst>
              <a:ext uri="{FF2B5EF4-FFF2-40B4-BE49-F238E27FC236}">
                <a16:creationId xmlns:a16="http://schemas.microsoft.com/office/drawing/2014/main" id="{B549F961-C5F5-EEBA-FB8B-992E5CA5B8D8}"/>
              </a:ext>
            </a:extLst>
          </p:cNvPr>
          <p:cNvSpPr/>
          <p:nvPr userDrawn="1"/>
        </p:nvSpPr>
        <p:spPr>
          <a:xfrm>
            <a:off x="16222135" y="-801901"/>
            <a:ext cx="1267863" cy="1267862"/>
          </a:xfrm>
          <a:prstGeom prst="rect">
            <a:avLst/>
          </a:prstGeom>
          <a:solidFill>
            <a:srgbClr val="F2F4F8"/>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#F2F4F8</a:t>
            </a:r>
          </a:p>
        </p:txBody>
      </p:sp>
      <p:sp>
        <p:nvSpPr>
          <p:cNvPr id="39" name="Rectangle 38">
            <a:extLst>
              <a:ext uri="{FF2B5EF4-FFF2-40B4-BE49-F238E27FC236}">
                <a16:creationId xmlns:a16="http://schemas.microsoft.com/office/drawing/2014/main" id="{AEFAEF43-7987-1ED8-3B91-B1E631677F4F}"/>
              </a:ext>
            </a:extLst>
          </p:cNvPr>
          <p:cNvSpPr/>
          <p:nvPr userDrawn="1"/>
        </p:nvSpPr>
        <p:spPr>
          <a:xfrm>
            <a:off x="14397282" y="-2352139"/>
            <a:ext cx="1267863" cy="1267862"/>
          </a:xfrm>
          <a:prstGeom prst="rect">
            <a:avLst/>
          </a:prstGeom>
          <a:solidFill>
            <a:srgbClr val="BE95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#BE95FF</a:t>
            </a:r>
          </a:p>
        </p:txBody>
      </p:sp>
      <p:sp>
        <p:nvSpPr>
          <p:cNvPr id="40" name="Rectangle 39">
            <a:extLst>
              <a:ext uri="{FF2B5EF4-FFF2-40B4-BE49-F238E27FC236}">
                <a16:creationId xmlns:a16="http://schemas.microsoft.com/office/drawing/2014/main" id="{CD7DF664-8AB2-B8BB-6DDB-D95E08F096BE}"/>
              </a:ext>
            </a:extLst>
          </p:cNvPr>
          <p:cNvSpPr/>
          <p:nvPr userDrawn="1"/>
        </p:nvSpPr>
        <p:spPr>
          <a:xfrm>
            <a:off x="14397282" y="-812143"/>
            <a:ext cx="1267863" cy="1267862"/>
          </a:xfrm>
          <a:prstGeom prst="rect">
            <a:avLst/>
          </a:prstGeom>
          <a:solidFill>
            <a:srgbClr val="33B1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#33B1FF</a:t>
            </a:r>
          </a:p>
        </p:txBody>
      </p:sp>
      <p:sp>
        <p:nvSpPr>
          <p:cNvPr id="41" name="Rectangle 40">
            <a:extLst>
              <a:ext uri="{FF2B5EF4-FFF2-40B4-BE49-F238E27FC236}">
                <a16:creationId xmlns:a16="http://schemas.microsoft.com/office/drawing/2014/main" id="{90E51B5F-DA27-401E-7540-63883BC8DF0A}"/>
              </a:ext>
            </a:extLst>
          </p:cNvPr>
          <p:cNvSpPr/>
          <p:nvPr userDrawn="1"/>
        </p:nvSpPr>
        <p:spPr>
          <a:xfrm>
            <a:off x="12572429" y="-2309174"/>
            <a:ext cx="1267863" cy="1267862"/>
          </a:xfrm>
          <a:prstGeom prst="rect">
            <a:avLst/>
          </a:prstGeom>
          <a:solidFill>
            <a:srgbClr val="08BDBA"/>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#08BDBA</a:t>
            </a:r>
          </a:p>
        </p:txBody>
      </p:sp>
      <p:sp>
        <p:nvSpPr>
          <p:cNvPr id="42" name="Rectangle 41">
            <a:extLst>
              <a:ext uri="{FF2B5EF4-FFF2-40B4-BE49-F238E27FC236}">
                <a16:creationId xmlns:a16="http://schemas.microsoft.com/office/drawing/2014/main" id="{D10B4807-1D64-EFEF-9730-609CD686BF46}"/>
              </a:ext>
            </a:extLst>
          </p:cNvPr>
          <p:cNvSpPr/>
          <p:nvPr userDrawn="1"/>
        </p:nvSpPr>
        <p:spPr>
          <a:xfrm>
            <a:off x="12572429" y="-769178"/>
            <a:ext cx="1267863" cy="1267862"/>
          </a:xfrm>
          <a:prstGeom prst="rect">
            <a:avLst/>
          </a:prstGeom>
          <a:solidFill>
            <a:srgbClr val="78A9FF"/>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tx1"/>
                </a:solidFill>
                <a:latin typeface="IBM Plex Sans" panose="020B0503050203000203" pitchFamily="34" charset="0"/>
              </a:rPr>
              <a:t>Text BG</a:t>
            </a:r>
          </a:p>
          <a:p>
            <a:pPr algn="ctr"/>
            <a:r>
              <a:rPr lang="en-US" dirty="0">
                <a:solidFill>
                  <a:schemeClr val="tx1"/>
                </a:solidFill>
                <a:latin typeface="IBM Plex Sans" panose="020B0503050203000203" pitchFamily="34" charset="0"/>
              </a:rPr>
              <a:t>#78A9FF</a:t>
            </a:r>
          </a:p>
        </p:txBody>
      </p:sp>
      <p:sp>
        <p:nvSpPr>
          <p:cNvPr id="43" name="Rectangle 42">
            <a:extLst>
              <a:ext uri="{FF2B5EF4-FFF2-40B4-BE49-F238E27FC236}">
                <a16:creationId xmlns:a16="http://schemas.microsoft.com/office/drawing/2014/main" id="{2D2F471B-93CD-F2B9-BC88-3AB49709A0FE}"/>
              </a:ext>
            </a:extLst>
          </p:cNvPr>
          <p:cNvSpPr/>
          <p:nvPr userDrawn="1"/>
        </p:nvSpPr>
        <p:spPr>
          <a:xfrm>
            <a:off x="17993876" y="-2309174"/>
            <a:ext cx="1267863" cy="1267862"/>
          </a:xfrm>
          <a:prstGeom prst="rect">
            <a:avLst/>
          </a:prstGeom>
          <a:solidFill>
            <a:srgbClr val="525252"/>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Labels</a:t>
            </a:r>
          </a:p>
          <a:p>
            <a:pPr algn="ctr"/>
            <a:r>
              <a:rPr lang="en-US" dirty="0">
                <a:solidFill>
                  <a:schemeClr val="bg2"/>
                </a:solidFill>
                <a:latin typeface="IBM Plex Sans" panose="020B0503050203000203" pitchFamily="34" charset="0"/>
              </a:rPr>
              <a:t>#525252</a:t>
            </a:r>
          </a:p>
        </p:txBody>
      </p:sp>
      <p:sp>
        <p:nvSpPr>
          <p:cNvPr id="44" name="Rectangle 43">
            <a:extLst>
              <a:ext uri="{FF2B5EF4-FFF2-40B4-BE49-F238E27FC236}">
                <a16:creationId xmlns:a16="http://schemas.microsoft.com/office/drawing/2014/main" id="{9C331F56-5D86-EC2A-C219-581FC6963BAA}"/>
              </a:ext>
            </a:extLst>
          </p:cNvPr>
          <p:cNvSpPr/>
          <p:nvPr userDrawn="1"/>
        </p:nvSpPr>
        <p:spPr>
          <a:xfrm>
            <a:off x="17993875" y="-812143"/>
            <a:ext cx="1267863" cy="1267862"/>
          </a:xfrm>
          <a:prstGeom prst="rect">
            <a:avLst/>
          </a:prstGeom>
          <a:solidFill>
            <a:srgbClr val="262626"/>
          </a:solidFill>
          <a:ln w="12700">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solidFill>
                  <a:schemeClr val="bg2"/>
                </a:solidFill>
                <a:latin typeface="IBM Plex Sans" panose="020B0503050203000203" pitchFamily="34" charset="0"/>
              </a:rPr>
              <a:t>Text</a:t>
            </a:r>
          </a:p>
          <a:p>
            <a:pPr algn="ctr"/>
            <a:r>
              <a:rPr lang="en-US" dirty="0">
                <a:solidFill>
                  <a:schemeClr val="bg2"/>
                </a:solidFill>
                <a:latin typeface="IBM Plex Sans" panose="020B0503050203000203" pitchFamily="34" charset="0"/>
              </a:rPr>
              <a:t>#262626</a:t>
            </a:r>
          </a:p>
        </p:txBody>
      </p:sp>
      <p:grpSp>
        <p:nvGrpSpPr>
          <p:cNvPr id="45" name="Group 44">
            <a:extLst>
              <a:ext uri="{FF2B5EF4-FFF2-40B4-BE49-F238E27FC236}">
                <a16:creationId xmlns:a16="http://schemas.microsoft.com/office/drawing/2014/main" id="{3EA182CB-4745-24B1-D04C-7FBD7DA0817F}"/>
              </a:ext>
            </a:extLst>
          </p:cNvPr>
          <p:cNvGrpSpPr/>
          <p:nvPr userDrawn="1"/>
        </p:nvGrpSpPr>
        <p:grpSpPr>
          <a:xfrm>
            <a:off x="11094856" y="6244940"/>
            <a:ext cx="1098532" cy="613059"/>
            <a:chOff x="8965342" y="4231217"/>
            <a:chExt cx="1608171" cy="897474"/>
          </a:xfrm>
        </p:grpSpPr>
        <p:pic>
          <p:nvPicPr>
            <p:cNvPr id="46" name="Graphic 45">
              <a:extLst>
                <a:ext uri="{FF2B5EF4-FFF2-40B4-BE49-F238E27FC236}">
                  <a16:creationId xmlns:a16="http://schemas.microsoft.com/office/drawing/2014/main" id="{324AFD1A-3953-7914-6717-D6B5337E2A92}"/>
                </a:ext>
              </a:extLst>
            </p:cNvPr>
            <p:cNvPicPr>
              <a:picLocks noChangeAspect="1"/>
            </p:cNvPicPr>
            <p:nvPr userDrawn="1"/>
          </p:nvPicPr>
          <p:blipFill>
            <a:blip r:embed="rId16">
              <a:extLst>
                <a:ext uri="{96DAC541-7B7A-43D3-8B79-37D633B846F1}">
                  <asvg:svgBlip xmlns:asvg="http://schemas.microsoft.com/office/drawing/2016/SVG/main" r:embed="rId17"/>
                </a:ext>
              </a:extLst>
            </a:blip>
            <a:stretch>
              <a:fillRect/>
            </a:stretch>
          </p:blipFill>
          <p:spPr>
            <a:xfrm>
              <a:off x="9321121" y="4418033"/>
              <a:ext cx="897474" cy="355817"/>
            </a:xfrm>
            <a:prstGeom prst="rect">
              <a:avLst/>
            </a:prstGeom>
          </p:spPr>
        </p:pic>
        <p:pic>
          <p:nvPicPr>
            <p:cNvPr id="47" name="Graphic 46" hidden="1">
              <a:extLst>
                <a:ext uri="{FF2B5EF4-FFF2-40B4-BE49-F238E27FC236}">
                  <a16:creationId xmlns:a16="http://schemas.microsoft.com/office/drawing/2014/main" id="{B47585E7-3F35-5DC1-B8EF-A0E2F4A9887F}"/>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a:off x="9321121" y="4772874"/>
              <a:ext cx="897474" cy="355817"/>
            </a:xfrm>
            <a:prstGeom prst="rect">
              <a:avLst/>
            </a:prstGeom>
          </p:spPr>
        </p:pic>
        <p:pic>
          <p:nvPicPr>
            <p:cNvPr id="48" name="Graphic 47" hidden="1">
              <a:extLst>
                <a:ext uri="{FF2B5EF4-FFF2-40B4-BE49-F238E27FC236}">
                  <a16:creationId xmlns:a16="http://schemas.microsoft.com/office/drawing/2014/main" id="{3338888C-D28C-F805-7BB7-1B7E8693CDAE}"/>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rot="16200000">
              <a:off x="9946868" y="4502045"/>
              <a:ext cx="897474" cy="355817"/>
            </a:xfrm>
            <a:prstGeom prst="rect">
              <a:avLst/>
            </a:prstGeom>
          </p:spPr>
        </p:pic>
        <p:pic>
          <p:nvPicPr>
            <p:cNvPr id="49" name="Graphic 48" hidden="1">
              <a:extLst>
                <a:ext uri="{FF2B5EF4-FFF2-40B4-BE49-F238E27FC236}">
                  <a16:creationId xmlns:a16="http://schemas.microsoft.com/office/drawing/2014/main" id="{EE2CA9ED-B2BD-6A6F-FCE3-D35436FF88E1}"/>
                </a:ext>
              </a:extLst>
            </p:cNvPr>
            <p:cNvPicPr>
              <a:picLocks noChangeAspect="1"/>
            </p:cNvPicPr>
            <p:nvPr userDrawn="1"/>
          </p:nvPicPr>
          <p:blipFill>
            <a:blip r:embed="rId18">
              <a:extLst>
                <a:ext uri="{96DAC541-7B7A-43D3-8B79-37D633B846F1}">
                  <asvg:svgBlip xmlns:asvg="http://schemas.microsoft.com/office/drawing/2016/SVG/main" r:embed="rId19"/>
                </a:ext>
              </a:extLst>
            </a:blip>
            <a:stretch>
              <a:fillRect/>
            </a:stretch>
          </p:blipFill>
          <p:spPr>
            <a:xfrm rot="16200000">
              <a:off x="8694514" y="4502045"/>
              <a:ext cx="897474" cy="355817"/>
            </a:xfrm>
            <a:prstGeom prst="rect">
              <a:avLst/>
            </a:prstGeom>
          </p:spPr>
        </p:pic>
      </p:grpSp>
      <p:pic>
        <p:nvPicPr>
          <p:cNvPr id="50" name="Graphic 49">
            <a:extLst>
              <a:ext uri="{FF2B5EF4-FFF2-40B4-BE49-F238E27FC236}">
                <a16:creationId xmlns:a16="http://schemas.microsoft.com/office/drawing/2014/main" id="{3704C2EC-7FEC-4AD5-19D6-387D74C21D8D}"/>
              </a:ext>
            </a:extLst>
          </p:cNvPr>
          <p:cNvPicPr>
            <a:picLocks noChangeAspect="1"/>
          </p:cNvPicPr>
          <p:nvPr userDrawn="1"/>
        </p:nvPicPr>
        <p:blipFill>
          <a:blip r:embed="rId20">
            <a:extLst>
              <a:ext uri="{96DAC541-7B7A-43D3-8B79-37D633B846F1}">
                <asvg:svgBlip xmlns:asvg="http://schemas.microsoft.com/office/drawing/2016/SVG/main" r:embed="rId21"/>
              </a:ext>
            </a:extLst>
          </a:blip>
          <a:stretch>
            <a:fillRect/>
          </a:stretch>
        </p:blipFill>
        <p:spPr>
          <a:xfrm>
            <a:off x="241053" y="6372101"/>
            <a:ext cx="1630680" cy="247650"/>
          </a:xfrm>
          <a:prstGeom prst="rect">
            <a:avLst/>
          </a:prstGeom>
        </p:spPr>
      </p:pic>
      <p:sp>
        <p:nvSpPr>
          <p:cNvPr id="51" name="Rectangle 50" hidden="1">
            <a:extLst>
              <a:ext uri="{FF2B5EF4-FFF2-40B4-BE49-F238E27FC236}">
                <a16:creationId xmlns:a16="http://schemas.microsoft.com/office/drawing/2014/main" id="{CB9E2FCC-75FE-C4D0-B120-C0588C5F6AEE}"/>
              </a:ext>
            </a:extLst>
          </p:cNvPr>
          <p:cNvSpPr/>
          <p:nvPr userDrawn="1"/>
        </p:nvSpPr>
        <p:spPr>
          <a:xfrm>
            <a:off x="-76201" y="6356350"/>
            <a:ext cx="12353925" cy="276797"/>
          </a:xfrm>
          <a:prstGeom prst="rect">
            <a:avLst/>
          </a:prstGeom>
          <a:noFill/>
          <a:ln w="28575">
            <a:solidFill>
              <a:schemeClr val="accent6">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85525212"/>
      </p:ext>
    </p:extLst>
  </p:cSld>
  <p:clrMap bg1="lt1" tx1="dk1" bg2="lt2" tx2="dk2" accent1="accent1" accent2="accent2" accent3="accent3" accent4="accent4" accent5="accent5" accent6="accent6" hlink="hlink" folHlink="folHlink"/>
  <p:sldLayoutIdLst>
    <p:sldLayoutId id="2147483800" r:id="rId1"/>
    <p:sldLayoutId id="2147483801" r:id="rId2"/>
    <p:sldLayoutId id="2147483802" r:id="rId3"/>
    <p:sldLayoutId id="2147483803" r:id="rId4"/>
    <p:sldLayoutId id="2147483804" r:id="rId5"/>
    <p:sldLayoutId id="2147483805" r:id="rId6"/>
    <p:sldLayoutId id="2147483806" r:id="rId7"/>
    <p:sldLayoutId id="2147483807" r:id="rId8"/>
    <p:sldLayoutId id="2147483808" r:id="rId9"/>
    <p:sldLayoutId id="2147483809" r:id="rId10"/>
    <p:sldLayoutId id="2147483810" r:id="rId11"/>
    <p:sldLayoutId id="2147483666" r:id="rId12"/>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3.xml"/><Relationship Id="rId4"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3.xml"/></Relationships>
</file>

<file path=ppt/slides/_rels/slide1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slideLayout" Target="../slideLayouts/slideLayout4.xml"/><Relationship Id="rId1" Type="http://schemas.openxmlformats.org/officeDocument/2006/relationships/tags" Target="../tags/tag14.xml"/><Relationship Id="rId5" Type="http://schemas.openxmlformats.org/officeDocument/2006/relationships/hyperlink" Target="https://github.com/Cpetty1014/IBM-Data-Analysist-Capstone-Project/blob/17606392b1bb2f441b2296375df7f2a2b76dc66f/Capstone%20Dashboard.pdf" TargetMode="External"/><Relationship Id="rId4" Type="http://schemas.openxmlformats.org/officeDocument/2006/relationships/image" Target="../media/image27.svg"/></Relationships>
</file>

<file path=ppt/slides/_rels/slide1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slideLayout" Target="../slideLayouts/slideLayout4.xml"/><Relationship Id="rId1" Type="http://schemas.openxmlformats.org/officeDocument/2006/relationships/tags" Target="../tags/tag15.xml"/></Relationships>
</file>

<file path=ppt/slides/_rels/slide14.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slideLayout" Target="../slideLayouts/slideLayout4.xml"/><Relationship Id="rId1" Type="http://schemas.openxmlformats.org/officeDocument/2006/relationships/tags" Target="../tags/tag16.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4.xml"/><Relationship Id="rId1" Type="http://schemas.openxmlformats.org/officeDocument/2006/relationships/tags" Target="../tags/tag17.xml"/><Relationship Id="rId4" Type="http://schemas.openxmlformats.org/officeDocument/2006/relationships/image" Target="../media/image30.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slideLayout" Target="../slideLayouts/slideLayout4.xml"/><Relationship Id="rId1" Type="http://schemas.openxmlformats.org/officeDocument/2006/relationships/tags" Target="../tags/tag18.xml"/></Relationships>
</file>

<file path=ppt/slides/_rels/slide17.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0.svg"/></Relationships>
</file>

<file path=ppt/slides/_rels/slide20.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slideLayout" Target="../slideLayouts/slideLayout4.xml"/><Relationship Id="rId1" Type="http://schemas.openxmlformats.org/officeDocument/2006/relationships/tags" Target="../tags/tag22.xml"/><Relationship Id="rId4" Type="http://schemas.openxmlformats.org/officeDocument/2006/relationships/chart" Target="../charts/chart2.xml"/></Relationships>
</file>

<file path=ppt/slides/_rels/slide21.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slideLayout" Target="../slideLayouts/slideLayout4.xml"/><Relationship Id="rId1" Type="http://schemas.openxmlformats.org/officeDocument/2006/relationships/tags" Target="../tags/tag23.xml"/></Relationships>
</file>

<file path=ppt/slides/_rels/slide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slideLayout" Target="../slideLayouts/slideLayout2.xml"/><Relationship Id="rId1" Type="http://schemas.openxmlformats.org/officeDocument/2006/relationships/tags" Target="../tags/tag5.xml"/></Relationships>
</file>

<file path=ppt/slides/_rels/slide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5.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notesSlide" Target="../notesSlides/notesSlide2.xml"/><Relationship Id="rId7" Type="http://schemas.openxmlformats.org/officeDocument/2006/relationships/image" Target="../media/image16.png"/><Relationship Id="rId12" Type="http://schemas.openxmlformats.org/officeDocument/2006/relationships/image" Target="../media/image21.svg"/><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5.sv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png"/><Relationship Id="rId9" Type="http://schemas.openxmlformats.org/officeDocument/2006/relationships/image" Target="../media/image18.pn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slideLayout" Target="../slideLayouts/slideLayout4.xml"/><Relationship Id="rId1" Type="http://schemas.openxmlformats.org/officeDocument/2006/relationships/tags" Target="../tags/tag9.xml"/><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tags" Target="../tags/tag10.xml"/></Relationships>
</file>

<file path=ppt/slides/_rels/slide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slideLayout" Target="../slideLayouts/slideLayout4.xml"/><Relationship Id="rId1" Type="http://schemas.openxmlformats.org/officeDocument/2006/relationships/tags" Target="../tags/tag11.xml"/><Relationship Id="rId4" Type="http://schemas.openxmlformats.org/officeDocument/2006/relationships/image" Target="../media/image2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69C5F1CC-81CF-4FB4-9977-391DF5B090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6"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a:extLst>
              <a:ext uri="{FF2B5EF4-FFF2-40B4-BE49-F238E27FC236}">
                <a16:creationId xmlns:a16="http://schemas.microsoft.com/office/drawing/2014/main" id="{570D5631-0297-E86E-7069-C969B141FD7D}"/>
              </a:ext>
            </a:extLst>
          </p:cNvPr>
          <p:cNvSpPr>
            <a:spLocks noGrp="1"/>
          </p:cNvSpPr>
          <p:nvPr>
            <p:ph type="ctrTitle"/>
          </p:nvPr>
        </p:nvSpPr>
        <p:spPr>
          <a:xfrm>
            <a:off x="457200" y="872656"/>
            <a:ext cx="3659246" cy="2556344"/>
          </a:xfrm>
        </p:spPr>
        <p:txBody>
          <a:bodyPr>
            <a:normAutofit fontScale="90000"/>
          </a:bodyPr>
          <a:lstStyle/>
          <a:p>
            <a:r>
              <a:rPr lang="en-US" sz="4100" dirty="0">
                <a:solidFill>
                  <a:srgbClr val="FFFFFF"/>
                </a:solidFill>
              </a:rPr>
              <a:t>Emerging Technology Skills and Trends</a:t>
            </a:r>
            <a:br>
              <a:rPr lang="en-US" sz="4100" dirty="0">
                <a:solidFill>
                  <a:srgbClr val="FFFFFF"/>
                </a:solidFill>
              </a:rPr>
            </a:br>
            <a:br>
              <a:rPr lang="en-US" sz="4100" dirty="0">
                <a:solidFill>
                  <a:srgbClr val="FFFFFF"/>
                </a:solidFill>
              </a:rPr>
            </a:br>
            <a:r>
              <a:rPr lang="en-US" sz="4100" dirty="0">
                <a:solidFill>
                  <a:srgbClr val="FFFFFF"/>
                </a:solidFill>
              </a:rPr>
              <a:t>Annual Report</a:t>
            </a:r>
          </a:p>
        </p:txBody>
      </p:sp>
      <p:sp>
        <p:nvSpPr>
          <p:cNvPr id="3" name="Subtitle 2">
            <a:extLst>
              <a:ext uri="{FF2B5EF4-FFF2-40B4-BE49-F238E27FC236}">
                <a16:creationId xmlns:a16="http://schemas.microsoft.com/office/drawing/2014/main" id="{59DF6B8D-2BAC-11F8-7D28-B631D08C8D90}"/>
              </a:ext>
            </a:extLst>
          </p:cNvPr>
          <p:cNvSpPr>
            <a:spLocks noGrp="1"/>
          </p:cNvSpPr>
          <p:nvPr>
            <p:ph type="subTitle" idx="1"/>
          </p:nvPr>
        </p:nvSpPr>
        <p:spPr>
          <a:xfrm>
            <a:off x="457200" y="5078896"/>
            <a:ext cx="3659246" cy="1554480"/>
          </a:xfrm>
        </p:spPr>
        <p:txBody>
          <a:bodyPr>
            <a:normAutofit/>
          </a:bodyPr>
          <a:lstStyle/>
          <a:p>
            <a:r>
              <a:rPr lang="en-US" sz="1500" dirty="0">
                <a:solidFill>
                  <a:srgbClr val="FFFFFF"/>
                </a:solidFill>
              </a:rPr>
              <a:t>Prepared by: Christopher Petty</a:t>
            </a:r>
          </a:p>
          <a:p>
            <a:r>
              <a:rPr lang="en-US" sz="1500" dirty="0">
                <a:solidFill>
                  <a:srgbClr val="FFFFFF"/>
                </a:solidFill>
              </a:rPr>
              <a:t>Date:  July 14</a:t>
            </a:r>
            <a:r>
              <a:rPr lang="en-US" sz="1500" baseline="30000" dirty="0">
                <a:solidFill>
                  <a:srgbClr val="FFFFFF"/>
                </a:solidFill>
              </a:rPr>
              <a:t>th</a:t>
            </a:r>
            <a:r>
              <a:rPr lang="en-US" sz="1500" dirty="0">
                <a:solidFill>
                  <a:srgbClr val="FFFFFF"/>
                </a:solidFill>
              </a:rPr>
              <a:t>, 2025</a:t>
            </a:r>
          </a:p>
        </p:txBody>
      </p:sp>
      <p:pic>
        <p:nvPicPr>
          <p:cNvPr id="4" name="Picture 3" descr="A magnifying glass over a graph&#10;&#10;AI-generated content may be incorrect.">
            <a:extLst>
              <a:ext uri="{FF2B5EF4-FFF2-40B4-BE49-F238E27FC236}">
                <a16:creationId xmlns:a16="http://schemas.microsoft.com/office/drawing/2014/main" id="{77323E2C-8982-861D-BE1D-3E30E5CC437C}"/>
              </a:ext>
            </a:extLst>
          </p:cNvPr>
          <p:cNvPicPr>
            <a:picLocks noChangeAspect="1"/>
          </p:cNvPicPr>
          <p:nvPr/>
        </p:nvPicPr>
        <p:blipFill>
          <a:blip r:embed="rId4"/>
          <a:srcRect l="63" r="2" b="2"/>
          <a:stretch>
            <a:fillRect/>
          </a:stretch>
        </p:blipFill>
        <p:spPr>
          <a:xfrm>
            <a:off x="4639733" y="10"/>
            <a:ext cx="7552267" cy="6857990"/>
          </a:xfrm>
          <a:prstGeom prst="rect">
            <a:avLst/>
          </a:prstGeom>
          <a:noFill/>
        </p:spPr>
      </p:pic>
      <p:sp>
        <p:nvSpPr>
          <p:cNvPr id="20" name="Rectangle 19">
            <a:extLst>
              <a:ext uri="{FF2B5EF4-FFF2-40B4-BE49-F238E27FC236}">
                <a16:creationId xmlns:a16="http://schemas.microsoft.com/office/drawing/2014/main" id="{AFDD4421-3DEC-4941-9625-756F8B5C6B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5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Tree>
    <p:custDataLst>
      <p:tags r:id="rId1"/>
    </p:custDataLst>
    <p:extLst>
      <p:ext uri="{BB962C8B-B14F-4D97-AF65-F5344CB8AC3E}">
        <p14:creationId xmlns:p14="http://schemas.microsoft.com/office/powerpoint/2010/main" val="4009730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DFC4AA-14B3-5C83-D752-BB82F01A56D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E36D06A-EDB9-155F-06CA-2111E4977093}"/>
              </a:ext>
            </a:extLst>
          </p:cNvPr>
          <p:cNvSpPr>
            <a:spLocks noGrp="1"/>
          </p:cNvSpPr>
          <p:nvPr>
            <p:ph sz="half" idx="1"/>
          </p:nvPr>
        </p:nvSpPr>
        <p:spPr>
          <a:xfrm>
            <a:off x="1097280" y="2410400"/>
            <a:ext cx="4616139" cy="3672064"/>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a:t>
            </a:r>
            <a:r>
              <a:rPr lang="en-US" sz="1600" dirty="0" err="1"/>
              <a:t>Postgre</a:t>
            </a:r>
            <a:r>
              <a:rPr lang="en-US" sz="1600" dirty="0"/>
              <a:t> SQL, </a:t>
            </a:r>
            <a:r>
              <a:rPr lang="en-US" sz="1600" dirty="0" err="1"/>
              <a:t>MicrosoftSQL</a:t>
            </a:r>
            <a:r>
              <a:rPr lang="en-US" sz="1600" dirty="0"/>
              <a:t> Server, and MySQL are currently the top 3 most-used databases.</a:t>
            </a:r>
          </a:p>
          <a:p>
            <a:pPr>
              <a:buClrTx/>
              <a:buFont typeface="Wingdings" panose="05000000000000000000" pitchFamily="2" charset="2"/>
              <a:buChar char="q"/>
            </a:pPr>
            <a:r>
              <a:rPr lang="en-US" sz="1600" dirty="0"/>
              <a:t> SQLite is projected to grow in usage and acceptance, as it seamlessly works within the Python language.</a:t>
            </a:r>
          </a:p>
          <a:p>
            <a:pPr>
              <a:buClrTx/>
              <a:buFont typeface="Wingdings" panose="05000000000000000000" pitchFamily="2" charset="2"/>
              <a:buChar char="q"/>
            </a:pPr>
            <a:r>
              <a:rPr lang="en-US" sz="1600" dirty="0"/>
              <a:t> MariaDB is projected to lose its share of usage to the increased usage of SQL, Redis, and Mongo. </a:t>
            </a:r>
            <a:endParaRPr lang="en-US" dirty="0"/>
          </a:p>
        </p:txBody>
      </p:sp>
      <p:sp>
        <p:nvSpPr>
          <p:cNvPr id="5" name="TextBox 4">
            <a:extLst>
              <a:ext uri="{FF2B5EF4-FFF2-40B4-BE49-F238E27FC236}">
                <a16:creationId xmlns:a16="http://schemas.microsoft.com/office/drawing/2014/main" id="{AE7555FA-7CB0-A566-539A-F778176AB704}"/>
              </a:ext>
            </a:extLst>
          </p:cNvPr>
          <p:cNvSpPr txBox="1"/>
          <p:nvPr/>
        </p:nvSpPr>
        <p:spPr>
          <a:xfrm>
            <a:off x="8169273" y="2096318"/>
            <a:ext cx="1447800"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Implications</a:t>
            </a:r>
          </a:p>
        </p:txBody>
      </p:sp>
      <p:sp>
        <p:nvSpPr>
          <p:cNvPr id="6" name="TextBox 5">
            <a:extLst>
              <a:ext uri="{FF2B5EF4-FFF2-40B4-BE49-F238E27FC236}">
                <a16:creationId xmlns:a16="http://schemas.microsoft.com/office/drawing/2014/main" id="{B262978A-E140-03A0-510D-26C2AEE2D27E}"/>
              </a:ext>
            </a:extLst>
          </p:cNvPr>
          <p:cNvSpPr txBox="1"/>
          <p:nvPr/>
        </p:nvSpPr>
        <p:spPr>
          <a:xfrm>
            <a:off x="2767527" y="2096318"/>
            <a:ext cx="1275644"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Findings</a:t>
            </a:r>
          </a:p>
        </p:txBody>
      </p:sp>
      <p:sp>
        <p:nvSpPr>
          <p:cNvPr id="7" name="Content Placeholder 2">
            <a:extLst>
              <a:ext uri="{FF2B5EF4-FFF2-40B4-BE49-F238E27FC236}">
                <a16:creationId xmlns:a16="http://schemas.microsoft.com/office/drawing/2014/main" id="{A487250F-8DBF-D7E8-150C-6618BF92670B}"/>
              </a:ext>
            </a:extLst>
          </p:cNvPr>
          <p:cNvSpPr>
            <a:spLocks noGrp="1"/>
          </p:cNvSpPr>
          <p:nvPr>
            <p:ph sz="half" idx="2"/>
          </p:nvPr>
        </p:nvSpPr>
        <p:spPr>
          <a:xfrm>
            <a:off x="6478583" y="2434871"/>
            <a:ext cx="4829180" cy="3353153"/>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While in different forms and structures, SQL is still the go-to tool for IT industry professionals, specifically within data specializations.  </a:t>
            </a:r>
          </a:p>
          <a:p>
            <a:pPr>
              <a:buClrTx/>
              <a:buFont typeface="Wingdings" panose="05000000000000000000" pitchFamily="2" charset="2"/>
              <a:buChar char="q"/>
            </a:pPr>
            <a:r>
              <a:rPr lang="en-US" sz="1600" dirty="0"/>
              <a:t> The popularity of </a:t>
            </a:r>
            <a:r>
              <a:rPr lang="en-US" sz="1600" dirty="0" err="1"/>
              <a:t>Postgre</a:t>
            </a:r>
            <a:r>
              <a:rPr lang="en-US" sz="1600" dirty="0"/>
              <a:t> SQL among developers will drive growth in popularity as more management and team  members utilize more, due to the ability to handle multiple data types are sources.</a:t>
            </a:r>
          </a:p>
          <a:p>
            <a:pPr>
              <a:buClrTx/>
              <a:buFont typeface="Wingdings" panose="05000000000000000000" pitchFamily="2" charset="2"/>
              <a:buChar char="q"/>
            </a:pPr>
            <a:r>
              <a:rPr lang="en-US" sz="1600" dirty="0"/>
              <a:t>Open-source databases offer more flexibility and adaptability hence the linear and correlated growth between Python usage and </a:t>
            </a:r>
            <a:r>
              <a:rPr lang="en-US" sz="1600" dirty="0" err="1"/>
              <a:t>Postgre</a:t>
            </a:r>
            <a:r>
              <a:rPr lang="en-US" sz="1600" dirty="0"/>
              <a:t> SQL</a:t>
            </a:r>
          </a:p>
        </p:txBody>
      </p:sp>
      <p:sp>
        <p:nvSpPr>
          <p:cNvPr id="9" name="Title 1">
            <a:extLst>
              <a:ext uri="{FF2B5EF4-FFF2-40B4-BE49-F238E27FC236}">
                <a16:creationId xmlns:a16="http://schemas.microsoft.com/office/drawing/2014/main" id="{12F7ABCD-1BB5-631C-1E35-43FC32E07B72}"/>
              </a:ext>
            </a:extLst>
          </p:cNvPr>
          <p:cNvSpPr>
            <a:spLocks noGrp="1"/>
          </p:cNvSpPr>
          <p:nvPr>
            <p:ph type="title"/>
          </p:nvPr>
        </p:nvSpPr>
        <p:spPr>
          <a:xfrm>
            <a:off x="1097280" y="407194"/>
            <a:ext cx="10080793" cy="1325563"/>
          </a:xfrm>
        </p:spPr>
        <p:txBody>
          <a:bodyPr>
            <a:normAutofit fontScale="90000"/>
          </a:bodyPr>
          <a:lstStyle/>
          <a:p>
            <a:r>
              <a:rPr lang="en-US" dirty="0"/>
              <a:t>DATABASE TRENDS</a:t>
            </a:r>
            <a:br>
              <a:rPr lang="en-US" dirty="0"/>
            </a:br>
            <a:r>
              <a:rPr lang="en-US" dirty="0"/>
              <a:t>FINDINGS &amp; IMPLICATIONS</a:t>
            </a:r>
          </a:p>
        </p:txBody>
      </p:sp>
    </p:spTree>
    <p:custDataLst>
      <p:tags r:id="rId1"/>
    </p:custDataLst>
    <p:extLst>
      <p:ext uri="{BB962C8B-B14F-4D97-AF65-F5344CB8AC3E}">
        <p14:creationId xmlns:p14="http://schemas.microsoft.com/office/powerpoint/2010/main" val="19588336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89D86D-CB48-7C55-5766-D46A823E942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C8C0333-9104-EC20-442C-92CDD2D966C9}"/>
              </a:ext>
            </a:extLst>
          </p:cNvPr>
          <p:cNvSpPr>
            <a:spLocks noGrp="1"/>
          </p:cNvSpPr>
          <p:nvPr>
            <p:ph sz="half" idx="1"/>
          </p:nvPr>
        </p:nvSpPr>
        <p:spPr>
          <a:xfrm>
            <a:off x="1097280" y="2410400"/>
            <a:ext cx="4616139" cy="3672064"/>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Amazon Web Service (AWS) and Microsoft Azure have a massive footprint and are the overwhelmingly preferred platform by developers.</a:t>
            </a:r>
          </a:p>
          <a:p>
            <a:pPr>
              <a:buClrTx/>
              <a:buFont typeface="Wingdings" panose="05000000000000000000" pitchFamily="2" charset="2"/>
              <a:buChar char="q"/>
            </a:pPr>
            <a:r>
              <a:rPr lang="en-US" sz="1600" dirty="0"/>
              <a:t>  Spring Boot is the leading web-frame utilized, with React and Node.js coming in just behind them. </a:t>
            </a:r>
          </a:p>
          <a:p>
            <a:pPr>
              <a:buClrTx/>
              <a:buFont typeface="Wingdings" panose="05000000000000000000" pitchFamily="2" charset="2"/>
              <a:buChar char="q"/>
            </a:pPr>
            <a:r>
              <a:rPr lang="en-US" sz="1600" dirty="0"/>
              <a:t>Developers are looking towards new solutions for platforms, as Digital Ocean, Hetzner, and </a:t>
            </a:r>
            <a:r>
              <a:rPr lang="en-US" sz="1600" dirty="0" err="1"/>
              <a:t>Cloudfare</a:t>
            </a:r>
            <a:r>
              <a:rPr lang="en-US" sz="1600" dirty="0"/>
              <a:t> have become popular choices that developers are beginning to work with. </a:t>
            </a:r>
            <a:endParaRPr lang="en-US" sz="1400" dirty="0"/>
          </a:p>
          <a:p>
            <a:pPr>
              <a:buClrTx/>
              <a:buFont typeface="Wingdings" panose="05000000000000000000" pitchFamily="2" charset="2"/>
              <a:buChar char="q"/>
            </a:pPr>
            <a:endParaRPr lang="en-US" sz="1600" dirty="0"/>
          </a:p>
          <a:p>
            <a:pPr marL="0" indent="0">
              <a:buClrTx/>
              <a:buNone/>
            </a:pPr>
            <a:endParaRPr lang="en-US" sz="1600" dirty="0"/>
          </a:p>
          <a:p>
            <a:pPr marL="0" indent="0">
              <a:buClrTx/>
              <a:buNone/>
            </a:pPr>
            <a:endParaRPr lang="en-US" dirty="0"/>
          </a:p>
        </p:txBody>
      </p:sp>
      <p:sp>
        <p:nvSpPr>
          <p:cNvPr id="5" name="TextBox 4">
            <a:extLst>
              <a:ext uri="{FF2B5EF4-FFF2-40B4-BE49-F238E27FC236}">
                <a16:creationId xmlns:a16="http://schemas.microsoft.com/office/drawing/2014/main" id="{11E10B14-FDC9-73F2-46B5-5EFC54713AE1}"/>
              </a:ext>
            </a:extLst>
          </p:cNvPr>
          <p:cNvSpPr txBox="1"/>
          <p:nvPr/>
        </p:nvSpPr>
        <p:spPr>
          <a:xfrm>
            <a:off x="8169273" y="2096318"/>
            <a:ext cx="1447800"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Implications</a:t>
            </a:r>
          </a:p>
        </p:txBody>
      </p:sp>
      <p:sp>
        <p:nvSpPr>
          <p:cNvPr id="6" name="TextBox 5">
            <a:extLst>
              <a:ext uri="{FF2B5EF4-FFF2-40B4-BE49-F238E27FC236}">
                <a16:creationId xmlns:a16="http://schemas.microsoft.com/office/drawing/2014/main" id="{603C37D5-24EB-264C-D2FF-E6E9616D06CE}"/>
              </a:ext>
            </a:extLst>
          </p:cNvPr>
          <p:cNvSpPr txBox="1"/>
          <p:nvPr/>
        </p:nvSpPr>
        <p:spPr>
          <a:xfrm>
            <a:off x="2767527" y="2096318"/>
            <a:ext cx="1275644"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Findings</a:t>
            </a:r>
          </a:p>
        </p:txBody>
      </p:sp>
      <p:sp>
        <p:nvSpPr>
          <p:cNvPr id="7" name="Content Placeholder 2">
            <a:extLst>
              <a:ext uri="{FF2B5EF4-FFF2-40B4-BE49-F238E27FC236}">
                <a16:creationId xmlns:a16="http://schemas.microsoft.com/office/drawing/2014/main" id="{FCA230FA-2CFA-1311-3FA3-4EAF6F996A31}"/>
              </a:ext>
            </a:extLst>
          </p:cNvPr>
          <p:cNvSpPr>
            <a:spLocks noGrp="1"/>
          </p:cNvSpPr>
          <p:nvPr>
            <p:ph sz="half" idx="2"/>
          </p:nvPr>
        </p:nvSpPr>
        <p:spPr>
          <a:xfrm>
            <a:off x="6478583" y="2434871"/>
            <a:ext cx="4829180" cy="3353153"/>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As acceptance and use of new languages and databases are increasing, it is leading to new IDE platforms and web-frames that align with the ease of use and customization.</a:t>
            </a:r>
          </a:p>
          <a:p>
            <a:pPr>
              <a:buClrTx/>
              <a:buFont typeface="Wingdings" panose="05000000000000000000" pitchFamily="2" charset="2"/>
              <a:buChar char="q"/>
            </a:pPr>
            <a:r>
              <a:rPr lang="en-US" sz="1600" dirty="0"/>
              <a:t> New platforms like </a:t>
            </a:r>
            <a:r>
              <a:rPr lang="en-US" sz="1600" dirty="0" err="1"/>
              <a:t>Cloudfare</a:t>
            </a:r>
            <a:r>
              <a:rPr lang="en-US" sz="1600" dirty="0"/>
              <a:t> will continue to see a shift from traditional databases, and shift to the newer versions like SQLite and MongoDB</a:t>
            </a:r>
          </a:p>
        </p:txBody>
      </p:sp>
      <p:sp>
        <p:nvSpPr>
          <p:cNvPr id="9" name="Title 1">
            <a:extLst>
              <a:ext uri="{FF2B5EF4-FFF2-40B4-BE49-F238E27FC236}">
                <a16:creationId xmlns:a16="http://schemas.microsoft.com/office/drawing/2014/main" id="{249264FA-FCF9-D16B-4CE2-66F50F6AE32C}"/>
              </a:ext>
            </a:extLst>
          </p:cNvPr>
          <p:cNvSpPr>
            <a:spLocks noGrp="1"/>
          </p:cNvSpPr>
          <p:nvPr>
            <p:ph type="title"/>
          </p:nvPr>
        </p:nvSpPr>
        <p:spPr>
          <a:xfrm>
            <a:off x="1097280" y="407194"/>
            <a:ext cx="10080793" cy="1325563"/>
          </a:xfrm>
        </p:spPr>
        <p:txBody>
          <a:bodyPr>
            <a:normAutofit fontScale="90000"/>
          </a:bodyPr>
          <a:lstStyle/>
          <a:p>
            <a:r>
              <a:rPr lang="en-US" dirty="0"/>
              <a:t>PLATFORMS &amp; WEBFRAMES</a:t>
            </a:r>
            <a:br>
              <a:rPr lang="en-US" dirty="0"/>
            </a:br>
            <a:r>
              <a:rPr lang="en-US" dirty="0"/>
              <a:t>FINDINGS &amp; IMPLICATIONS</a:t>
            </a:r>
          </a:p>
        </p:txBody>
      </p:sp>
    </p:spTree>
    <p:custDataLst>
      <p:tags r:id="rId1"/>
    </p:custDataLst>
    <p:extLst>
      <p:ext uri="{BB962C8B-B14F-4D97-AF65-F5344CB8AC3E}">
        <p14:creationId xmlns:p14="http://schemas.microsoft.com/office/powerpoint/2010/main" val="2878962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E8291F-E27C-74F8-33D3-FF131FC968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BB7D73-872E-CFE8-1C38-8422F383863C}"/>
              </a:ext>
            </a:extLst>
          </p:cNvPr>
          <p:cNvSpPr>
            <a:spLocks noGrp="1"/>
          </p:cNvSpPr>
          <p:nvPr>
            <p:ph type="title"/>
          </p:nvPr>
        </p:nvSpPr>
        <p:spPr/>
        <p:txBody>
          <a:bodyPr anchor="ctr">
            <a:normAutofit/>
          </a:bodyPr>
          <a:lstStyle/>
          <a:p>
            <a:r>
              <a:rPr lang="en-US" dirty="0"/>
              <a:t>DASHBOARD</a:t>
            </a:r>
          </a:p>
        </p:txBody>
      </p:sp>
      <p:pic>
        <p:nvPicPr>
          <p:cNvPr id="4" name="Picture 3" descr="Presentation with org chart with solid fill">
            <a:extLst>
              <a:ext uri="{FF2B5EF4-FFF2-40B4-BE49-F238E27FC236}">
                <a16:creationId xmlns:a16="http://schemas.microsoft.com/office/drawing/2014/main" id="{A79822F7-4A79-5E92-9C6D-8A9769182E2E}"/>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964442" y="446842"/>
            <a:ext cx="1130278" cy="1130278"/>
          </a:xfrm>
          <a:prstGeom prst="rect">
            <a:avLst/>
          </a:prstGeom>
        </p:spPr>
      </p:pic>
      <p:sp>
        <p:nvSpPr>
          <p:cNvPr id="6" name="TextBox 5">
            <a:extLst>
              <a:ext uri="{FF2B5EF4-FFF2-40B4-BE49-F238E27FC236}">
                <a16:creationId xmlns:a16="http://schemas.microsoft.com/office/drawing/2014/main" id="{CC3393C4-A793-81F3-014D-75A78F768446}"/>
              </a:ext>
            </a:extLst>
          </p:cNvPr>
          <p:cNvSpPr txBox="1"/>
          <p:nvPr/>
        </p:nvSpPr>
        <p:spPr>
          <a:xfrm>
            <a:off x="5906809" y="3850277"/>
            <a:ext cx="3288541" cy="369332"/>
          </a:xfrm>
          <a:prstGeom prst="rect">
            <a:avLst/>
          </a:prstGeom>
          <a:noFill/>
        </p:spPr>
        <p:txBody>
          <a:bodyPr wrap="square">
            <a:spAutoFit/>
          </a:bodyPr>
          <a:lstStyle/>
          <a:p>
            <a:r>
              <a:rPr lang="en-US" b="1" dirty="0">
                <a:solidFill>
                  <a:schemeClr val="bg1"/>
                </a:solidFill>
                <a:hlinkClick r:id="rId5">
                  <a:extLst>
                    <a:ext uri="{A12FA001-AC4F-418D-AE19-62706E023703}">
                      <ahyp:hlinkClr xmlns:ahyp="http://schemas.microsoft.com/office/drawing/2018/hyperlinkcolor" val="tx"/>
                    </a:ext>
                  </a:extLst>
                </a:hlinkClick>
              </a:rPr>
              <a:t>IBM COGNOS DASHBOARD </a:t>
            </a:r>
            <a:endParaRPr lang="en-US" b="1" dirty="0">
              <a:solidFill>
                <a:schemeClr val="bg1"/>
              </a:solidFill>
            </a:endParaRPr>
          </a:p>
        </p:txBody>
      </p:sp>
      <p:sp>
        <p:nvSpPr>
          <p:cNvPr id="5" name="TextBox 4">
            <a:extLst>
              <a:ext uri="{FF2B5EF4-FFF2-40B4-BE49-F238E27FC236}">
                <a16:creationId xmlns:a16="http://schemas.microsoft.com/office/drawing/2014/main" id="{D4CC81F1-A382-6C2B-7F9B-C578370F7338}"/>
              </a:ext>
            </a:extLst>
          </p:cNvPr>
          <p:cNvSpPr txBox="1"/>
          <p:nvPr/>
        </p:nvSpPr>
        <p:spPr>
          <a:xfrm flipH="1">
            <a:off x="1097280" y="2077943"/>
            <a:ext cx="10058400" cy="2862322"/>
          </a:xfrm>
          <a:prstGeom prst="rect">
            <a:avLst/>
          </a:prstGeom>
          <a:noFill/>
        </p:spPr>
        <p:txBody>
          <a:bodyPr wrap="square" rtlCol="0">
            <a:spAutoFit/>
          </a:bodyPr>
          <a:lstStyle/>
          <a:p>
            <a:endParaRPr lang="en-US" u="sng" dirty="0"/>
          </a:p>
          <a:p>
            <a:endParaRPr lang="en-US" u="sng" dirty="0"/>
          </a:p>
          <a:p>
            <a:r>
              <a:rPr lang="en-US" dirty="0"/>
              <a:t>The following slides show the different tabs of the IBM COGNOS Dashboard.</a:t>
            </a:r>
          </a:p>
          <a:p>
            <a:endParaRPr lang="en-US" u="sng" dirty="0"/>
          </a:p>
          <a:p>
            <a:endParaRPr lang="en-US" u="sng" dirty="0"/>
          </a:p>
          <a:p>
            <a:endParaRPr lang="en-US" u="sng" dirty="0"/>
          </a:p>
          <a:p>
            <a:r>
              <a:rPr lang="en-US" u="sng" dirty="0"/>
              <a:t>The link to the IBM Cognos dashboard is as follows:</a:t>
            </a:r>
          </a:p>
          <a:p>
            <a:endParaRPr lang="en-US" dirty="0"/>
          </a:p>
          <a:p>
            <a:r>
              <a:rPr lang="en-US" dirty="0"/>
              <a:t>https://github.com/Cpetty1014/IBM-Data-Analysist-Capstone-Project/blob/17606392b1bb2f441b2296375df7f2a2b76dc66f/Capstone%20Dashboard.pdf </a:t>
            </a:r>
          </a:p>
        </p:txBody>
      </p:sp>
    </p:spTree>
    <p:custDataLst>
      <p:tags r:id="rId1"/>
    </p:custDataLst>
    <p:extLst>
      <p:ext uri="{BB962C8B-B14F-4D97-AF65-F5344CB8AC3E}">
        <p14:creationId xmlns:p14="http://schemas.microsoft.com/office/powerpoint/2010/main" val="1752198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2F0CA-55D1-0835-20D4-03D017A1D5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393914-A678-A34E-C52A-16D0ADAA25AF}"/>
              </a:ext>
            </a:extLst>
          </p:cNvPr>
          <p:cNvSpPr>
            <a:spLocks noGrp="1"/>
          </p:cNvSpPr>
          <p:nvPr>
            <p:ph type="title"/>
          </p:nvPr>
        </p:nvSpPr>
        <p:spPr/>
        <p:txBody>
          <a:bodyPr anchor="ctr">
            <a:normAutofit/>
          </a:bodyPr>
          <a:lstStyle/>
          <a:p>
            <a:r>
              <a:rPr lang="en-US" dirty="0"/>
              <a:t>DASHBOARD TAB 1</a:t>
            </a:r>
          </a:p>
        </p:txBody>
      </p:sp>
      <p:pic>
        <p:nvPicPr>
          <p:cNvPr id="7" name="Picture 6">
            <a:extLst>
              <a:ext uri="{FF2B5EF4-FFF2-40B4-BE49-F238E27FC236}">
                <a16:creationId xmlns:a16="http://schemas.microsoft.com/office/drawing/2014/main" id="{CBCB5C54-E4CE-C288-6696-A9BB1734F767}"/>
              </a:ext>
            </a:extLst>
          </p:cNvPr>
          <p:cNvPicPr>
            <a:picLocks noChangeAspect="1"/>
          </p:cNvPicPr>
          <p:nvPr/>
        </p:nvPicPr>
        <p:blipFill>
          <a:blip r:embed="rId3"/>
          <a:stretch>
            <a:fillRect/>
          </a:stretch>
        </p:blipFill>
        <p:spPr>
          <a:xfrm>
            <a:off x="838200" y="1488518"/>
            <a:ext cx="10515600" cy="4892404"/>
          </a:xfrm>
          <a:prstGeom prst="rect">
            <a:avLst/>
          </a:prstGeom>
        </p:spPr>
      </p:pic>
    </p:spTree>
    <p:custDataLst>
      <p:tags r:id="rId1"/>
    </p:custDataLst>
    <p:extLst>
      <p:ext uri="{BB962C8B-B14F-4D97-AF65-F5344CB8AC3E}">
        <p14:creationId xmlns:p14="http://schemas.microsoft.com/office/powerpoint/2010/main" val="24297367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18F23D-B8D7-D0E4-EDC5-E0F023884D8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4F933A-3681-3D82-68EF-62EC07822DAD}"/>
              </a:ext>
            </a:extLst>
          </p:cNvPr>
          <p:cNvSpPr>
            <a:spLocks noGrp="1"/>
          </p:cNvSpPr>
          <p:nvPr>
            <p:ph type="title"/>
          </p:nvPr>
        </p:nvSpPr>
        <p:spPr/>
        <p:txBody>
          <a:bodyPr anchor="ctr">
            <a:normAutofit/>
          </a:bodyPr>
          <a:lstStyle/>
          <a:p>
            <a:r>
              <a:rPr lang="en-US" dirty="0"/>
              <a:t>DASHBOARD TAB 2</a:t>
            </a:r>
          </a:p>
        </p:txBody>
      </p:sp>
      <p:pic>
        <p:nvPicPr>
          <p:cNvPr id="7" name="Picture 6">
            <a:extLst>
              <a:ext uri="{FF2B5EF4-FFF2-40B4-BE49-F238E27FC236}">
                <a16:creationId xmlns:a16="http://schemas.microsoft.com/office/drawing/2014/main" id="{41885669-F412-1A3D-B9E1-1AD86FDA939C}"/>
              </a:ext>
            </a:extLst>
          </p:cNvPr>
          <p:cNvPicPr>
            <a:picLocks noChangeAspect="1"/>
          </p:cNvPicPr>
          <p:nvPr/>
        </p:nvPicPr>
        <p:blipFill>
          <a:blip r:embed="rId3"/>
          <a:stretch>
            <a:fillRect/>
          </a:stretch>
        </p:blipFill>
        <p:spPr>
          <a:xfrm>
            <a:off x="838200" y="1392687"/>
            <a:ext cx="10515600" cy="4998174"/>
          </a:xfrm>
          <a:prstGeom prst="rect">
            <a:avLst/>
          </a:prstGeom>
        </p:spPr>
      </p:pic>
    </p:spTree>
    <p:custDataLst>
      <p:tags r:id="rId1"/>
    </p:custDataLst>
    <p:extLst>
      <p:ext uri="{BB962C8B-B14F-4D97-AF65-F5344CB8AC3E}">
        <p14:creationId xmlns:p14="http://schemas.microsoft.com/office/powerpoint/2010/main" val="20484966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10D3-267F-7A90-5160-775BFEBCA6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12C0C82-5F1A-F7B1-2C56-5C08240C1647}"/>
              </a:ext>
            </a:extLst>
          </p:cNvPr>
          <p:cNvSpPr>
            <a:spLocks noGrp="1"/>
          </p:cNvSpPr>
          <p:nvPr>
            <p:ph type="title"/>
          </p:nvPr>
        </p:nvSpPr>
        <p:spPr/>
        <p:txBody>
          <a:bodyPr anchor="ctr">
            <a:normAutofit/>
          </a:bodyPr>
          <a:lstStyle/>
          <a:p>
            <a:r>
              <a:rPr lang="en-US" dirty="0"/>
              <a:t>DASHBOARD TAB 3</a:t>
            </a:r>
          </a:p>
        </p:txBody>
      </p:sp>
      <p:pic>
        <p:nvPicPr>
          <p:cNvPr id="7" name="Picture 6">
            <a:extLst>
              <a:ext uri="{FF2B5EF4-FFF2-40B4-BE49-F238E27FC236}">
                <a16:creationId xmlns:a16="http://schemas.microsoft.com/office/drawing/2014/main" id="{96309668-4B61-2DE4-C4EA-750F92C76961}"/>
              </a:ext>
            </a:extLst>
          </p:cNvPr>
          <p:cNvPicPr>
            <a:picLocks noChangeAspect="1"/>
          </p:cNvPicPr>
          <p:nvPr/>
        </p:nvPicPr>
        <p:blipFill>
          <a:blip r:embed="rId4"/>
          <a:stretch>
            <a:fillRect/>
          </a:stretch>
        </p:blipFill>
        <p:spPr>
          <a:xfrm>
            <a:off x="838200" y="1451113"/>
            <a:ext cx="10515600" cy="4830417"/>
          </a:xfrm>
          <a:prstGeom prst="rect">
            <a:avLst/>
          </a:prstGeom>
        </p:spPr>
      </p:pic>
    </p:spTree>
    <p:custDataLst>
      <p:tags r:id="rId1"/>
    </p:custDataLst>
    <p:extLst>
      <p:ext uri="{BB962C8B-B14F-4D97-AF65-F5344CB8AC3E}">
        <p14:creationId xmlns:p14="http://schemas.microsoft.com/office/powerpoint/2010/main" val="24056362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62C0A-56EF-B349-A097-27B4D460D1E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298769-531F-C6A5-406F-D1C3D2805950}"/>
              </a:ext>
            </a:extLst>
          </p:cNvPr>
          <p:cNvSpPr>
            <a:spLocks noGrp="1"/>
          </p:cNvSpPr>
          <p:nvPr>
            <p:ph type="title"/>
          </p:nvPr>
        </p:nvSpPr>
        <p:spPr/>
        <p:txBody>
          <a:bodyPr anchor="ctr">
            <a:normAutofit/>
          </a:bodyPr>
          <a:lstStyle/>
          <a:p>
            <a:r>
              <a:rPr lang="en-US" dirty="0"/>
              <a:t>DASHBOARD INSIGHTS</a:t>
            </a:r>
          </a:p>
        </p:txBody>
      </p:sp>
      <p:pic>
        <p:nvPicPr>
          <p:cNvPr id="3" name="Content Placeholder 2">
            <a:extLst>
              <a:ext uri="{FF2B5EF4-FFF2-40B4-BE49-F238E27FC236}">
                <a16:creationId xmlns:a16="http://schemas.microsoft.com/office/drawing/2014/main" id="{1F45ECC1-C956-CADF-DDFD-F54C6608E401}"/>
              </a:ext>
            </a:extLst>
          </p:cNvPr>
          <p:cNvPicPr>
            <a:picLocks noGrp="1" noChangeAspect="1"/>
          </p:cNvPicPr>
          <p:nvPr>
            <p:ph sz="half" idx="1"/>
          </p:nvPr>
        </p:nvPicPr>
        <p:blipFill>
          <a:blip r:embed="rId3">
            <a:duotone>
              <a:schemeClr val="accent6">
                <a:shade val="45000"/>
                <a:satMod val="135000"/>
              </a:schemeClr>
              <a:prstClr val="white"/>
            </a:duotone>
          </a:blip>
          <a:stretch>
            <a:fillRect/>
          </a:stretch>
        </p:blipFill>
        <p:spPr>
          <a:xfrm>
            <a:off x="1850295" y="2380141"/>
            <a:ext cx="3054361" cy="3054361"/>
          </a:xfrm>
          <a:prstGeom prst="rect">
            <a:avLst/>
          </a:prstGeom>
          <a:noFill/>
        </p:spPr>
      </p:pic>
      <p:sp>
        <p:nvSpPr>
          <p:cNvPr id="4" name="Content Placeholder 3">
            <a:extLst>
              <a:ext uri="{FF2B5EF4-FFF2-40B4-BE49-F238E27FC236}">
                <a16:creationId xmlns:a16="http://schemas.microsoft.com/office/drawing/2014/main" id="{0F67EF50-003F-6BB0-4367-42BB884C77A4}"/>
              </a:ext>
            </a:extLst>
          </p:cNvPr>
          <p:cNvSpPr>
            <a:spLocks noGrp="1"/>
          </p:cNvSpPr>
          <p:nvPr>
            <p:ph sz="half" idx="2"/>
          </p:nvPr>
        </p:nvSpPr>
        <p:spPr>
          <a:xfrm>
            <a:off x="5645426" y="1825625"/>
            <a:ext cx="5708374" cy="4351338"/>
          </a:xfrm>
        </p:spPr>
        <p:txBody>
          <a:bodyPr>
            <a:normAutofit/>
          </a:bodyPr>
          <a:lstStyle/>
          <a:p>
            <a:pPr marL="0" indent="0">
              <a:buClrTx/>
              <a:buNone/>
            </a:pPr>
            <a:endParaRPr lang="en-US" sz="1600" dirty="0">
              <a:latin typeface="Arial" panose="020B0604020202020204" pitchFamily="34" charset="0"/>
              <a:cs typeface="Arial" panose="020B0604020202020204" pitchFamily="34" charset="0"/>
            </a:endParaRPr>
          </a:p>
          <a:p>
            <a:pPr>
              <a:buClrTx/>
              <a:buFont typeface="Wingdings" panose="05000000000000000000" pitchFamily="2" charset="2"/>
              <a:buChar char="q"/>
            </a:pPr>
            <a:r>
              <a:rPr lang="en-US" sz="1600" dirty="0">
                <a:latin typeface="Arial" panose="020B0604020202020204" pitchFamily="34" charset="0"/>
                <a:cs typeface="Arial" panose="020B0604020202020204" pitchFamily="34" charset="0"/>
              </a:rPr>
              <a:t>As the younger generation continues to enter the IT and data industry, the more diverse the tool usage will be throughout the industry.  More flexible languages like Python have ignited innovation and change within the legacy market. </a:t>
            </a:r>
          </a:p>
          <a:p>
            <a:pPr>
              <a:buClrTx/>
              <a:buFont typeface="Wingdings" panose="05000000000000000000" pitchFamily="2" charset="2"/>
              <a:buChar char="q"/>
            </a:pPr>
            <a:r>
              <a:rPr lang="en-US" sz="1600" dirty="0">
                <a:latin typeface="Arial" panose="020B0604020202020204" pitchFamily="34" charset="0"/>
                <a:cs typeface="Arial" panose="020B0604020202020204" pitchFamily="34" charset="0"/>
              </a:rPr>
              <a:t> Experience within the data science field does not directly correlate with education, opening a question of whether or not it is necessary to be successful.</a:t>
            </a:r>
          </a:p>
          <a:p>
            <a:pPr>
              <a:buClrTx/>
              <a:buFont typeface="Wingdings" panose="05000000000000000000" pitchFamily="2" charset="2"/>
              <a:buChar char="q"/>
            </a:pPr>
            <a:r>
              <a:rPr lang="en-US" sz="1600" dirty="0">
                <a:latin typeface="Arial" panose="020B0604020202020204" pitchFamily="34" charset="0"/>
                <a:cs typeface="Arial" panose="020B0604020202020204" pitchFamily="34" charset="0"/>
              </a:rPr>
              <a:t> More tech education, access to the internet and hardware, is driving increased IT knowledge within developing nations.</a:t>
            </a:r>
          </a:p>
          <a:p>
            <a:pPr>
              <a:buClrTx/>
              <a:buFont typeface="Wingdings" panose="05000000000000000000" pitchFamily="2" charset="2"/>
              <a:buChar char="q"/>
            </a:pPr>
            <a:r>
              <a:rPr lang="en-US" sz="1600" dirty="0">
                <a:latin typeface="Arial" panose="020B0604020202020204" pitchFamily="34" charset="0"/>
                <a:cs typeface="Arial" panose="020B0604020202020204" pitchFamily="34" charset="0"/>
              </a:rPr>
              <a:t> Skilled talent within the tech sector is necessary as more products, services, and requirements from organizations continue to exponentially evolve</a:t>
            </a:r>
            <a:r>
              <a:rPr lang="en-US" dirty="0"/>
              <a:t>.</a:t>
            </a:r>
          </a:p>
        </p:txBody>
      </p:sp>
    </p:spTree>
    <p:custDataLst>
      <p:tags r:id="rId1"/>
    </p:custDataLst>
    <p:extLst>
      <p:ext uri="{BB962C8B-B14F-4D97-AF65-F5344CB8AC3E}">
        <p14:creationId xmlns:p14="http://schemas.microsoft.com/office/powerpoint/2010/main" val="857333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EAEF73-7A0C-F89F-4610-CF905BB4AC20}"/>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F46F8F-33A2-286F-64A0-68BA67F5F634}"/>
              </a:ext>
            </a:extLst>
          </p:cNvPr>
          <p:cNvSpPr>
            <a:spLocks noGrp="1"/>
          </p:cNvSpPr>
          <p:nvPr>
            <p:ph sz="half" idx="1"/>
          </p:nvPr>
        </p:nvSpPr>
        <p:spPr>
          <a:xfrm>
            <a:off x="1097280" y="2410400"/>
            <a:ext cx="4616139" cy="3672064"/>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The largest portion of developers in the IT field have a Bachelor’s Degree.</a:t>
            </a:r>
          </a:p>
          <a:p>
            <a:pPr>
              <a:buClrTx/>
              <a:buFont typeface="Wingdings" panose="05000000000000000000" pitchFamily="2" charset="2"/>
              <a:buChar char="q"/>
            </a:pPr>
            <a:r>
              <a:rPr lang="en-US" sz="1600" dirty="0"/>
              <a:t> The IT and tech sectors are predominantly comprised of people that fall under the age of 44. </a:t>
            </a:r>
          </a:p>
          <a:p>
            <a:pPr>
              <a:buClrTx/>
              <a:buFont typeface="Wingdings" panose="05000000000000000000" pitchFamily="2" charset="2"/>
              <a:buChar char="q"/>
            </a:pPr>
            <a:r>
              <a:rPr lang="en-US" sz="1600" dirty="0"/>
              <a:t> People want to learn the newer languages such as Python, or the more robust and flexible database and platforms like PostgreSQL.</a:t>
            </a:r>
          </a:p>
          <a:p>
            <a:pPr marL="0" indent="0">
              <a:buClrTx/>
              <a:buNone/>
            </a:pPr>
            <a:endParaRPr lang="en-US" sz="1600" dirty="0"/>
          </a:p>
          <a:p>
            <a:pPr marL="0" indent="0">
              <a:buClrTx/>
              <a:buNone/>
            </a:pPr>
            <a:endParaRPr lang="en-US" dirty="0"/>
          </a:p>
        </p:txBody>
      </p:sp>
      <p:sp>
        <p:nvSpPr>
          <p:cNvPr id="5" name="TextBox 4">
            <a:extLst>
              <a:ext uri="{FF2B5EF4-FFF2-40B4-BE49-F238E27FC236}">
                <a16:creationId xmlns:a16="http://schemas.microsoft.com/office/drawing/2014/main" id="{70408E19-2554-3390-7537-60DAF9A6AA13}"/>
              </a:ext>
            </a:extLst>
          </p:cNvPr>
          <p:cNvSpPr txBox="1"/>
          <p:nvPr/>
        </p:nvSpPr>
        <p:spPr>
          <a:xfrm>
            <a:off x="8169273" y="2096318"/>
            <a:ext cx="1447800"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Implications</a:t>
            </a:r>
          </a:p>
        </p:txBody>
      </p:sp>
      <p:sp>
        <p:nvSpPr>
          <p:cNvPr id="6" name="TextBox 5">
            <a:extLst>
              <a:ext uri="{FF2B5EF4-FFF2-40B4-BE49-F238E27FC236}">
                <a16:creationId xmlns:a16="http://schemas.microsoft.com/office/drawing/2014/main" id="{694A3CFE-7E63-8902-501E-42B7C38BCB2B}"/>
              </a:ext>
            </a:extLst>
          </p:cNvPr>
          <p:cNvSpPr txBox="1"/>
          <p:nvPr/>
        </p:nvSpPr>
        <p:spPr>
          <a:xfrm>
            <a:off x="2767527" y="2096318"/>
            <a:ext cx="1275644"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Findings</a:t>
            </a:r>
          </a:p>
        </p:txBody>
      </p:sp>
      <p:sp>
        <p:nvSpPr>
          <p:cNvPr id="7" name="Content Placeholder 2">
            <a:extLst>
              <a:ext uri="{FF2B5EF4-FFF2-40B4-BE49-F238E27FC236}">
                <a16:creationId xmlns:a16="http://schemas.microsoft.com/office/drawing/2014/main" id="{AFC6CE20-2E95-A4C4-ABBE-B6AF1ACC9147}"/>
              </a:ext>
            </a:extLst>
          </p:cNvPr>
          <p:cNvSpPr>
            <a:spLocks noGrp="1"/>
          </p:cNvSpPr>
          <p:nvPr>
            <p:ph sz="half" idx="2"/>
          </p:nvPr>
        </p:nvSpPr>
        <p:spPr>
          <a:xfrm>
            <a:off x="6478583" y="2434871"/>
            <a:ext cx="4829180" cy="3353153"/>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SQL knowledge and understanding is required for data professionals who want to be successful within the industry. </a:t>
            </a:r>
          </a:p>
          <a:p>
            <a:pPr>
              <a:buClrTx/>
              <a:buFont typeface="Wingdings" panose="05000000000000000000" pitchFamily="2" charset="2"/>
              <a:buChar char="q"/>
            </a:pPr>
            <a:r>
              <a:rPr lang="en-US" sz="1600" dirty="0"/>
              <a:t> Web-development is the most saturated segment of the industry but is also on of the most demanded due to the rise of social media advertising which requires constant adaptation to ensure messaging. </a:t>
            </a:r>
          </a:p>
          <a:p>
            <a:pPr>
              <a:buClrTx/>
              <a:buFont typeface="Wingdings" panose="05000000000000000000" pitchFamily="2" charset="2"/>
              <a:buChar char="q"/>
            </a:pPr>
            <a:r>
              <a:rPr lang="en-US" sz="1600" dirty="0"/>
              <a:t> Developmental status of a country dramatically impacts the nations educational competency in the tech field, and more time and resources are needed to involved more of the global population.  </a:t>
            </a:r>
          </a:p>
        </p:txBody>
      </p:sp>
      <p:sp>
        <p:nvSpPr>
          <p:cNvPr id="9" name="Title 1">
            <a:extLst>
              <a:ext uri="{FF2B5EF4-FFF2-40B4-BE49-F238E27FC236}">
                <a16:creationId xmlns:a16="http://schemas.microsoft.com/office/drawing/2014/main" id="{5176C377-0F35-ACF5-37D6-CF711FF0E2EE}"/>
              </a:ext>
            </a:extLst>
          </p:cNvPr>
          <p:cNvSpPr>
            <a:spLocks noGrp="1"/>
          </p:cNvSpPr>
          <p:nvPr>
            <p:ph type="title"/>
          </p:nvPr>
        </p:nvSpPr>
        <p:spPr>
          <a:xfrm>
            <a:off x="1097280" y="407194"/>
            <a:ext cx="10080793" cy="1325563"/>
          </a:xfrm>
        </p:spPr>
        <p:txBody>
          <a:bodyPr>
            <a:normAutofit/>
          </a:bodyPr>
          <a:lstStyle/>
          <a:p>
            <a:r>
              <a:rPr lang="en-US" dirty="0"/>
              <a:t>OVERALL FINDINGS &amp; IMPLICATIONS</a:t>
            </a:r>
          </a:p>
        </p:txBody>
      </p:sp>
    </p:spTree>
    <p:custDataLst>
      <p:tags r:id="rId1"/>
    </p:custDataLst>
    <p:extLst>
      <p:ext uri="{BB962C8B-B14F-4D97-AF65-F5344CB8AC3E}">
        <p14:creationId xmlns:p14="http://schemas.microsoft.com/office/powerpoint/2010/main" val="22694564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23A16F-6AB5-5C0B-5466-65B2A6AE811E}"/>
            </a:ext>
          </a:extLst>
        </p:cNvPr>
        <p:cNvGrpSpPr/>
        <p:nvPr/>
      </p:nvGrpSpPr>
      <p:grpSpPr>
        <a:xfrm>
          <a:off x="0" y="0"/>
          <a:ext cx="0" cy="0"/>
          <a:chOff x="0" y="0"/>
          <a:chExt cx="0" cy="0"/>
        </a:xfrm>
      </p:grpSpPr>
      <p:sp>
        <p:nvSpPr>
          <p:cNvPr id="11" name="Title 1">
            <a:extLst>
              <a:ext uri="{FF2B5EF4-FFF2-40B4-BE49-F238E27FC236}">
                <a16:creationId xmlns:a16="http://schemas.microsoft.com/office/drawing/2014/main" id="{5E978FF3-BC93-079A-1687-DD4786B81DF4}"/>
              </a:ext>
            </a:extLst>
          </p:cNvPr>
          <p:cNvSpPr>
            <a:spLocks noGrp="1"/>
          </p:cNvSpPr>
          <p:nvPr>
            <p:ph type="title"/>
          </p:nvPr>
        </p:nvSpPr>
        <p:spPr/>
        <p:txBody>
          <a:bodyPr anchor="ctr">
            <a:normAutofit/>
          </a:bodyPr>
          <a:lstStyle/>
          <a:p>
            <a:r>
              <a:rPr lang="en-US" dirty="0"/>
              <a:t>CONCLUSION</a:t>
            </a:r>
          </a:p>
        </p:txBody>
      </p:sp>
      <p:pic>
        <p:nvPicPr>
          <p:cNvPr id="13" name="Content Placeholder 5">
            <a:extLst>
              <a:ext uri="{FF2B5EF4-FFF2-40B4-BE49-F238E27FC236}">
                <a16:creationId xmlns:a16="http://schemas.microsoft.com/office/drawing/2014/main" id="{CD985AE9-0D12-3398-B9B7-4395CABF1707}"/>
              </a:ext>
            </a:extLst>
          </p:cNvPr>
          <p:cNvPicPr>
            <a:picLocks noGrp="1" noChangeAspect="1"/>
          </p:cNvPicPr>
          <p:nvPr>
            <p:ph sz="half" idx="1"/>
          </p:nvPr>
        </p:nvPicPr>
        <p:blipFill>
          <a:blip r:embed="rId3">
            <a:duotone>
              <a:schemeClr val="accent6">
                <a:shade val="45000"/>
                <a:satMod val="135000"/>
              </a:schemeClr>
              <a:prstClr val="white"/>
            </a:duotone>
          </a:blip>
          <a:stretch>
            <a:fillRect/>
          </a:stretch>
        </p:blipFill>
        <p:spPr>
          <a:xfrm>
            <a:off x="1097280" y="2066280"/>
            <a:ext cx="3054361" cy="3054361"/>
          </a:xfrm>
          <a:prstGeom prst="rect">
            <a:avLst/>
          </a:prstGeom>
        </p:spPr>
      </p:pic>
      <p:sp>
        <p:nvSpPr>
          <p:cNvPr id="12" name="Content Placeholder 3">
            <a:extLst>
              <a:ext uri="{FF2B5EF4-FFF2-40B4-BE49-F238E27FC236}">
                <a16:creationId xmlns:a16="http://schemas.microsoft.com/office/drawing/2014/main" id="{2E75918E-509D-16F8-F478-FA41759FEFE9}"/>
              </a:ext>
            </a:extLst>
          </p:cNvPr>
          <p:cNvSpPr txBox="1">
            <a:spLocks/>
          </p:cNvSpPr>
          <p:nvPr/>
        </p:nvSpPr>
        <p:spPr>
          <a:xfrm>
            <a:off x="4544291" y="1825625"/>
            <a:ext cx="68095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None/>
            </a:pPr>
            <a:endParaRPr lang="en-US" dirty="0"/>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 The development of Artificial Intelligence and Machine-Learning has increased the need for data professionals who can properly collect, processes and then analyze large data sets.</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With the rise of new languages and platforms being utilized throughout the industry, the most prominent data professionals will be required to self-educate and adapt, as to stay relevant within an industry with such an innovation curve.</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Job listings for data professionals is at an all time high, as every organization is grappling with the rise of Artificial Intelligence as a Business Intelligence tool, and scrambling to understand the most efficient uses-cases, while also incurring the ethical questions of how it ‘should’ be utilized.</a:t>
            </a:r>
          </a:p>
          <a:p>
            <a:pPr>
              <a:buFont typeface="Wingdings" panose="05000000000000000000" pitchFamily="2" charset="2"/>
              <a:buChar char="q"/>
            </a:pPr>
            <a:r>
              <a:rPr lang="en-US" sz="1400" dirty="0">
                <a:latin typeface="Arial" panose="020B0604020202020204" pitchFamily="34" charset="0"/>
                <a:cs typeface="Arial" panose="020B0604020202020204" pitchFamily="34" charset="0"/>
              </a:rPr>
              <a:t>While new technology has continued to be available to data professionals, SQL, JavaScript and HTML are legacy tools that most others have been built upon, and a base knowledge of each is the foundational platform for data science.  </a:t>
            </a:r>
          </a:p>
          <a:p>
            <a:pPr>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a:p>
            <a:pPr>
              <a:buFont typeface="Wingdings" panose="05000000000000000000" pitchFamily="2" charset="2"/>
              <a:buChar char="q"/>
            </a:pPr>
            <a:endParaRPr lang="en-US" sz="1400" dirty="0">
              <a:latin typeface="Arial" panose="020B0604020202020204" pitchFamily="34" charset="0"/>
              <a:cs typeface="Arial" panose="020B0604020202020204" pitchFamily="34" charset="0"/>
            </a:endParaRPr>
          </a:p>
        </p:txBody>
      </p:sp>
    </p:spTree>
    <p:custDataLst>
      <p:tags r:id="rId1"/>
    </p:custDataLst>
    <p:extLst>
      <p:ext uri="{BB962C8B-B14F-4D97-AF65-F5344CB8AC3E}">
        <p14:creationId xmlns:p14="http://schemas.microsoft.com/office/powerpoint/2010/main" val="8403782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D1598F-DBE3-7B78-D1F9-0BA7F7DC75BC}"/>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34A3B939-6057-23B6-25B3-E33A2D205C2A}"/>
              </a:ext>
            </a:extLst>
          </p:cNvPr>
          <p:cNvSpPr>
            <a:spLocks noGrp="1"/>
          </p:cNvSpPr>
          <p:nvPr>
            <p:ph type="title"/>
          </p:nvPr>
        </p:nvSpPr>
        <p:spPr/>
        <p:txBody>
          <a:bodyPr anchor="ctr">
            <a:normAutofit/>
          </a:bodyPr>
          <a:lstStyle/>
          <a:p>
            <a:r>
              <a:rPr lang="en-US" dirty="0"/>
              <a:t>APPENDIX</a:t>
            </a:r>
          </a:p>
        </p:txBody>
      </p:sp>
      <p:pic>
        <p:nvPicPr>
          <p:cNvPr id="11" name="Content Placeholder 3">
            <a:extLst>
              <a:ext uri="{FF2B5EF4-FFF2-40B4-BE49-F238E27FC236}">
                <a16:creationId xmlns:a16="http://schemas.microsoft.com/office/drawing/2014/main" id="{E8E550E5-7A15-A106-D083-8C1433A790A1}"/>
              </a:ext>
            </a:extLst>
          </p:cNvPr>
          <p:cNvPicPr>
            <a:picLocks noGrp="1" noChangeAspect="1"/>
          </p:cNvPicPr>
          <p:nvPr>
            <p:ph sz="half" idx="1"/>
          </p:nvPr>
        </p:nvPicPr>
        <p:blipFill>
          <a:blip r:embed="rId3">
            <a:duotone>
              <a:schemeClr val="accent6">
                <a:shade val="45000"/>
                <a:satMod val="135000"/>
              </a:schemeClr>
              <a:prstClr val="white"/>
            </a:duotone>
          </a:blip>
          <a:stretch>
            <a:fillRect/>
          </a:stretch>
        </p:blipFill>
        <p:spPr>
          <a:xfrm>
            <a:off x="1055857" y="1849823"/>
            <a:ext cx="3194581" cy="3194581"/>
          </a:xfrm>
          <a:prstGeom prst="rect">
            <a:avLst/>
          </a:prstGeom>
        </p:spPr>
      </p:pic>
      <p:sp>
        <p:nvSpPr>
          <p:cNvPr id="10" name="Content Placeholder 3">
            <a:extLst>
              <a:ext uri="{FF2B5EF4-FFF2-40B4-BE49-F238E27FC236}">
                <a16:creationId xmlns:a16="http://schemas.microsoft.com/office/drawing/2014/main" id="{8E40FF55-AE57-CB43-454D-CEFBE080CE8E}"/>
              </a:ext>
            </a:extLst>
          </p:cNvPr>
          <p:cNvSpPr txBox="1">
            <a:spLocks/>
          </p:cNvSpPr>
          <p:nvPr/>
        </p:nvSpPr>
        <p:spPr>
          <a:xfrm>
            <a:off x="4544291" y="1825625"/>
            <a:ext cx="6809509"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a:t>Include any relevant additional charts, or tables that you may have created during the analysis phase.</a:t>
            </a:r>
          </a:p>
        </p:txBody>
      </p:sp>
    </p:spTree>
    <p:custDataLst>
      <p:tags r:id="rId1"/>
    </p:custDataLst>
    <p:extLst>
      <p:ext uri="{BB962C8B-B14F-4D97-AF65-F5344CB8AC3E}">
        <p14:creationId xmlns:p14="http://schemas.microsoft.com/office/powerpoint/2010/main" val="18601586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7225BE-5533-9D2C-B2D9-70064893A5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5596E7-FD3E-37B0-88BA-DF28A6DC3AEE}"/>
              </a:ext>
            </a:extLst>
          </p:cNvPr>
          <p:cNvSpPr>
            <a:spLocks noGrp="1"/>
          </p:cNvSpPr>
          <p:nvPr>
            <p:ph type="title"/>
          </p:nvPr>
        </p:nvSpPr>
        <p:spPr/>
        <p:txBody>
          <a:bodyPr anchor="ctr">
            <a:normAutofit/>
          </a:bodyPr>
          <a:lstStyle/>
          <a:p>
            <a:r>
              <a:rPr lang="en-US" dirty="0"/>
              <a:t>Table of Contents</a:t>
            </a:r>
          </a:p>
        </p:txBody>
      </p:sp>
      <p:pic>
        <p:nvPicPr>
          <p:cNvPr id="3" name="Picture 7" descr="Checklist outline">
            <a:extLst>
              <a:ext uri="{FF2B5EF4-FFF2-40B4-BE49-F238E27FC236}">
                <a16:creationId xmlns:a16="http://schemas.microsoft.com/office/drawing/2014/main" id="{739B1C1F-A40D-74A9-B681-65E40BA2C11A}"/>
              </a:ext>
            </a:extLst>
          </p:cNvPr>
          <p:cNvPicPr>
            <a:picLocks noChangeAspect="1"/>
          </p:cNvPicPr>
          <p:nvPr/>
        </p:nvPicPr>
        <p:blipFill>
          <a:blip r:embed="rId3">
            <a:extLst>
              <a:ext uri="{96DAC541-7B7A-43D3-8B79-37D633B846F1}">
                <asvg:svgBlip xmlns:asvg="http://schemas.microsoft.com/office/drawing/2016/SVG/main" r:embed="rId4"/>
              </a:ext>
            </a:extLst>
          </a:blip>
          <a:srcRect/>
          <a:stretch/>
        </p:blipFill>
        <p:spPr>
          <a:xfrm>
            <a:off x="9954399" y="416627"/>
            <a:ext cx="1201279" cy="1190708"/>
          </a:xfrm>
          <a:prstGeom prst="rect">
            <a:avLst/>
          </a:prstGeom>
        </p:spPr>
      </p:pic>
      <p:sp>
        <p:nvSpPr>
          <p:cNvPr id="9" name="Content Placeholder 2">
            <a:extLst>
              <a:ext uri="{FF2B5EF4-FFF2-40B4-BE49-F238E27FC236}">
                <a16:creationId xmlns:a16="http://schemas.microsoft.com/office/drawing/2014/main" id="{F8C53AC7-7923-C34A-3E52-83D0202DF0ED}"/>
              </a:ext>
            </a:extLst>
          </p:cNvPr>
          <p:cNvSpPr txBox="1">
            <a:spLocks/>
          </p:cNvSpPr>
          <p:nvPr/>
        </p:nvSpPr>
        <p:spPr>
          <a:xfrm>
            <a:off x="1097280" y="1870866"/>
            <a:ext cx="10058399" cy="4063187"/>
          </a:xfrm>
          <a:prstGeom prst="rect">
            <a:avLst/>
          </a:prstGeom>
        </p:spPr>
        <p:txBody>
          <a:bodyPr>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262626"/>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sz="2200" dirty="0"/>
              <a:t>Executive Summary</a:t>
            </a:r>
          </a:p>
          <a:p>
            <a:r>
              <a:rPr lang="en-US" sz="2200" dirty="0"/>
              <a:t>Introduction</a:t>
            </a:r>
          </a:p>
          <a:p>
            <a:r>
              <a:rPr lang="en-US" sz="2200" dirty="0"/>
              <a:t>Methodology</a:t>
            </a:r>
          </a:p>
          <a:p>
            <a:r>
              <a:rPr lang="en-US" sz="2200" dirty="0"/>
              <a:t>Results</a:t>
            </a:r>
          </a:p>
          <a:p>
            <a:pPr lvl="1"/>
            <a:r>
              <a:rPr lang="en-US" sz="1800" dirty="0"/>
              <a:t>Visualization – Charts</a:t>
            </a:r>
          </a:p>
          <a:p>
            <a:pPr lvl="1"/>
            <a:r>
              <a:rPr lang="en-US" sz="1800" dirty="0"/>
              <a:t>Dashboard</a:t>
            </a:r>
          </a:p>
          <a:p>
            <a:r>
              <a:rPr lang="en-US" sz="2200" dirty="0"/>
              <a:t>Discussion</a:t>
            </a:r>
          </a:p>
          <a:p>
            <a:pPr lvl="1"/>
            <a:r>
              <a:rPr lang="en-US" sz="1800" dirty="0"/>
              <a:t>Findings &amp; Implications</a:t>
            </a:r>
          </a:p>
          <a:p>
            <a:r>
              <a:rPr lang="en-US" sz="2200" dirty="0"/>
              <a:t>Conclusion</a:t>
            </a:r>
          </a:p>
          <a:p>
            <a:r>
              <a:rPr lang="en-US" sz="2200" dirty="0"/>
              <a:t>Appendix</a:t>
            </a:r>
          </a:p>
        </p:txBody>
      </p:sp>
    </p:spTree>
    <p:custDataLst>
      <p:tags r:id="rId1"/>
    </p:custDataLst>
    <p:extLst>
      <p:ext uri="{BB962C8B-B14F-4D97-AF65-F5344CB8AC3E}">
        <p14:creationId xmlns:p14="http://schemas.microsoft.com/office/powerpoint/2010/main" val="412979656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FC4E31-32FC-4A23-CEF9-98F0BB9F13E9}"/>
            </a:ext>
          </a:extLst>
        </p:cNvPr>
        <p:cNvGrpSpPr/>
        <p:nvPr/>
      </p:nvGrpSpPr>
      <p:grpSpPr>
        <a:xfrm>
          <a:off x="0" y="0"/>
          <a:ext cx="0" cy="0"/>
          <a:chOff x="0" y="0"/>
          <a:chExt cx="0" cy="0"/>
        </a:xfrm>
      </p:grpSpPr>
      <p:sp>
        <p:nvSpPr>
          <p:cNvPr id="9" name="Title 1">
            <a:extLst>
              <a:ext uri="{FF2B5EF4-FFF2-40B4-BE49-F238E27FC236}">
                <a16:creationId xmlns:a16="http://schemas.microsoft.com/office/drawing/2014/main" id="{8334EF5D-2E2A-7FE5-06C6-01ACAB1F420F}"/>
              </a:ext>
            </a:extLst>
          </p:cNvPr>
          <p:cNvSpPr>
            <a:spLocks noGrp="1"/>
          </p:cNvSpPr>
          <p:nvPr>
            <p:ph type="title"/>
          </p:nvPr>
        </p:nvSpPr>
        <p:spPr>
          <a:xfrm>
            <a:off x="538248" y="383051"/>
            <a:ext cx="5929053" cy="1325563"/>
          </a:xfrm>
        </p:spPr>
        <p:txBody>
          <a:bodyPr anchor="ctr">
            <a:normAutofit/>
          </a:bodyPr>
          <a:lstStyle/>
          <a:p>
            <a:r>
              <a:rPr lang="en-US" dirty="0"/>
              <a:t> JOB POSTINGS</a:t>
            </a:r>
          </a:p>
        </p:txBody>
      </p:sp>
      <p:graphicFrame>
        <p:nvGraphicFramePr>
          <p:cNvPr id="4" name="Chart 3">
            <a:extLst>
              <a:ext uri="{FF2B5EF4-FFF2-40B4-BE49-F238E27FC236}">
                <a16:creationId xmlns:a16="http://schemas.microsoft.com/office/drawing/2014/main" id="{59F462F6-6EF9-EA8E-2896-DCAF6560DA16}"/>
              </a:ext>
            </a:extLst>
          </p:cNvPr>
          <p:cNvGraphicFramePr>
            <a:graphicFrameLocks/>
          </p:cNvGraphicFramePr>
          <p:nvPr>
            <p:extLst>
              <p:ext uri="{D42A27DB-BD31-4B8C-83A1-F6EECF244321}">
                <p14:modId xmlns:p14="http://schemas.microsoft.com/office/powerpoint/2010/main" val="4157163736"/>
              </p:ext>
            </p:extLst>
          </p:nvPr>
        </p:nvGraphicFramePr>
        <p:xfrm>
          <a:off x="682305" y="1981820"/>
          <a:ext cx="4520313" cy="3672360"/>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Chart 4">
            <a:extLst>
              <a:ext uri="{FF2B5EF4-FFF2-40B4-BE49-F238E27FC236}">
                <a16:creationId xmlns:a16="http://schemas.microsoft.com/office/drawing/2014/main" id="{AAE86349-A848-62A6-89A9-F81461DB378D}"/>
              </a:ext>
            </a:extLst>
          </p:cNvPr>
          <p:cNvGraphicFramePr>
            <a:graphicFrameLocks/>
          </p:cNvGraphicFramePr>
          <p:nvPr>
            <p:extLst>
              <p:ext uri="{D42A27DB-BD31-4B8C-83A1-F6EECF244321}">
                <p14:modId xmlns:p14="http://schemas.microsoft.com/office/powerpoint/2010/main" val="971702165"/>
              </p:ext>
            </p:extLst>
          </p:nvPr>
        </p:nvGraphicFramePr>
        <p:xfrm>
          <a:off x="6467301" y="1906318"/>
          <a:ext cx="5042394" cy="4041475"/>
        </p:xfrm>
        <a:graphic>
          <a:graphicData uri="http://schemas.openxmlformats.org/drawingml/2006/chart">
            <c:chart xmlns:c="http://schemas.openxmlformats.org/drawingml/2006/chart" xmlns:r="http://schemas.openxmlformats.org/officeDocument/2006/relationships" r:id="rId4"/>
          </a:graphicData>
        </a:graphic>
      </p:graphicFrame>
    </p:spTree>
    <p:custDataLst>
      <p:tags r:id="rId1"/>
    </p:custDataLst>
    <p:extLst>
      <p:ext uri="{BB962C8B-B14F-4D97-AF65-F5344CB8AC3E}">
        <p14:creationId xmlns:p14="http://schemas.microsoft.com/office/powerpoint/2010/main" val="19353738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6DB558-7141-B0CE-D399-712C1073BFD7}"/>
            </a:ext>
          </a:extLst>
        </p:cNvPr>
        <p:cNvGrpSpPr/>
        <p:nvPr/>
      </p:nvGrpSpPr>
      <p:grpSpPr>
        <a:xfrm>
          <a:off x="0" y="0"/>
          <a:ext cx="0" cy="0"/>
          <a:chOff x="0" y="0"/>
          <a:chExt cx="0" cy="0"/>
        </a:xfrm>
      </p:grpSpPr>
      <p:sp>
        <p:nvSpPr>
          <p:cNvPr id="6" name="Title 1">
            <a:extLst>
              <a:ext uri="{FF2B5EF4-FFF2-40B4-BE49-F238E27FC236}">
                <a16:creationId xmlns:a16="http://schemas.microsoft.com/office/drawing/2014/main" id="{12CF5900-71B3-70B0-7CF1-4A1C535AD04B}"/>
              </a:ext>
            </a:extLst>
          </p:cNvPr>
          <p:cNvSpPr>
            <a:spLocks noGrp="1"/>
          </p:cNvSpPr>
          <p:nvPr>
            <p:ph type="title"/>
          </p:nvPr>
        </p:nvSpPr>
        <p:spPr>
          <a:xfrm>
            <a:off x="538248" y="383051"/>
            <a:ext cx="5929053" cy="1325563"/>
          </a:xfrm>
        </p:spPr>
        <p:txBody>
          <a:bodyPr anchor="ctr">
            <a:normAutofit/>
          </a:bodyPr>
          <a:lstStyle/>
          <a:p>
            <a:r>
              <a:rPr lang="en-US" dirty="0"/>
              <a:t>POPULAR LANGUAGES</a:t>
            </a:r>
          </a:p>
        </p:txBody>
      </p:sp>
      <p:graphicFrame>
        <p:nvGraphicFramePr>
          <p:cNvPr id="2" name="Chart 1">
            <a:extLst>
              <a:ext uri="{FF2B5EF4-FFF2-40B4-BE49-F238E27FC236}">
                <a16:creationId xmlns:a16="http://schemas.microsoft.com/office/drawing/2014/main" id="{6B9430A9-EAC5-0E60-DEF4-3C2C499FA87F}"/>
              </a:ext>
            </a:extLst>
          </p:cNvPr>
          <p:cNvGraphicFramePr>
            <a:graphicFrameLocks/>
          </p:cNvGraphicFramePr>
          <p:nvPr>
            <p:extLst>
              <p:ext uri="{D42A27DB-BD31-4B8C-83A1-F6EECF244321}">
                <p14:modId xmlns:p14="http://schemas.microsoft.com/office/powerpoint/2010/main" val="97978800"/>
              </p:ext>
            </p:extLst>
          </p:nvPr>
        </p:nvGraphicFramePr>
        <p:xfrm>
          <a:off x="3022134" y="1872841"/>
          <a:ext cx="6147732" cy="3932339"/>
        </p:xfrm>
        <a:graphic>
          <a:graphicData uri="http://schemas.openxmlformats.org/drawingml/2006/chart">
            <c:chart xmlns:c="http://schemas.openxmlformats.org/drawingml/2006/chart" xmlns:r="http://schemas.openxmlformats.org/officeDocument/2006/relationships" r:id="rId3"/>
          </a:graphicData>
        </a:graphic>
      </p:graphicFrame>
    </p:spTree>
    <p:custDataLst>
      <p:tags r:id="rId1"/>
    </p:custDataLst>
    <p:extLst>
      <p:ext uri="{BB962C8B-B14F-4D97-AF65-F5344CB8AC3E}">
        <p14:creationId xmlns:p14="http://schemas.microsoft.com/office/powerpoint/2010/main" val="19459025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48DC5-8A48-2A34-31B9-FC8CB168CAED}"/>
              </a:ext>
            </a:extLst>
          </p:cNvPr>
          <p:cNvSpPr>
            <a:spLocks noGrp="1"/>
          </p:cNvSpPr>
          <p:nvPr>
            <p:ph type="title"/>
          </p:nvPr>
        </p:nvSpPr>
        <p:spPr/>
        <p:txBody>
          <a:bodyPr anchor="ctr">
            <a:normAutofit/>
          </a:bodyPr>
          <a:lstStyle/>
          <a:p>
            <a:r>
              <a:rPr lang="en-US" dirty="0"/>
              <a:t>EXECUTIVE SUMMARY</a:t>
            </a:r>
          </a:p>
        </p:txBody>
      </p:sp>
      <p:pic>
        <p:nvPicPr>
          <p:cNvPr id="7" name="Picture 6">
            <a:extLst>
              <a:ext uri="{FF2B5EF4-FFF2-40B4-BE49-F238E27FC236}">
                <a16:creationId xmlns:a16="http://schemas.microsoft.com/office/drawing/2014/main" id="{DA6795A9-FE70-B337-8B17-B79ACA60A9C1}"/>
              </a:ext>
            </a:extLst>
          </p:cNvPr>
          <p:cNvPicPr>
            <a:picLocks noChangeAspect="1"/>
          </p:cNvPicPr>
          <p:nvPr/>
        </p:nvPicPr>
        <p:blipFill>
          <a:blip r:embed="rId3">
            <a:duotone>
              <a:schemeClr val="accent6">
                <a:shade val="45000"/>
                <a:satMod val="135000"/>
              </a:schemeClr>
              <a:prstClr val="white"/>
            </a:duotone>
          </a:blip>
          <a:stretch>
            <a:fillRect/>
          </a:stretch>
        </p:blipFill>
        <p:spPr>
          <a:xfrm>
            <a:off x="10009870" y="439076"/>
            <a:ext cx="1145810" cy="1145810"/>
          </a:xfrm>
          <a:prstGeom prst="rect">
            <a:avLst/>
          </a:prstGeom>
        </p:spPr>
      </p:pic>
      <p:sp>
        <p:nvSpPr>
          <p:cNvPr id="6" name="Rectangle 2">
            <a:extLst>
              <a:ext uri="{FF2B5EF4-FFF2-40B4-BE49-F238E27FC236}">
                <a16:creationId xmlns:a16="http://schemas.microsoft.com/office/drawing/2014/main" id="{6A05F0AE-6EA9-0B00-F7A2-D4A570458F95}"/>
              </a:ext>
            </a:extLst>
          </p:cNvPr>
          <p:cNvSpPr>
            <a:spLocks noGrp="1" noChangeArrowheads="1"/>
          </p:cNvSpPr>
          <p:nvPr>
            <p:ph idx="1"/>
          </p:nvPr>
        </p:nvSpPr>
        <p:spPr bwMode="auto">
          <a:xfrm>
            <a:off x="1097280" y="2210815"/>
            <a:ext cx="10058400" cy="32932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 As a global leader </a:t>
            </a:r>
            <a:r>
              <a:rPr lang="en-US" altLang="en-US" sz="1600" dirty="0">
                <a:solidFill>
                  <a:schemeClr val="tx1"/>
                </a:solidFill>
                <a:latin typeface="Arial" panose="020B0604020202020204" pitchFamily="34" charset="0"/>
              </a:rPr>
              <a:t>in the IT </a:t>
            </a:r>
            <a:r>
              <a:rPr kumimoji="0" lang="en-US" altLang="en-US" sz="1600" b="0" i="0" u="none" strike="noStrike" cap="none" normalizeH="0" baseline="0" dirty="0">
                <a:ln>
                  <a:noFill/>
                </a:ln>
                <a:solidFill>
                  <a:schemeClr val="tx1"/>
                </a:solidFill>
                <a:effectLst/>
                <a:latin typeface="Arial" panose="020B0604020202020204" pitchFamily="34" charset="0"/>
              </a:rPr>
              <a:t>and business consulting industry, our firm has initiated an annual analysis to </a:t>
            </a:r>
            <a:r>
              <a:rPr kumimoji="0" lang="en-US" altLang="en-US" sz="1600" i="0" u="none" strike="noStrike" cap="none" normalizeH="0" baseline="0" dirty="0">
                <a:ln>
                  <a:noFill/>
                </a:ln>
                <a:solidFill>
                  <a:schemeClr val="tx1"/>
                </a:solidFill>
                <a:effectLst/>
                <a:latin typeface="Arial" panose="020B0604020202020204" pitchFamily="34" charset="0"/>
              </a:rPr>
              <a:t>identify emerging and future in-demand tech skills </a:t>
            </a:r>
            <a:r>
              <a:rPr kumimoji="0" lang="en-US" altLang="en-US" sz="1600" b="0" i="0" u="none" strike="noStrike" cap="none" normalizeH="0" baseline="0" dirty="0">
                <a:ln>
                  <a:noFill/>
                </a:ln>
                <a:solidFill>
                  <a:schemeClr val="tx1"/>
                </a:solidFill>
                <a:effectLst/>
                <a:latin typeface="Arial" panose="020B0604020202020204" pitchFamily="34" charset="0"/>
              </a:rPr>
              <a:t>in response to the fast-paced technology landscape, to ensure that an organization can complete in the ever-changing technological landscape.</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lang="en-US" altLang="en-US" sz="1600" dirty="0">
                <a:solidFill>
                  <a:schemeClr val="tx1"/>
                </a:solidFill>
                <a:latin typeface="Arial" panose="020B0604020202020204" pitchFamily="34" charset="0"/>
              </a:rPr>
              <a:t> T</a:t>
            </a:r>
            <a:r>
              <a:rPr kumimoji="0" lang="en-US" altLang="en-US" sz="1600" b="0" i="0" u="none" strike="noStrike" cap="none" normalizeH="0" baseline="0" dirty="0">
                <a:ln>
                  <a:noFill/>
                </a:ln>
                <a:solidFill>
                  <a:schemeClr val="tx1"/>
                </a:solidFill>
                <a:effectLst/>
                <a:latin typeface="Arial" panose="020B0604020202020204" pitchFamily="34" charset="0"/>
              </a:rPr>
              <a:t>his year's analysis sought to uncover the most sought-after programming languages, database technologies, and other technologies</a:t>
            </a:r>
            <a:r>
              <a:rPr lang="en-US" altLang="en-US" sz="1600" dirty="0">
                <a:solidFill>
                  <a:schemeClr val="tx1"/>
                </a:solidFill>
                <a:latin typeface="Arial" panose="020B0604020202020204" pitchFamily="34" charset="0"/>
              </a:rPr>
              <a:t>, using various sources that are publicly available, IBM’s internal databases, a Stack overflow survey, and job postings. The data was collected, cleaned, subjected to exploratory analysis and visualized on the report's dashboards.</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solidFill>
                <a:schemeClr val="tx1"/>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 The findings illustrate the strong current usage of JavaScript, and while Python is becoming more popular, the outlook shows that JavaScript will remain the language of choice in the future.  </a:t>
            </a:r>
            <a:r>
              <a:rPr kumimoji="0" lang="en-US" altLang="en-US" sz="1600" b="0" i="0" u="none" strike="noStrike" cap="none" normalizeH="0" baseline="0" dirty="0" err="1">
                <a:ln>
                  <a:noFill/>
                </a:ln>
                <a:solidFill>
                  <a:schemeClr val="tx1"/>
                </a:solidFill>
                <a:effectLst/>
                <a:latin typeface="Arial" panose="020B0604020202020204" pitchFamily="34" charset="0"/>
              </a:rPr>
              <a:t>Postgre</a:t>
            </a:r>
            <a:r>
              <a:rPr kumimoji="0" lang="en-US" altLang="en-US" sz="1600" b="0" i="0" u="none" strike="noStrike" cap="none" normalizeH="0" baseline="0" dirty="0">
                <a:ln>
                  <a:noFill/>
                </a:ln>
                <a:solidFill>
                  <a:schemeClr val="tx1"/>
                </a:solidFill>
                <a:effectLst/>
                <a:latin typeface="Arial" panose="020B0604020202020204" pitchFamily="34" charset="0"/>
              </a:rPr>
              <a:t> SQL is the industry standard and looks to remain that way as we move into the future as the top database utilized around the world, but there has been an increased interes</a:t>
            </a:r>
            <a:r>
              <a:rPr lang="en-US" altLang="en-US" sz="1600" dirty="0">
                <a:solidFill>
                  <a:schemeClr val="tx1"/>
                </a:solidFill>
                <a:latin typeface="Arial" panose="020B0604020202020204" pitchFamily="34" charset="0"/>
              </a:rPr>
              <a:t>t in other options like SQL Light. </a:t>
            </a: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custDataLst>
      <p:tags r:id="rId1"/>
    </p:custDataLst>
    <p:extLst>
      <p:ext uri="{BB962C8B-B14F-4D97-AF65-F5344CB8AC3E}">
        <p14:creationId xmlns:p14="http://schemas.microsoft.com/office/powerpoint/2010/main" val="15553854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4DD499-A551-943D-B29D-3B284BD1E25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2597E7-8936-481C-D49C-290AB6F492D5}"/>
              </a:ext>
            </a:extLst>
          </p:cNvPr>
          <p:cNvSpPr>
            <a:spLocks noGrp="1"/>
          </p:cNvSpPr>
          <p:nvPr>
            <p:ph type="title"/>
          </p:nvPr>
        </p:nvSpPr>
        <p:spPr/>
        <p:txBody>
          <a:bodyPr anchor="ctr">
            <a:normAutofit/>
          </a:bodyPr>
          <a:lstStyle/>
          <a:p>
            <a:r>
              <a:rPr lang="en-US" dirty="0"/>
              <a:t>INTRODUCTION</a:t>
            </a:r>
          </a:p>
        </p:txBody>
      </p:sp>
      <p:sp>
        <p:nvSpPr>
          <p:cNvPr id="6" name="Rectangle 2">
            <a:extLst>
              <a:ext uri="{FF2B5EF4-FFF2-40B4-BE49-F238E27FC236}">
                <a16:creationId xmlns:a16="http://schemas.microsoft.com/office/drawing/2014/main" id="{5756ECE7-8E63-E2BE-C409-89443EB9184B}"/>
              </a:ext>
            </a:extLst>
          </p:cNvPr>
          <p:cNvSpPr>
            <a:spLocks noGrp="1" noChangeArrowheads="1"/>
          </p:cNvSpPr>
          <p:nvPr>
            <p:ph idx="1"/>
          </p:nvPr>
        </p:nvSpPr>
        <p:spPr bwMode="auto">
          <a:xfrm>
            <a:off x="1097280" y="2126439"/>
            <a:ext cx="10058400"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 This report utilizes multiple data analytics tools to understand and highlight the knowledge and skills</a:t>
            </a:r>
            <a:r>
              <a:rPr lang="en-US" altLang="en-US" sz="1600" dirty="0">
                <a:solidFill>
                  <a:schemeClr val="tx1"/>
                </a:solidFill>
                <a:latin typeface="Arial" panose="020B0604020202020204" pitchFamily="34" charset="0"/>
              </a:rPr>
              <a:t> that organizations will require relating to programming languages, databases, web frames, and platforms, and has a proposed target audience of: </a:t>
            </a: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endParaRPr lang="en-US" altLang="en-US" sz="1600" dirty="0">
              <a:solidFill>
                <a:schemeClr val="tx1"/>
              </a:solidFill>
              <a:latin typeface="Arial" panose="020B0604020202020204" pitchFamily="34" charset="0"/>
            </a:endParaRPr>
          </a:p>
          <a:p>
            <a:pPr lvl="1" eaLnBrk="0" fontAlgn="base" hangingPunct="0">
              <a:lnSpc>
                <a:spcPct val="100000"/>
              </a:lnSpc>
              <a:spcBef>
                <a:spcPct val="0"/>
              </a:spcBef>
              <a:spcAft>
                <a:spcPct val="0"/>
              </a:spcAft>
              <a:buClrTx/>
              <a:buFont typeface="Wingdings" panose="05000000000000000000" pitchFamily="2" charset="2"/>
              <a:buChar char="§"/>
            </a:pPr>
            <a:r>
              <a:rPr lang="en-US" altLang="en-US" sz="1400" dirty="0">
                <a:solidFill>
                  <a:schemeClr val="tx1"/>
                </a:solidFill>
                <a:latin typeface="Arial" panose="020B0604020202020204" pitchFamily="34" charset="0"/>
              </a:rPr>
              <a:t>Executive Leadership &amp; Strategy Teams</a:t>
            </a:r>
          </a:p>
          <a:p>
            <a:pPr lvl="1" eaLnBrk="0" fontAlgn="base" hangingPunct="0">
              <a:lnSpc>
                <a:spcPct val="100000"/>
              </a:lnSpc>
              <a:spcBef>
                <a:spcPct val="0"/>
              </a:spcBef>
              <a:spcAft>
                <a:spcPct val="0"/>
              </a:spcAft>
              <a:buClrTx/>
              <a:buFont typeface="Wingdings" panose="05000000000000000000" pitchFamily="2" charset="2"/>
              <a:buChar char="§"/>
            </a:pPr>
            <a:r>
              <a:rPr lang="en-US" altLang="en-US" sz="1400" dirty="0">
                <a:solidFill>
                  <a:schemeClr val="tx1"/>
                </a:solidFill>
                <a:latin typeface="Arial" panose="020B0604020202020204" pitchFamily="34" charset="0"/>
              </a:rPr>
              <a:t>Talent Acquisition &amp; Human Resources</a:t>
            </a:r>
          </a:p>
          <a:p>
            <a:pPr lvl="1" eaLnBrk="0" fontAlgn="base" hangingPunct="0">
              <a:lnSpc>
                <a:spcPct val="100000"/>
              </a:lnSpc>
              <a:spcBef>
                <a:spcPct val="0"/>
              </a:spcBef>
              <a:spcAft>
                <a:spcPct val="0"/>
              </a:spcAft>
              <a:buClrTx/>
              <a:buFont typeface="Wingdings" panose="05000000000000000000" pitchFamily="2" charset="2"/>
              <a:buChar char="§"/>
            </a:pPr>
            <a:r>
              <a:rPr lang="en-US" altLang="en-US" sz="1400" dirty="0">
                <a:solidFill>
                  <a:schemeClr val="tx1"/>
                </a:solidFill>
                <a:latin typeface="Arial" panose="020B0604020202020204" pitchFamily="34" charset="0"/>
              </a:rPr>
              <a:t>Learning &amp; Development (L&amp;D) Departments</a:t>
            </a:r>
          </a:p>
          <a:p>
            <a:pPr lvl="1" eaLnBrk="0" fontAlgn="base" hangingPunct="0">
              <a:lnSpc>
                <a:spcPct val="100000"/>
              </a:lnSpc>
              <a:spcBef>
                <a:spcPct val="0"/>
              </a:spcBef>
              <a:spcAft>
                <a:spcPct val="0"/>
              </a:spcAft>
              <a:buClrTx/>
              <a:buFont typeface="Wingdings" panose="05000000000000000000" pitchFamily="2" charset="2"/>
              <a:buChar char="§"/>
            </a:pPr>
            <a:r>
              <a:rPr lang="en-US" altLang="en-US" sz="1400" dirty="0">
                <a:solidFill>
                  <a:schemeClr val="tx1"/>
                </a:solidFill>
                <a:latin typeface="Arial" panose="020B0604020202020204" pitchFamily="34" charset="0"/>
              </a:rPr>
              <a:t>Technical Delivery Managers &amp; Practice Leads</a:t>
            </a:r>
          </a:p>
          <a:p>
            <a:pPr lvl="1" eaLnBrk="0" fontAlgn="base" hangingPunct="0">
              <a:lnSpc>
                <a:spcPct val="100000"/>
              </a:lnSpc>
              <a:spcBef>
                <a:spcPct val="0"/>
              </a:spcBef>
              <a:spcAft>
                <a:spcPct val="0"/>
              </a:spcAft>
              <a:buClrTx/>
              <a:buFont typeface="Wingdings" panose="05000000000000000000" pitchFamily="2" charset="2"/>
              <a:buChar char="§"/>
            </a:pPr>
            <a:r>
              <a:rPr lang="en-US" altLang="en-US" sz="1400" dirty="0">
                <a:solidFill>
                  <a:schemeClr val="tx1"/>
                </a:solidFill>
                <a:latin typeface="Arial" panose="020B0604020202020204" pitchFamily="34" charset="0"/>
              </a:rPr>
              <a:t>Clients &amp; Partners</a:t>
            </a:r>
          </a:p>
          <a:p>
            <a:pPr marL="201168" lvl="1" indent="0" eaLnBrk="0" fontAlgn="base" hangingPunct="0">
              <a:lnSpc>
                <a:spcPct val="100000"/>
              </a:lnSpc>
              <a:spcBef>
                <a:spcPct val="0"/>
              </a:spcBef>
              <a:spcAft>
                <a:spcPct val="0"/>
              </a:spcAft>
              <a:buClrTx/>
              <a:buNone/>
            </a:pP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buFont typeface="Wingdings" panose="05000000000000000000" pitchFamily="2" charset="2"/>
              <a:buChar char="q"/>
              <a:tabLst/>
            </a:pPr>
            <a:r>
              <a:rPr kumimoji="0" lang="en-US" altLang="en-US" sz="1600" b="0" i="0" u="none" strike="noStrike" cap="none" normalizeH="0" baseline="0" dirty="0">
                <a:ln>
                  <a:noFill/>
                </a:ln>
                <a:solidFill>
                  <a:schemeClr val="tx1"/>
                </a:solidFill>
                <a:effectLst/>
                <a:latin typeface="Arial" panose="020B0604020202020204" pitchFamily="34" charset="0"/>
              </a:rPr>
              <a:t> The analysis aims to answer critical questions such as: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lvl="1" eaLnBrk="0" fontAlgn="base" hangingPunct="0">
              <a:lnSpc>
                <a:spcPct val="100000"/>
              </a:lnSpc>
              <a:spcBef>
                <a:spcPct val="0"/>
              </a:spcBef>
              <a:spcAft>
                <a:spcPct val="0"/>
              </a:spcAft>
              <a:buClrTx/>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What programming languages are most in demand in 2025?</a:t>
            </a:r>
          </a:p>
          <a:p>
            <a:pPr lvl="1" eaLnBrk="0" fontAlgn="base" hangingPunct="0">
              <a:lnSpc>
                <a:spcPct val="100000"/>
              </a:lnSpc>
              <a:spcBef>
                <a:spcPct val="0"/>
              </a:spcBef>
              <a:spcAft>
                <a:spcPct val="0"/>
              </a:spcAft>
              <a:buClrTx/>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Which database technologies are currently preferred?</a:t>
            </a:r>
          </a:p>
          <a:p>
            <a:pPr lvl="1" eaLnBrk="0" fontAlgn="base" hangingPunct="0">
              <a:lnSpc>
                <a:spcPct val="100000"/>
              </a:lnSpc>
              <a:spcBef>
                <a:spcPct val="0"/>
              </a:spcBef>
              <a:spcAft>
                <a:spcPct val="0"/>
              </a:spcAft>
              <a:buClrTx/>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Which IDEs are most frequently used by developers?</a:t>
            </a:r>
          </a:p>
          <a:p>
            <a:pPr lvl="1" eaLnBrk="0" fontAlgn="base" hangingPunct="0">
              <a:lnSpc>
                <a:spcPct val="100000"/>
              </a:lnSpc>
              <a:spcBef>
                <a:spcPct val="0"/>
              </a:spcBef>
              <a:spcAft>
                <a:spcPct val="0"/>
              </a:spcAft>
              <a:buClrTx/>
              <a:buFont typeface="Wingdings" panose="05000000000000000000" pitchFamily="2" charset="2"/>
              <a:buChar char="§"/>
            </a:pPr>
            <a:r>
              <a:rPr kumimoji="0" lang="en-US" altLang="en-US" sz="1400" b="0" i="0" u="none" strike="noStrike" cap="none" normalizeH="0" baseline="0" dirty="0">
                <a:ln>
                  <a:noFill/>
                </a:ln>
                <a:solidFill>
                  <a:schemeClr val="tx1"/>
                </a:solidFill>
                <a:effectLst/>
                <a:latin typeface="Arial" panose="020B0604020202020204" pitchFamily="34" charset="0"/>
              </a:rPr>
              <a:t>What tare the target demographics of the individuals utilizing the technology?</a:t>
            </a:r>
          </a:p>
          <a:p>
            <a:pPr marL="0" indent="0" eaLnBrk="0" fontAlgn="base" hangingPunct="0">
              <a:lnSpc>
                <a:spcPct val="100000"/>
              </a:lnSpc>
              <a:spcBef>
                <a:spcPct val="0"/>
              </a:spcBef>
              <a:spcAft>
                <a:spcPct val="0"/>
              </a:spcAft>
              <a:buClrTx/>
              <a:buNone/>
            </a:pPr>
            <a:endParaRPr lang="en-US" altLang="en-US" sz="1600" dirty="0">
              <a:solidFill>
                <a:schemeClr val="tx1"/>
              </a:solidFill>
              <a:latin typeface="Arial" panose="020B0604020202020204" pitchFamily="34" charset="0"/>
            </a:endParaRPr>
          </a:p>
        </p:txBody>
      </p:sp>
      <p:pic>
        <p:nvPicPr>
          <p:cNvPr id="3" name="Picture 2">
            <a:extLst>
              <a:ext uri="{FF2B5EF4-FFF2-40B4-BE49-F238E27FC236}">
                <a16:creationId xmlns:a16="http://schemas.microsoft.com/office/drawing/2014/main" id="{4A57F291-E1BC-F11D-2391-FEAF9D89C6C9}"/>
              </a:ext>
            </a:extLst>
          </p:cNvPr>
          <p:cNvPicPr>
            <a:picLocks noChangeAspect="1"/>
          </p:cNvPicPr>
          <p:nvPr/>
        </p:nvPicPr>
        <p:blipFill>
          <a:blip r:embed="rId3">
            <a:duotone>
              <a:schemeClr val="accent6">
                <a:shade val="45000"/>
                <a:satMod val="135000"/>
              </a:schemeClr>
              <a:prstClr val="white"/>
            </a:duotone>
          </a:blip>
          <a:stretch>
            <a:fillRect/>
          </a:stretch>
        </p:blipFill>
        <p:spPr>
          <a:xfrm>
            <a:off x="9927756" y="428499"/>
            <a:ext cx="1166964" cy="1166964"/>
          </a:xfrm>
          <a:prstGeom prst="rect">
            <a:avLst/>
          </a:prstGeom>
        </p:spPr>
      </p:pic>
    </p:spTree>
    <p:custDataLst>
      <p:tags r:id="rId1"/>
    </p:custDataLst>
    <p:extLst>
      <p:ext uri="{BB962C8B-B14F-4D97-AF65-F5344CB8AC3E}">
        <p14:creationId xmlns:p14="http://schemas.microsoft.com/office/powerpoint/2010/main" val="7142700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6B3AB-9DA3-0656-91BD-7A36CE04FD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64F35B3-654C-7DAF-1C0A-091768781590}"/>
              </a:ext>
            </a:extLst>
          </p:cNvPr>
          <p:cNvSpPr>
            <a:spLocks noGrp="1"/>
          </p:cNvSpPr>
          <p:nvPr>
            <p:ph type="title"/>
          </p:nvPr>
        </p:nvSpPr>
        <p:spPr>
          <a:xfrm>
            <a:off x="1066800" y="272104"/>
            <a:ext cx="10058400" cy="1450757"/>
          </a:xfrm>
        </p:spPr>
        <p:txBody>
          <a:bodyPr anchor="ctr">
            <a:normAutofit/>
          </a:bodyPr>
          <a:lstStyle/>
          <a:p>
            <a:r>
              <a:rPr lang="en-US" dirty="0"/>
              <a:t>METHODOLOGY</a:t>
            </a:r>
          </a:p>
        </p:txBody>
      </p:sp>
      <p:pic>
        <p:nvPicPr>
          <p:cNvPr id="4" name="Picture 3">
            <a:extLst>
              <a:ext uri="{FF2B5EF4-FFF2-40B4-BE49-F238E27FC236}">
                <a16:creationId xmlns:a16="http://schemas.microsoft.com/office/drawing/2014/main" id="{A129541B-0854-40CB-C3C5-41118DD247C5}"/>
              </a:ext>
            </a:extLst>
          </p:cNvPr>
          <p:cNvPicPr>
            <a:picLocks noChangeAspect="1"/>
          </p:cNvPicPr>
          <p:nvPr/>
        </p:nvPicPr>
        <p:blipFill>
          <a:blip r:embed="rId4">
            <a:duotone>
              <a:schemeClr val="accent6">
                <a:shade val="45000"/>
                <a:satMod val="135000"/>
              </a:schemeClr>
              <a:prstClr val="white"/>
            </a:duotone>
          </a:blip>
          <a:stretch>
            <a:fillRect/>
          </a:stretch>
        </p:blipFill>
        <p:spPr>
          <a:xfrm>
            <a:off x="9928881" y="429061"/>
            <a:ext cx="1165839" cy="1165839"/>
          </a:xfrm>
          <a:prstGeom prst="rect">
            <a:avLst/>
          </a:prstGeom>
        </p:spPr>
      </p:pic>
      <p:pic>
        <p:nvPicPr>
          <p:cNvPr id="8" name="Graphic 7" descr="Database with solid fill">
            <a:extLst>
              <a:ext uri="{FF2B5EF4-FFF2-40B4-BE49-F238E27FC236}">
                <a16:creationId xmlns:a16="http://schemas.microsoft.com/office/drawing/2014/main" id="{AC7C88B4-68FF-339D-8E8D-C33C67DA290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361600" y="1850611"/>
            <a:ext cx="914400" cy="914400"/>
          </a:xfrm>
          <a:prstGeom prst="rect">
            <a:avLst/>
          </a:prstGeom>
        </p:spPr>
      </p:pic>
      <p:pic>
        <p:nvPicPr>
          <p:cNvPr id="10" name="Graphic 9" descr="Mop and bucket with solid fill">
            <a:extLst>
              <a:ext uri="{FF2B5EF4-FFF2-40B4-BE49-F238E27FC236}">
                <a16:creationId xmlns:a16="http://schemas.microsoft.com/office/drawing/2014/main" id="{0494FC78-C90A-A1D3-C095-6F39119ACC8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180305" y="1879818"/>
            <a:ext cx="914400" cy="914400"/>
          </a:xfrm>
          <a:prstGeom prst="rect">
            <a:avLst/>
          </a:prstGeom>
        </p:spPr>
      </p:pic>
      <p:pic>
        <p:nvPicPr>
          <p:cNvPr id="12" name="Graphic 11" descr="Left Brain with solid fill">
            <a:extLst>
              <a:ext uri="{FF2B5EF4-FFF2-40B4-BE49-F238E27FC236}">
                <a16:creationId xmlns:a16="http://schemas.microsoft.com/office/drawing/2014/main" id="{6B8828E4-5594-2600-7D32-FC7F30156691}"/>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999010" y="1879818"/>
            <a:ext cx="914400" cy="914400"/>
          </a:xfrm>
          <a:prstGeom prst="rect">
            <a:avLst/>
          </a:prstGeom>
        </p:spPr>
      </p:pic>
      <p:pic>
        <p:nvPicPr>
          <p:cNvPr id="14" name="Graphic 13" descr="Presentation with pie chart with solid fill">
            <a:extLst>
              <a:ext uri="{FF2B5EF4-FFF2-40B4-BE49-F238E27FC236}">
                <a16:creationId xmlns:a16="http://schemas.microsoft.com/office/drawing/2014/main" id="{CDB8386B-16DB-FDA4-3CFC-3B94D9FD79F2}"/>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9817713" y="1908814"/>
            <a:ext cx="914400" cy="914400"/>
          </a:xfrm>
          <a:prstGeom prst="rect">
            <a:avLst/>
          </a:prstGeom>
        </p:spPr>
      </p:pic>
      <p:sp>
        <p:nvSpPr>
          <p:cNvPr id="17" name="TextBox 16">
            <a:extLst>
              <a:ext uri="{FF2B5EF4-FFF2-40B4-BE49-F238E27FC236}">
                <a16:creationId xmlns:a16="http://schemas.microsoft.com/office/drawing/2014/main" id="{D530D10E-008D-5C2B-3962-BD6541E50A24}"/>
              </a:ext>
            </a:extLst>
          </p:cNvPr>
          <p:cNvSpPr txBox="1"/>
          <p:nvPr/>
        </p:nvSpPr>
        <p:spPr>
          <a:xfrm>
            <a:off x="942766" y="2994668"/>
            <a:ext cx="1651387" cy="307777"/>
          </a:xfrm>
          <a:prstGeom prst="rect">
            <a:avLst/>
          </a:prstGeom>
          <a:noFill/>
        </p:spPr>
        <p:txBody>
          <a:bodyPr wrap="square" rtlCol="0">
            <a:spAutoFit/>
          </a:bodyPr>
          <a:lstStyle/>
          <a:p>
            <a:pPr algn="ctr"/>
            <a:r>
              <a:rPr lang="en-US" sz="1400" b="1" u="sng" dirty="0">
                <a:latin typeface="Arial" panose="020B0604020202020204" pitchFamily="34" charset="0"/>
                <a:cs typeface="Arial" panose="020B0604020202020204" pitchFamily="34" charset="0"/>
              </a:rPr>
              <a:t>Data Collection</a:t>
            </a:r>
          </a:p>
        </p:txBody>
      </p:sp>
      <p:sp>
        <p:nvSpPr>
          <p:cNvPr id="18" name="TextBox 17">
            <a:extLst>
              <a:ext uri="{FF2B5EF4-FFF2-40B4-BE49-F238E27FC236}">
                <a16:creationId xmlns:a16="http://schemas.microsoft.com/office/drawing/2014/main" id="{A9529944-FB4C-5D31-A8A7-A688C37FB627}"/>
              </a:ext>
            </a:extLst>
          </p:cNvPr>
          <p:cNvSpPr txBox="1"/>
          <p:nvPr/>
        </p:nvSpPr>
        <p:spPr>
          <a:xfrm>
            <a:off x="3765441" y="2994668"/>
            <a:ext cx="1538743" cy="307777"/>
          </a:xfrm>
          <a:prstGeom prst="rect">
            <a:avLst/>
          </a:prstGeom>
          <a:noFill/>
        </p:spPr>
        <p:txBody>
          <a:bodyPr wrap="square" rtlCol="0">
            <a:spAutoFit/>
          </a:bodyPr>
          <a:lstStyle/>
          <a:p>
            <a:pPr algn="ctr"/>
            <a:r>
              <a:rPr lang="en-US" sz="1400" b="1" u="sng" dirty="0">
                <a:latin typeface="Arial" panose="020B0604020202020204" pitchFamily="34" charset="0"/>
                <a:cs typeface="Arial" panose="020B0604020202020204" pitchFamily="34" charset="0"/>
              </a:rPr>
              <a:t>Data Wrangling</a:t>
            </a:r>
          </a:p>
        </p:txBody>
      </p:sp>
      <p:sp>
        <p:nvSpPr>
          <p:cNvPr id="19" name="TextBox 18">
            <a:extLst>
              <a:ext uri="{FF2B5EF4-FFF2-40B4-BE49-F238E27FC236}">
                <a16:creationId xmlns:a16="http://schemas.microsoft.com/office/drawing/2014/main" id="{70425CFC-1451-D27C-E142-A2C3CD869778}"/>
              </a:ext>
            </a:extLst>
          </p:cNvPr>
          <p:cNvSpPr txBox="1"/>
          <p:nvPr/>
        </p:nvSpPr>
        <p:spPr>
          <a:xfrm>
            <a:off x="6475472" y="2994668"/>
            <a:ext cx="1967412" cy="307777"/>
          </a:xfrm>
          <a:prstGeom prst="rect">
            <a:avLst/>
          </a:prstGeom>
          <a:noFill/>
        </p:spPr>
        <p:txBody>
          <a:bodyPr wrap="square" rtlCol="0">
            <a:spAutoFit/>
          </a:bodyPr>
          <a:lstStyle/>
          <a:p>
            <a:pPr algn="ctr"/>
            <a:r>
              <a:rPr lang="en-US" sz="1400" b="1" u="sng" dirty="0">
                <a:latin typeface="Arial" panose="020B0604020202020204" pitchFamily="34" charset="0"/>
                <a:cs typeface="Arial" panose="020B0604020202020204" pitchFamily="34" charset="0"/>
              </a:rPr>
              <a:t>Exploratory Analysis</a:t>
            </a:r>
          </a:p>
        </p:txBody>
      </p:sp>
      <p:sp>
        <p:nvSpPr>
          <p:cNvPr id="20" name="TextBox 19">
            <a:extLst>
              <a:ext uri="{FF2B5EF4-FFF2-40B4-BE49-F238E27FC236}">
                <a16:creationId xmlns:a16="http://schemas.microsoft.com/office/drawing/2014/main" id="{AF4875DD-19AE-8FAA-1148-B45AE5835F3B}"/>
              </a:ext>
            </a:extLst>
          </p:cNvPr>
          <p:cNvSpPr txBox="1"/>
          <p:nvPr/>
        </p:nvSpPr>
        <p:spPr>
          <a:xfrm>
            <a:off x="9063254" y="2994667"/>
            <a:ext cx="2423317" cy="307777"/>
          </a:xfrm>
          <a:prstGeom prst="rect">
            <a:avLst/>
          </a:prstGeom>
          <a:noFill/>
        </p:spPr>
        <p:txBody>
          <a:bodyPr wrap="square" rtlCol="0">
            <a:spAutoFit/>
          </a:bodyPr>
          <a:lstStyle/>
          <a:p>
            <a:pPr algn="ctr"/>
            <a:r>
              <a:rPr lang="en-US" sz="1400" b="1" u="sng" dirty="0">
                <a:latin typeface="Arial" panose="020B0604020202020204" pitchFamily="34" charset="0"/>
                <a:cs typeface="Arial" panose="020B0604020202020204" pitchFamily="34" charset="0"/>
              </a:rPr>
              <a:t>Visualization and Insights</a:t>
            </a:r>
          </a:p>
        </p:txBody>
      </p:sp>
      <p:sp>
        <p:nvSpPr>
          <p:cNvPr id="22" name="TextBox 21">
            <a:extLst>
              <a:ext uri="{FF2B5EF4-FFF2-40B4-BE49-F238E27FC236}">
                <a16:creationId xmlns:a16="http://schemas.microsoft.com/office/drawing/2014/main" id="{E3A89D04-A24A-20D0-66C0-3DAFF31FC4B6}"/>
              </a:ext>
            </a:extLst>
          </p:cNvPr>
          <p:cNvSpPr txBox="1"/>
          <p:nvPr/>
        </p:nvSpPr>
        <p:spPr>
          <a:xfrm>
            <a:off x="942766" y="3473500"/>
            <a:ext cx="2423317" cy="2308324"/>
          </a:xfrm>
          <a:prstGeom prst="rect">
            <a:avLst/>
          </a:prstGeom>
          <a:noFill/>
        </p:spPr>
        <p:txBody>
          <a:bodyPr wrap="square" rtlCol="0">
            <a:spAutoFit/>
          </a:bodyPr>
          <a:lstStyle/>
          <a:p>
            <a:r>
              <a:rPr lang="en-US" sz="1200" dirty="0">
                <a:latin typeface="Arial" panose="020B0604020202020204" pitchFamily="34" charset="0"/>
                <a:cs typeface="Arial" panose="020B0604020202020204" pitchFamily="34" charset="0"/>
              </a:rPr>
              <a:t>Primary Sources:</a:t>
            </a:r>
          </a:p>
          <a:p>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u="sng" dirty="0">
                <a:latin typeface="Arial" panose="020B0604020202020204" pitchFamily="34" charset="0"/>
                <a:cs typeface="Arial" panose="020B0604020202020204" pitchFamily="34" charset="0"/>
              </a:rPr>
              <a:t>Stack Overflow Developer Survey 2024</a:t>
            </a:r>
            <a:r>
              <a:rPr lang="en-US" sz="1200" dirty="0">
                <a:latin typeface="Arial" panose="020B0604020202020204" pitchFamily="34" charset="0"/>
                <a:cs typeface="Arial" panose="020B0604020202020204" pitchFamily="34" charset="0"/>
              </a:rPr>
              <a:t>: used as a benchmark dataset representing global developer trends.</a:t>
            </a:r>
          </a:p>
          <a:p>
            <a:endParaRPr lang="en-US" sz="1200" dirty="0">
              <a:latin typeface="Arial" panose="020B0604020202020204" pitchFamily="34" charset="0"/>
              <a:cs typeface="Arial" panose="020B0604020202020204" pitchFamily="34" charset="0"/>
            </a:endParaRPr>
          </a:p>
          <a:p>
            <a:pPr marL="171450" indent="-171450">
              <a:buFont typeface="Arial" panose="020B0604020202020204" pitchFamily="34" charset="0"/>
              <a:buChar char="•"/>
            </a:pPr>
            <a:r>
              <a:rPr lang="en-US" sz="1200" u="sng" dirty="0">
                <a:latin typeface="Arial" panose="020B0604020202020204" pitchFamily="34" charset="0"/>
                <a:cs typeface="Arial" panose="020B0604020202020204" pitchFamily="34" charset="0"/>
              </a:rPr>
              <a:t>Skills Network (IBM):  </a:t>
            </a:r>
            <a:r>
              <a:rPr lang="en-US" sz="1200" dirty="0">
                <a:latin typeface="Arial" panose="020B0604020202020204" pitchFamily="34" charset="0"/>
                <a:cs typeface="Arial" panose="020B0604020202020204" pitchFamily="34" charset="0"/>
              </a:rPr>
              <a:t>scraped from reputable employment platforms to assess real-time demand for technical skills.</a:t>
            </a:r>
          </a:p>
        </p:txBody>
      </p:sp>
      <p:sp>
        <p:nvSpPr>
          <p:cNvPr id="25" name="TextBox 24">
            <a:extLst>
              <a:ext uri="{FF2B5EF4-FFF2-40B4-BE49-F238E27FC236}">
                <a16:creationId xmlns:a16="http://schemas.microsoft.com/office/drawing/2014/main" id="{C9436F0A-E508-2701-EB9F-8F91F8541564}"/>
              </a:ext>
            </a:extLst>
          </p:cNvPr>
          <p:cNvSpPr txBox="1"/>
          <p:nvPr/>
        </p:nvSpPr>
        <p:spPr>
          <a:xfrm>
            <a:off x="3672683" y="3502895"/>
            <a:ext cx="2423317" cy="2677656"/>
          </a:xfrm>
          <a:prstGeom prst="rect">
            <a:avLst/>
          </a:prstGeom>
          <a:noFill/>
        </p:spPr>
        <p:txBody>
          <a:bodyPr wrap="square" rtlCol="0">
            <a:spAutoFit/>
          </a:bodyPr>
          <a:lstStyle/>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Standardized column names and data formats across sources, and handled missing values, duplicates, and outliers</a:t>
            </a:r>
          </a:p>
          <a:p>
            <a:pPr marL="171450" indent="-1714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Transformed categorical variables (e.g., programming languages, tools) into consistent taxonomies</a:t>
            </a:r>
          </a:p>
          <a:p>
            <a:pPr marL="171450" indent="-1714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Merged datasets using common fields for unified analysis</a:t>
            </a:r>
          </a:p>
        </p:txBody>
      </p:sp>
      <p:sp>
        <p:nvSpPr>
          <p:cNvPr id="27" name="TextBox 26">
            <a:extLst>
              <a:ext uri="{FF2B5EF4-FFF2-40B4-BE49-F238E27FC236}">
                <a16:creationId xmlns:a16="http://schemas.microsoft.com/office/drawing/2014/main" id="{770E9A6B-7C3E-CF11-852C-85FBB2E5B476}"/>
              </a:ext>
            </a:extLst>
          </p:cNvPr>
          <p:cNvSpPr txBox="1"/>
          <p:nvPr/>
        </p:nvSpPr>
        <p:spPr>
          <a:xfrm>
            <a:off x="6244551" y="3473500"/>
            <a:ext cx="2423317" cy="2677656"/>
          </a:xfrm>
          <a:prstGeom prst="rect">
            <a:avLst/>
          </a:prstGeom>
          <a:noFill/>
        </p:spPr>
        <p:txBody>
          <a:bodyPr wrap="square" rtlCol="0">
            <a:spAutoFit/>
          </a:bodyPr>
          <a:lstStyle/>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Used Python libraries such as pandas, NumPy, and matplotlib/seaborn for initial analysis</a:t>
            </a:r>
          </a:p>
          <a:p>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Applied statistical techniques to identify frequency and ranking of languages, tools, and technologies</a:t>
            </a:r>
          </a:p>
          <a:p>
            <a:pPr marL="171450" indent="-1714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Measured correlation between job demand and survey popularity</a:t>
            </a:r>
          </a:p>
          <a:p>
            <a:pPr marL="171450" indent="-171450">
              <a:buFont typeface="Wingdings" panose="05000000000000000000" pitchFamily="2" charset="2"/>
              <a:buChar char="§"/>
            </a:pPr>
            <a:endParaRPr lang="en-US" sz="1200" dirty="0">
              <a:latin typeface="Arial" panose="020B0604020202020204" pitchFamily="34" charset="0"/>
              <a:cs typeface="Arial" panose="020B0604020202020204" pitchFamily="34" charset="0"/>
            </a:endParaRPr>
          </a:p>
        </p:txBody>
      </p:sp>
      <p:sp>
        <p:nvSpPr>
          <p:cNvPr id="28" name="TextBox 27">
            <a:extLst>
              <a:ext uri="{FF2B5EF4-FFF2-40B4-BE49-F238E27FC236}">
                <a16:creationId xmlns:a16="http://schemas.microsoft.com/office/drawing/2014/main" id="{1C335C24-EC32-DDDF-E00C-EA5DBA224A48}"/>
              </a:ext>
            </a:extLst>
          </p:cNvPr>
          <p:cNvSpPr txBox="1"/>
          <p:nvPr/>
        </p:nvSpPr>
        <p:spPr>
          <a:xfrm>
            <a:off x="8944585" y="3478243"/>
            <a:ext cx="2660654" cy="2492990"/>
          </a:xfrm>
          <a:prstGeom prst="rect">
            <a:avLst/>
          </a:prstGeom>
          <a:noFill/>
        </p:spPr>
        <p:txBody>
          <a:bodyPr wrap="square" rtlCol="0">
            <a:spAutoFit/>
          </a:bodyPr>
          <a:lstStyle/>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Built interactive dashboards in IBM Cognos Analytics to present:</a:t>
            </a:r>
          </a:p>
          <a:p>
            <a:pPr marL="628650" lvl="1"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Top programming languages and databases by demand</a:t>
            </a:r>
          </a:p>
          <a:p>
            <a:pPr marL="628650" lvl="1"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Emerging vs. declining technologies</a:t>
            </a:r>
          </a:p>
          <a:p>
            <a:pPr marL="628650" lvl="1"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IDE preferences across user groups</a:t>
            </a:r>
          </a:p>
          <a:p>
            <a:pPr lvl="1"/>
            <a:endParaRPr lang="en-US" sz="1200" dirty="0">
              <a:latin typeface="Arial" panose="020B0604020202020204" pitchFamily="34" charset="0"/>
              <a:cs typeface="Arial" panose="020B0604020202020204" pitchFamily="34" charset="0"/>
            </a:endParaRPr>
          </a:p>
          <a:p>
            <a:pPr marL="171450" indent="-171450">
              <a:buFont typeface="Wingdings" panose="05000000000000000000" pitchFamily="2" charset="2"/>
              <a:buChar char="§"/>
            </a:pPr>
            <a:r>
              <a:rPr lang="en-US" sz="1200" dirty="0">
                <a:latin typeface="Arial" panose="020B0604020202020204" pitchFamily="34" charset="0"/>
                <a:cs typeface="Arial" panose="020B0604020202020204" pitchFamily="34" charset="0"/>
              </a:rPr>
              <a:t>Dashboards enabled drill-down capabilities by region, job type, and experience level</a:t>
            </a:r>
          </a:p>
        </p:txBody>
      </p:sp>
    </p:spTree>
    <p:custDataLst>
      <p:tags r:id="rId1"/>
    </p:custDataLst>
    <p:extLst>
      <p:ext uri="{BB962C8B-B14F-4D97-AF65-F5344CB8AC3E}">
        <p14:creationId xmlns:p14="http://schemas.microsoft.com/office/powerpoint/2010/main" val="4257801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tint val="90000"/>
            <a:shade val="97000"/>
            <a:satMod val="130000"/>
          </a:schemeClr>
        </a:solidFill>
        <a:effectLst/>
      </p:bgPr>
    </p:bg>
    <p:spTree>
      <p:nvGrpSpPr>
        <p:cNvPr id="1" name="">
          <a:extLst>
            <a:ext uri="{FF2B5EF4-FFF2-40B4-BE49-F238E27FC236}">
              <a16:creationId xmlns:a16="http://schemas.microsoft.com/office/drawing/2014/main" id="{E233F900-F166-BEB7-F740-8C872536DC17}"/>
            </a:ext>
          </a:extLst>
        </p:cNvPr>
        <p:cNvGrpSpPr/>
        <p:nvPr/>
      </p:nvGrpSpPr>
      <p:grpSpPr>
        <a:xfrm>
          <a:off x="0" y="0"/>
          <a:ext cx="0" cy="0"/>
          <a:chOff x="0" y="0"/>
          <a:chExt cx="0" cy="0"/>
        </a:xfrm>
      </p:grpSpPr>
      <p:sp>
        <p:nvSpPr>
          <p:cNvPr id="10" name="Rectangle 9">
            <a:extLst>
              <a:ext uri="{FF2B5EF4-FFF2-40B4-BE49-F238E27FC236}">
                <a16:creationId xmlns:a16="http://schemas.microsoft.com/office/drawing/2014/main" id="{1B95C55F-4286-4A2A-A05E-2D274D82F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EE2561D9-068B-4BC7-85F6-AE6A7C34BE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cxnSp>
        <p:nvCxnSpPr>
          <p:cNvPr id="14" name="Straight Connector 13">
            <a:extLst>
              <a:ext uri="{FF2B5EF4-FFF2-40B4-BE49-F238E27FC236}">
                <a16:creationId xmlns:a16="http://schemas.microsoft.com/office/drawing/2014/main" id="{D61BACF2-0F18-493C-99AB-363E6147102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C8DD82D3-D002-45B0-B16A-82B3DA4EFDD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15210DC-B757-47AF-44F4-D6EC9F4BF93B}"/>
              </a:ext>
            </a:extLst>
          </p:cNvPr>
          <p:cNvSpPr>
            <a:spLocks noGrp="1"/>
          </p:cNvSpPr>
          <p:nvPr>
            <p:ph type="title"/>
          </p:nvPr>
        </p:nvSpPr>
        <p:spPr>
          <a:xfrm>
            <a:off x="949047" y="643466"/>
            <a:ext cx="2771273" cy="5225627"/>
          </a:xfrm>
        </p:spPr>
        <p:txBody>
          <a:bodyPr vert="horz" lIns="91440" tIns="45720" rIns="91440" bIns="45720" rtlCol="0" anchor="ctr">
            <a:normAutofit/>
          </a:bodyPr>
          <a:lstStyle/>
          <a:p>
            <a:r>
              <a:rPr lang="en-US" sz="3600"/>
              <a:t>RESULTS</a:t>
            </a:r>
          </a:p>
        </p:txBody>
      </p:sp>
      <p:cxnSp>
        <p:nvCxnSpPr>
          <p:cNvPr id="18" name="Straight Connector 17">
            <a:extLst>
              <a:ext uri="{FF2B5EF4-FFF2-40B4-BE49-F238E27FC236}">
                <a16:creationId xmlns:a16="http://schemas.microsoft.com/office/drawing/2014/main" id="{9F09C252-16FE-4557-AD6D-BB5CA77349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42053" y="1570271"/>
            <a:ext cx="0" cy="3200400"/>
          </a:xfrm>
          <a:prstGeom prst="line">
            <a:avLst/>
          </a:prstGeom>
          <a:ln w="31750">
            <a:solidFill>
              <a:schemeClr val="accent2"/>
            </a:solidFill>
            <a:miter lim="800000"/>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D2D81B6-472F-D70C-56EF-5EDEFD1810D5}"/>
              </a:ext>
            </a:extLst>
          </p:cNvPr>
          <p:cNvSpPr txBox="1"/>
          <p:nvPr/>
        </p:nvSpPr>
        <p:spPr>
          <a:xfrm>
            <a:off x="4351019" y="643466"/>
            <a:ext cx="6895973" cy="5225628"/>
          </a:xfrm>
          <a:prstGeom prst="rect">
            <a:avLst/>
          </a:prstGeom>
        </p:spPr>
        <p:txBody>
          <a:bodyPr vert="horz" lIns="0" tIns="45720" rIns="0" bIns="45720" rtlCol="0" anchor="ctr">
            <a:normAutofit/>
          </a:bodyPr>
          <a:lstStyle/>
          <a:p>
            <a:pPr defTabSz="914400">
              <a:lnSpc>
                <a:spcPct val="90000"/>
              </a:lnSpc>
              <a:spcAft>
                <a:spcPts val="600"/>
              </a:spcAft>
              <a:buClr>
                <a:schemeClr val="accent1"/>
              </a:buClr>
              <a:buFont typeface="Calibri" panose="020F0502020204030204" pitchFamily="34" charset="0"/>
              <a:buNone/>
            </a:pPr>
            <a:r>
              <a:rPr lang="en-US" dirty="0">
                <a:solidFill>
                  <a:schemeClr val="tx1">
                    <a:lumMod val="75000"/>
                    <a:lumOff val="25000"/>
                  </a:schemeClr>
                </a:solidFill>
              </a:rPr>
              <a:t>After conducting extensive data collection, cleaning, and analysis, the results reveal clear patterns in the current demand for programming skills, database technologies, and development tools across the tech industry. The integrated dataset highlights both consistent trends and emerging shifts in the global developer landscape. The following findings present a data-driven view of which technologies are leading the market, which skills are gaining traction, and how these trends align with industry training and hiring behavior. These insights provide valuable guidance for workforce planning, curriculum development, and strategic consulting.</a:t>
            </a:r>
          </a:p>
        </p:txBody>
      </p:sp>
      <p:sp>
        <p:nvSpPr>
          <p:cNvPr id="20" name="Rectangle 19">
            <a:extLst>
              <a:ext uri="{FF2B5EF4-FFF2-40B4-BE49-F238E27FC236}">
                <a16:creationId xmlns:a16="http://schemas.microsoft.com/office/drawing/2014/main" id="{4C15B19B-E7BB-4060-B12F-3CDA8EF16A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336792"/>
            <a:ext cx="12188825" cy="521208"/>
          </a:xfrm>
          <a:prstGeom prst="rect">
            <a:avLst/>
          </a:prstGeom>
          <a:solidFill>
            <a:schemeClr val="bg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3" name="Content Placeholder 2">
            <a:extLst>
              <a:ext uri="{FF2B5EF4-FFF2-40B4-BE49-F238E27FC236}">
                <a16:creationId xmlns:a16="http://schemas.microsoft.com/office/drawing/2014/main" id="{27E1D05E-A3D3-356F-EB51-94E7A1AE2A61}"/>
              </a:ext>
            </a:extLst>
          </p:cNvPr>
          <p:cNvSpPr txBox="1">
            <a:spLocks/>
          </p:cNvSpPr>
          <p:nvPr/>
        </p:nvSpPr>
        <p:spPr>
          <a:xfrm>
            <a:off x="1043114" y="1825625"/>
            <a:ext cx="7068725"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rgbClr val="262626"/>
                </a:solidFill>
                <a:latin typeface="IBM Plex Sans" panose="020B0503050203000203" pitchFamily="34" charset="0"/>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rgbClr val="262626"/>
                </a:solidFill>
                <a:latin typeface="IBM Plex Sans" panose="020B0503050203000203" pitchFamily="34" charset="0"/>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rgbClr val="262626"/>
                </a:solidFill>
                <a:latin typeface="IBM Plex Sans" panose="020B0503050203000203" pitchFamily="34" charset="0"/>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rgbClr val="525252"/>
                </a:solidFill>
                <a:latin typeface="IBM Plex Sans" panose="020B0503050203000203" pitchFamily="34" charset="0"/>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endParaRPr lang="en-US" sz="1800"/>
          </a:p>
          <a:p>
            <a:pPr marL="0" indent="0">
              <a:buFont typeface="Arial"/>
              <a:buNone/>
            </a:pPr>
            <a:endParaRPr lang="en-US" sz="1800"/>
          </a:p>
          <a:p>
            <a:pPr marL="0" indent="0">
              <a:buFont typeface="Arial"/>
              <a:buNone/>
            </a:pPr>
            <a:endParaRPr lang="en-US" sz="1800" dirty="0"/>
          </a:p>
        </p:txBody>
      </p:sp>
    </p:spTree>
    <p:custDataLst>
      <p:tags r:id="rId1"/>
    </p:custDataLst>
    <p:extLst>
      <p:ext uri="{BB962C8B-B14F-4D97-AF65-F5344CB8AC3E}">
        <p14:creationId xmlns:p14="http://schemas.microsoft.com/office/powerpoint/2010/main" val="2215908557"/>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27A2E-C667-F6D3-A1E3-47F70603EABA}"/>
            </a:ext>
          </a:extLst>
        </p:cNvPr>
        <p:cNvGrpSpPr/>
        <p:nvPr/>
      </p:nvGrpSpPr>
      <p:grpSpPr>
        <a:xfrm>
          <a:off x="0" y="0"/>
          <a:ext cx="0" cy="0"/>
          <a:chOff x="0" y="0"/>
          <a:chExt cx="0" cy="0"/>
        </a:xfrm>
      </p:grpSpPr>
      <p:sp>
        <p:nvSpPr>
          <p:cNvPr id="8" name="Content Placeholder 2">
            <a:extLst>
              <a:ext uri="{FF2B5EF4-FFF2-40B4-BE49-F238E27FC236}">
                <a16:creationId xmlns:a16="http://schemas.microsoft.com/office/drawing/2014/main" id="{54B8C8AD-F58A-1F17-9CA2-E737E1949923}"/>
              </a:ext>
            </a:extLst>
          </p:cNvPr>
          <p:cNvSpPr>
            <a:spLocks noGrp="1"/>
          </p:cNvSpPr>
          <p:nvPr>
            <p:ph sz="half" idx="1"/>
          </p:nvPr>
        </p:nvSpPr>
        <p:spPr>
          <a:xfrm>
            <a:off x="2421833" y="1839344"/>
            <a:ext cx="1340947" cy="501939"/>
          </a:xfrm>
        </p:spPr>
        <p:txBody>
          <a:bodyPr/>
          <a:lstStyle/>
          <a:p>
            <a:pPr marL="0" indent="0">
              <a:buNone/>
            </a:pPr>
            <a:r>
              <a:rPr lang="en-US" dirty="0"/>
              <a:t>Current Year</a:t>
            </a:r>
          </a:p>
        </p:txBody>
      </p:sp>
      <p:sp>
        <p:nvSpPr>
          <p:cNvPr id="9" name="Content Placeholder 3">
            <a:extLst>
              <a:ext uri="{FF2B5EF4-FFF2-40B4-BE49-F238E27FC236}">
                <a16:creationId xmlns:a16="http://schemas.microsoft.com/office/drawing/2014/main" id="{D9FB3B79-D3E9-99FC-ECF2-28CCBF64752F}"/>
              </a:ext>
            </a:extLst>
          </p:cNvPr>
          <p:cNvSpPr>
            <a:spLocks noGrp="1"/>
          </p:cNvSpPr>
          <p:nvPr>
            <p:ph sz="half" idx="2"/>
          </p:nvPr>
        </p:nvSpPr>
        <p:spPr>
          <a:xfrm>
            <a:off x="8622926" y="1867924"/>
            <a:ext cx="1001163" cy="501939"/>
          </a:xfrm>
        </p:spPr>
        <p:txBody>
          <a:bodyPr/>
          <a:lstStyle/>
          <a:p>
            <a:pPr marL="0" indent="0">
              <a:buNone/>
            </a:pPr>
            <a:r>
              <a:rPr lang="en-US" dirty="0"/>
              <a:t>Next Year</a:t>
            </a:r>
          </a:p>
        </p:txBody>
      </p:sp>
      <p:pic>
        <p:nvPicPr>
          <p:cNvPr id="5" name="Picture 4">
            <a:extLst>
              <a:ext uri="{FF2B5EF4-FFF2-40B4-BE49-F238E27FC236}">
                <a16:creationId xmlns:a16="http://schemas.microsoft.com/office/drawing/2014/main" id="{D49068F9-E04B-B4A1-DE07-D35BF9DC0AC7}"/>
              </a:ext>
            </a:extLst>
          </p:cNvPr>
          <p:cNvPicPr>
            <a:picLocks noChangeAspect="1"/>
          </p:cNvPicPr>
          <p:nvPr/>
        </p:nvPicPr>
        <p:blipFill>
          <a:blip r:embed="rId3"/>
          <a:stretch>
            <a:fillRect/>
          </a:stretch>
        </p:blipFill>
        <p:spPr>
          <a:xfrm>
            <a:off x="6379925" y="2369863"/>
            <a:ext cx="5487166" cy="2981741"/>
          </a:xfrm>
          <a:prstGeom prst="rect">
            <a:avLst/>
          </a:prstGeom>
        </p:spPr>
      </p:pic>
      <p:pic>
        <p:nvPicPr>
          <p:cNvPr id="12" name="Picture 11">
            <a:extLst>
              <a:ext uri="{FF2B5EF4-FFF2-40B4-BE49-F238E27FC236}">
                <a16:creationId xmlns:a16="http://schemas.microsoft.com/office/drawing/2014/main" id="{4ABCAB47-EF2C-D4CE-39C1-E70EB347DEB7}"/>
              </a:ext>
            </a:extLst>
          </p:cNvPr>
          <p:cNvPicPr>
            <a:picLocks noChangeAspect="1"/>
          </p:cNvPicPr>
          <p:nvPr/>
        </p:nvPicPr>
        <p:blipFill>
          <a:blip r:embed="rId4"/>
          <a:stretch>
            <a:fillRect/>
          </a:stretch>
        </p:blipFill>
        <p:spPr>
          <a:xfrm>
            <a:off x="324909" y="2341284"/>
            <a:ext cx="5534797" cy="3010320"/>
          </a:xfrm>
          <a:prstGeom prst="rect">
            <a:avLst/>
          </a:prstGeom>
        </p:spPr>
      </p:pic>
      <p:sp>
        <p:nvSpPr>
          <p:cNvPr id="2" name="Title 1">
            <a:extLst>
              <a:ext uri="{FF2B5EF4-FFF2-40B4-BE49-F238E27FC236}">
                <a16:creationId xmlns:a16="http://schemas.microsoft.com/office/drawing/2014/main" id="{968DD433-EA2A-11E3-3B14-BD0EC1B120D2}"/>
              </a:ext>
            </a:extLst>
          </p:cNvPr>
          <p:cNvSpPr txBox="1">
            <a:spLocks/>
          </p:cNvSpPr>
          <p:nvPr/>
        </p:nvSpPr>
        <p:spPr>
          <a:xfrm>
            <a:off x="1066800" y="179438"/>
            <a:ext cx="10058400" cy="145075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PROGRAMMING LANGUAGE TRENDS</a:t>
            </a:r>
          </a:p>
        </p:txBody>
      </p:sp>
    </p:spTree>
    <p:custDataLst>
      <p:tags r:id="rId1"/>
    </p:custDataLst>
    <p:extLst>
      <p:ext uri="{BB962C8B-B14F-4D97-AF65-F5344CB8AC3E}">
        <p14:creationId xmlns:p14="http://schemas.microsoft.com/office/powerpoint/2010/main" val="36844674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BF14-48B4-018D-63EE-DF24A5A8CF9A}"/>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E85DDBB-31B7-4F81-1E76-90009348F1DE}"/>
              </a:ext>
            </a:extLst>
          </p:cNvPr>
          <p:cNvSpPr>
            <a:spLocks noGrp="1"/>
          </p:cNvSpPr>
          <p:nvPr>
            <p:ph sz="half" idx="1"/>
          </p:nvPr>
        </p:nvSpPr>
        <p:spPr>
          <a:xfrm>
            <a:off x="1097280" y="2410400"/>
            <a:ext cx="4616139" cy="3672064"/>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Respondents overwhelmingly utilize multiple programming languages and are not dedicated to one or the other. </a:t>
            </a:r>
          </a:p>
          <a:p>
            <a:pPr>
              <a:buClrTx/>
              <a:buFont typeface="Wingdings" panose="05000000000000000000" pitchFamily="2" charset="2"/>
              <a:buChar char="q"/>
            </a:pPr>
            <a:r>
              <a:rPr lang="en-US" sz="1600" dirty="0"/>
              <a:t> JavaScript, TypeScript, HTML/CSS, and C+ are currently the most accepted programming languages, with outlook for the future remaining the same. </a:t>
            </a:r>
          </a:p>
          <a:p>
            <a:pPr>
              <a:buClrTx/>
              <a:buFont typeface="Wingdings" panose="05000000000000000000" pitchFamily="2" charset="2"/>
              <a:buChar char="q"/>
            </a:pPr>
            <a:r>
              <a:rPr lang="en-US" sz="1600" dirty="0"/>
              <a:t> The  future outlook illustrated that Python and SQL are gaining traction and are projected continue a steady increase of usage due to the changing technological environment. </a:t>
            </a:r>
            <a:endParaRPr lang="en-US" dirty="0"/>
          </a:p>
        </p:txBody>
      </p:sp>
      <p:sp>
        <p:nvSpPr>
          <p:cNvPr id="5" name="TextBox 4">
            <a:extLst>
              <a:ext uri="{FF2B5EF4-FFF2-40B4-BE49-F238E27FC236}">
                <a16:creationId xmlns:a16="http://schemas.microsoft.com/office/drawing/2014/main" id="{23FA1317-11CB-68AE-3BB5-1491A68EDB80}"/>
              </a:ext>
            </a:extLst>
          </p:cNvPr>
          <p:cNvSpPr txBox="1"/>
          <p:nvPr/>
        </p:nvSpPr>
        <p:spPr>
          <a:xfrm>
            <a:off x="8169273" y="2096318"/>
            <a:ext cx="1447800"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Implications</a:t>
            </a:r>
          </a:p>
        </p:txBody>
      </p:sp>
      <p:sp>
        <p:nvSpPr>
          <p:cNvPr id="6" name="TextBox 5">
            <a:extLst>
              <a:ext uri="{FF2B5EF4-FFF2-40B4-BE49-F238E27FC236}">
                <a16:creationId xmlns:a16="http://schemas.microsoft.com/office/drawing/2014/main" id="{C7589E8D-80AB-70F3-E192-89E8E76AB4CF}"/>
              </a:ext>
            </a:extLst>
          </p:cNvPr>
          <p:cNvSpPr txBox="1"/>
          <p:nvPr/>
        </p:nvSpPr>
        <p:spPr>
          <a:xfrm>
            <a:off x="2767527" y="2096318"/>
            <a:ext cx="1275644" cy="338554"/>
          </a:xfrm>
          <a:prstGeom prst="rect">
            <a:avLst/>
          </a:prstGeom>
          <a:noFill/>
        </p:spPr>
        <p:txBody>
          <a:bodyPr wrap="square" rtlCol="0">
            <a:spAutoFit/>
          </a:bodyPr>
          <a:lstStyle/>
          <a:p>
            <a:pPr algn="ctr"/>
            <a:r>
              <a:rPr lang="en-US" sz="1600" b="1" u="sng" dirty="0">
                <a:latin typeface="Arial" panose="020B0604020202020204" pitchFamily="34" charset="0"/>
                <a:cs typeface="Arial" panose="020B0604020202020204" pitchFamily="34" charset="0"/>
              </a:rPr>
              <a:t>Findings</a:t>
            </a:r>
          </a:p>
        </p:txBody>
      </p:sp>
      <p:sp>
        <p:nvSpPr>
          <p:cNvPr id="7" name="Content Placeholder 2">
            <a:extLst>
              <a:ext uri="{FF2B5EF4-FFF2-40B4-BE49-F238E27FC236}">
                <a16:creationId xmlns:a16="http://schemas.microsoft.com/office/drawing/2014/main" id="{A597CF94-4D95-6DC5-9D26-7A9090EBFE63}"/>
              </a:ext>
            </a:extLst>
          </p:cNvPr>
          <p:cNvSpPr>
            <a:spLocks noGrp="1"/>
          </p:cNvSpPr>
          <p:nvPr>
            <p:ph sz="half" idx="2"/>
          </p:nvPr>
        </p:nvSpPr>
        <p:spPr>
          <a:xfrm>
            <a:off x="6478583" y="2434871"/>
            <a:ext cx="4829180" cy="3353153"/>
          </a:xfrm>
        </p:spPr>
        <p:txBody>
          <a:bodyPr/>
          <a:lstStyle/>
          <a:p>
            <a:pPr>
              <a:buClrTx/>
              <a:buFont typeface="Wingdings" panose="05000000000000000000" pitchFamily="2" charset="2"/>
              <a:buChar char="q"/>
            </a:pPr>
            <a:endParaRPr lang="en-US" sz="1600" dirty="0"/>
          </a:p>
          <a:p>
            <a:pPr>
              <a:buClrTx/>
              <a:buFont typeface="Wingdings" panose="05000000000000000000" pitchFamily="2" charset="2"/>
              <a:buChar char="q"/>
            </a:pPr>
            <a:r>
              <a:rPr lang="en-US" sz="1600" dirty="0"/>
              <a:t> The top use-case for JavaScript and HTML is web-development and the industry is proficient in these areas, and the demand continues to grow into the future. </a:t>
            </a:r>
          </a:p>
          <a:p>
            <a:pPr>
              <a:buClrTx/>
              <a:buFont typeface="Wingdings" panose="05000000000000000000" pitchFamily="2" charset="2"/>
              <a:buChar char="q"/>
            </a:pPr>
            <a:r>
              <a:rPr lang="en-US" sz="1600" dirty="0"/>
              <a:t> Python is seeing increased acceptance and usage, primarily due to the increased demand for Artificial Intelligence and Machine Learning, as well as it improve ease of use over legacy languages.</a:t>
            </a:r>
          </a:p>
          <a:p>
            <a:pPr>
              <a:buClrTx/>
              <a:buFont typeface="Wingdings" panose="05000000000000000000" pitchFamily="2" charset="2"/>
              <a:buChar char="q"/>
            </a:pPr>
            <a:r>
              <a:rPr lang="en-US" sz="1600" dirty="0"/>
              <a:t> Data professionals look to SQL as the industry leading language, due to ease of use and integration with Python.</a:t>
            </a:r>
            <a:endParaRPr lang="en-US" dirty="0"/>
          </a:p>
        </p:txBody>
      </p:sp>
      <p:sp>
        <p:nvSpPr>
          <p:cNvPr id="10" name="Title 1">
            <a:extLst>
              <a:ext uri="{FF2B5EF4-FFF2-40B4-BE49-F238E27FC236}">
                <a16:creationId xmlns:a16="http://schemas.microsoft.com/office/drawing/2014/main" id="{948B5B20-1E40-DC9C-CBFB-7D0860E88CCA}"/>
              </a:ext>
            </a:extLst>
          </p:cNvPr>
          <p:cNvSpPr txBox="1">
            <a:spLocks/>
          </p:cNvSpPr>
          <p:nvPr/>
        </p:nvSpPr>
        <p:spPr>
          <a:xfrm>
            <a:off x="1097280" y="258737"/>
            <a:ext cx="10058400" cy="145075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PROGRAMMING TRENDS</a:t>
            </a:r>
          </a:p>
          <a:p>
            <a:r>
              <a:rPr lang="en-US" dirty="0"/>
              <a:t>FINDINGS &amp; IMPLICATIONS</a:t>
            </a:r>
          </a:p>
        </p:txBody>
      </p:sp>
    </p:spTree>
    <p:custDataLst>
      <p:tags r:id="rId1"/>
    </p:custDataLst>
    <p:extLst>
      <p:ext uri="{BB962C8B-B14F-4D97-AF65-F5344CB8AC3E}">
        <p14:creationId xmlns:p14="http://schemas.microsoft.com/office/powerpoint/2010/main" val="37012887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AA0F35-C02C-0C12-3664-049CAC5AFA69}"/>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C2B3FA5-2985-EAFB-8885-6820D4058AF4}"/>
              </a:ext>
            </a:extLst>
          </p:cNvPr>
          <p:cNvSpPr>
            <a:spLocks noGrp="1"/>
          </p:cNvSpPr>
          <p:nvPr>
            <p:ph sz="half" idx="1"/>
          </p:nvPr>
        </p:nvSpPr>
        <p:spPr>
          <a:xfrm>
            <a:off x="2521651" y="1825624"/>
            <a:ext cx="1394817" cy="501939"/>
          </a:xfrm>
        </p:spPr>
        <p:txBody>
          <a:bodyPr/>
          <a:lstStyle/>
          <a:p>
            <a:pPr marL="0" indent="0">
              <a:buNone/>
            </a:pPr>
            <a:r>
              <a:rPr lang="en-US" dirty="0"/>
              <a:t>Current Year</a:t>
            </a:r>
          </a:p>
        </p:txBody>
      </p:sp>
      <p:sp>
        <p:nvSpPr>
          <p:cNvPr id="4" name="Content Placeholder 3">
            <a:extLst>
              <a:ext uri="{FF2B5EF4-FFF2-40B4-BE49-F238E27FC236}">
                <a16:creationId xmlns:a16="http://schemas.microsoft.com/office/drawing/2014/main" id="{30E0AA0B-A66B-F896-65D9-69DDA700D8E7}"/>
              </a:ext>
            </a:extLst>
          </p:cNvPr>
          <p:cNvSpPr>
            <a:spLocks noGrp="1"/>
          </p:cNvSpPr>
          <p:nvPr>
            <p:ph sz="half" idx="2"/>
          </p:nvPr>
        </p:nvSpPr>
        <p:spPr>
          <a:xfrm>
            <a:off x="8476937" y="1825624"/>
            <a:ext cx="1030111" cy="501939"/>
          </a:xfrm>
        </p:spPr>
        <p:txBody>
          <a:bodyPr/>
          <a:lstStyle/>
          <a:p>
            <a:pPr marL="0" indent="0">
              <a:buNone/>
            </a:pPr>
            <a:r>
              <a:rPr lang="en-US" dirty="0"/>
              <a:t>Next Year</a:t>
            </a:r>
          </a:p>
        </p:txBody>
      </p:sp>
      <p:pic>
        <p:nvPicPr>
          <p:cNvPr id="10" name="Picture 9">
            <a:extLst>
              <a:ext uri="{FF2B5EF4-FFF2-40B4-BE49-F238E27FC236}">
                <a16:creationId xmlns:a16="http://schemas.microsoft.com/office/drawing/2014/main" id="{31C024AB-17EA-56AD-D7FF-355FA656238F}"/>
              </a:ext>
            </a:extLst>
          </p:cNvPr>
          <p:cNvPicPr>
            <a:picLocks noChangeAspect="1"/>
          </p:cNvPicPr>
          <p:nvPr/>
        </p:nvPicPr>
        <p:blipFill>
          <a:blip r:embed="rId3"/>
          <a:stretch>
            <a:fillRect/>
          </a:stretch>
        </p:blipFill>
        <p:spPr>
          <a:xfrm>
            <a:off x="418319" y="2506661"/>
            <a:ext cx="5601482" cy="3105583"/>
          </a:xfrm>
          <a:prstGeom prst="rect">
            <a:avLst/>
          </a:prstGeom>
        </p:spPr>
      </p:pic>
      <p:pic>
        <p:nvPicPr>
          <p:cNvPr id="12" name="Picture 11">
            <a:extLst>
              <a:ext uri="{FF2B5EF4-FFF2-40B4-BE49-F238E27FC236}">
                <a16:creationId xmlns:a16="http://schemas.microsoft.com/office/drawing/2014/main" id="{5541B12C-4FEE-812A-8171-189E2E506F4A}"/>
              </a:ext>
            </a:extLst>
          </p:cNvPr>
          <p:cNvPicPr>
            <a:picLocks noChangeAspect="1"/>
          </p:cNvPicPr>
          <p:nvPr/>
        </p:nvPicPr>
        <p:blipFill>
          <a:blip r:embed="rId4"/>
          <a:stretch>
            <a:fillRect/>
          </a:stretch>
        </p:blipFill>
        <p:spPr>
          <a:xfrm>
            <a:off x="6210305" y="2506661"/>
            <a:ext cx="5563376" cy="3134162"/>
          </a:xfrm>
          <a:prstGeom prst="rect">
            <a:avLst/>
          </a:prstGeom>
        </p:spPr>
      </p:pic>
      <p:sp>
        <p:nvSpPr>
          <p:cNvPr id="7" name="Title 1">
            <a:extLst>
              <a:ext uri="{FF2B5EF4-FFF2-40B4-BE49-F238E27FC236}">
                <a16:creationId xmlns:a16="http://schemas.microsoft.com/office/drawing/2014/main" id="{C1838726-78C0-94D6-2C6F-5E5F69150B72}"/>
              </a:ext>
            </a:extLst>
          </p:cNvPr>
          <p:cNvSpPr txBox="1">
            <a:spLocks/>
          </p:cNvSpPr>
          <p:nvPr/>
        </p:nvSpPr>
        <p:spPr>
          <a:xfrm>
            <a:off x="1066800" y="285319"/>
            <a:ext cx="10058400" cy="1450757"/>
          </a:xfrm>
          <a:prstGeom prst="rect">
            <a:avLst/>
          </a:prstGeom>
        </p:spPr>
        <p:txBody>
          <a:bodyPr vert="horz" lIns="91440" tIns="45720" rIns="91440" bIns="45720" rtlCol="0" anchor="ctr">
            <a:normAutofit/>
          </a:bodyPr>
          <a:lst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a:lstStyle>
          <a:p>
            <a:r>
              <a:rPr lang="en-US" dirty="0"/>
              <a:t>DATABASE TRENDS</a:t>
            </a:r>
          </a:p>
        </p:txBody>
      </p:sp>
    </p:spTree>
    <p:custDataLst>
      <p:tags r:id="rId1"/>
    </p:custDataLst>
    <p:extLst>
      <p:ext uri="{BB962C8B-B14F-4D97-AF65-F5344CB8AC3E}">
        <p14:creationId xmlns:p14="http://schemas.microsoft.com/office/powerpoint/2010/main" val="15028874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COUNT" val="18"/>
  <p:tag name="ARTICULATE_DESIGN_ID_SLIDE_TEMPLATE_SKILL_NETWORK" val="762xjmeN"/>
  <p:tag name="ARTICULATE_DESIGN_ID_IBM DEVELOPER 2018 WHITE BACKGROUND" val="AcyDFp8V"/>
  <p:tag name="ARTICULATE_SLIDE_THUMBNAIL_REFRESH" val="1"/>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Retrospect">
  <a:themeElements>
    <a:clrScheme name="Retrospect">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D26EA377-59BD-4C9C-9D94-EE8416EE4C7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155be751-a274-42e8-93fb-f39d3b9bccc8">
      <Terms xmlns="http://schemas.microsoft.com/office/infopath/2007/PartnerControls"/>
    </lcf76f155ced4ddcb4097134ff3c332f>
    <TaxCatchAll xmlns="f80a141d-92ca-4d3d-9308-f7e7b1d44ce8" xsi:nil="true"/>
    <AWBlink xmlns="155be751-a274-42e8-93fb-f39d3b9bccc8"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EECD86F56755A646AC8AFCBCBD967F21" ma:contentTypeVersion="19" ma:contentTypeDescription="Create a new document." ma:contentTypeScope="" ma:versionID="d7279d4efbac013e02c1e816bc7f7c13">
  <xsd:schema xmlns:xsd="http://www.w3.org/2001/XMLSchema" xmlns:xs="http://www.w3.org/2001/XMLSchema" xmlns:p="http://schemas.microsoft.com/office/2006/metadata/properties" xmlns:ns2="155be751-a274-42e8-93fb-f39d3b9bccc8" xmlns:ns3="f80a141d-92ca-4d3d-9308-f7e7b1d44ce8" targetNamespace="http://schemas.microsoft.com/office/2006/metadata/properties" ma:root="true" ma:fieldsID="0a3fd1dbe83fc08387abb87098562ef0" ns2:_="" ns3:_="">
    <xsd:import namespace="155be751-a274-42e8-93fb-f39d3b9bccc8"/>
    <xsd:import namespace="f80a141d-92ca-4d3d-9308-f7e7b1d44ce8"/>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DateTaken"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ServiceLocation" minOccurs="0"/>
                <xsd:element ref="ns2:MediaLengthInSeconds" minOccurs="0"/>
                <xsd:element ref="ns2:lcf76f155ced4ddcb4097134ff3c332f" minOccurs="0"/>
                <xsd:element ref="ns3:TaxCatchAll" minOccurs="0"/>
                <xsd:element ref="ns2:MediaServiceObjectDetectorVersions" minOccurs="0"/>
                <xsd:element ref="ns2:AWBlink"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55be751-a274-42e8-93fb-f39d3b9bccc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Location" ma:index="19" nillable="true" ma:displayName="Location" ma:internalName="MediaServiceLocatio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1bfc8dc1-ab14-4a6b-8a4a-9f7f0b948a94"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4" nillable="true" ma:displayName="MediaServiceObjectDetectorVersions" ma:description="" ma:hidden="true" ma:indexed="true" ma:internalName="MediaServiceObjectDetectorVersions" ma:readOnly="true">
      <xsd:simpleType>
        <xsd:restriction base="dms:Text"/>
      </xsd:simpleType>
    </xsd:element>
    <xsd:element name="AWBlink" ma:index="25" nillable="true" ma:displayName="AWB link" ma:description="Author Workbench link" ma:format="Dropdown" ma:internalName="AWBlink">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80a141d-92ca-4d3d-9308-f7e7b1d44ce8"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3" nillable="true" ma:displayName="Taxonomy Catch All Column" ma:hidden="true" ma:list="{02edd55d-11a0-43df-8094-42adcb6055ca}" ma:internalName="TaxCatchAll" ma:showField="CatchAllData" ma:web="f80a141d-92ca-4d3d-9308-f7e7b1d44ce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4DA07C5-A406-4A0D-B3E6-3856C94AC7F3}">
  <ds:schemaRefs>
    <ds:schemaRef ds:uri="155be751-a274-42e8-93fb-f39d3b9bccc8"/>
    <ds:schemaRef ds:uri="http://purl.org/dc/elements/1.1/"/>
    <ds:schemaRef ds:uri="http://schemas.microsoft.com/office/2006/metadata/properties"/>
    <ds:schemaRef ds:uri="http://schemas.microsoft.com/office/2006/documentManagement/types"/>
    <ds:schemaRef ds:uri="http://schemas.openxmlformats.org/package/2006/metadata/core-properties"/>
    <ds:schemaRef ds:uri="http://purl.org/dc/dcmitype/"/>
    <ds:schemaRef ds:uri="http://schemas.microsoft.com/office/infopath/2007/PartnerControls"/>
    <ds:schemaRef ds:uri="f80a141d-92ca-4d3d-9308-f7e7b1d44ce8"/>
    <ds:schemaRef ds:uri="http://www.w3.org/XML/1998/namespace"/>
    <ds:schemaRef ds:uri="http://purl.org/dc/terms/"/>
  </ds:schemaRefs>
</ds:datastoreItem>
</file>

<file path=customXml/itemProps2.xml><?xml version="1.0" encoding="utf-8"?>
<ds:datastoreItem xmlns:ds="http://schemas.openxmlformats.org/officeDocument/2006/customXml" ds:itemID="{BEAB06F8-DBB4-44C7-AF84-8B098C8B039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55be751-a274-42e8-93fb-f39d3b9bccc8"/>
    <ds:schemaRef ds:uri="f80a141d-92ca-4d3d-9308-f7e7b1d44ce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FDA260-DDA0-422C-B7AE-778F653FBB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Retrospect</Template>
  <TotalTime>330</TotalTime>
  <Words>1599</Words>
  <Application>Microsoft Office PowerPoint</Application>
  <PresentationFormat>Widescreen</PresentationFormat>
  <Paragraphs>151</Paragraphs>
  <Slides>21</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Calibri</vt:lpstr>
      <vt:lpstr>Calibri Light</vt:lpstr>
      <vt:lpstr>IBM Plex Mono</vt:lpstr>
      <vt:lpstr>IBM Plex Sans</vt:lpstr>
      <vt:lpstr>Wingdings</vt:lpstr>
      <vt:lpstr>Retrospect</vt:lpstr>
      <vt:lpstr>Emerging Technology Skills and Trends  Annual Report</vt:lpstr>
      <vt:lpstr>Table of Contents</vt:lpstr>
      <vt:lpstr>EXECUTIVE SUMMARY</vt:lpstr>
      <vt:lpstr>INTRODUCTION</vt:lpstr>
      <vt:lpstr>METHODOLOGY</vt:lpstr>
      <vt:lpstr>RESULTS</vt:lpstr>
      <vt:lpstr>PowerPoint Presentation</vt:lpstr>
      <vt:lpstr>PowerPoint Presentation</vt:lpstr>
      <vt:lpstr>PowerPoint Presentation</vt:lpstr>
      <vt:lpstr>DATABASE TRENDS FINDINGS &amp; IMPLICATIONS</vt:lpstr>
      <vt:lpstr>PLATFORMS &amp; WEBFRAMES FINDINGS &amp; IMPLICATIONS</vt:lpstr>
      <vt:lpstr>DASHBOARD</vt:lpstr>
      <vt:lpstr>DASHBOARD TAB 1</vt:lpstr>
      <vt:lpstr>DASHBOARD TAB 2</vt:lpstr>
      <vt:lpstr>DASHBOARD TAB 3</vt:lpstr>
      <vt:lpstr>DASHBOARD INSIGHTS</vt:lpstr>
      <vt:lpstr>OVERALL FINDINGS &amp; IMPLICATIONS</vt:lpstr>
      <vt:lpstr>CONCLUSION</vt:lpstr>
      <vt:lpstr>APPENDIX</vt:lpstr>
      <vt:lpstr> JOB POSTINGS</vt:lpstr>
      <vt:lpstr>POPULAR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Tori Sleeper</dc:creator>
  <cp:lastModifiedBy>Christopher Petty</cp:lastModifiedBy>
  <cp:revision>2</cp:revision>
  <dcterms:created xsi:type="dcterms:W3CDTF">2024-10-30T05:40:03Z</dcterms:created>
  <dcterms:modified xsi:type="dcterms:W3CDTF">2025-07-14T22:48:28Z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0x010100EECD86F56755A646AC8AFCBCBD967F21</vt:lpwstr>
  </property>
  <property fmtid="{D5CDD505-2E9C-101B-9397-08002B2CF9AE}" pid="3" name="MediaServiceImageTags">
    <vt:lpwstr/>
  </property>
  <property fmtid="{D5CDD505-2E9C-101B-9397-08002B2CF9AE}" pid="4" name="ArticulateGUID">
    <vt:lpwstr>07C438A6-8092-445C-AC0D-AE1422093206</vt:lpwstr>
  </property>
  <property fmtid="{D5CDD505-2E9C-101B-9397-08002B2CF9AE}" pid="5" name="ArticulatePath">
    <vt:lpwstr>https://skilluptech.sharepoint.com/sites/Coursera/Shared Documents/General/PPT template/IBM Skills Network PPT Template 01.2023</vt:lpwstr>
  </property>
</Properties>
</file>