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00" r:id="rId3"/>
    <p:sldId id="301" r:id="rId4"/>
    <p:sldId id="302" r:id="rId5"/>
  </p:sldIdLst>
  <p:sldSz cx="9144000" cy="6858000" type="screen4x3"/>
  <p:notesSz cx="6884988" cy="10018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>
        <p:scale>
          <a:sx n="66" d="100"/>
          <a:sy n="66" d="100"/>
        </p:scale>
        <p:origin x="-2082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444" y="-132"/>
      </p:cViewPr>
      <p:guideLst>
        <p:guide orient="horz" pos="3155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GB" altLang="da-DK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r>
              <a:rPr lang="da-DK" altLang="da-DK"/>
              <a:t>2012 - hau</a:t>
            </a:r>
            <a:endParaRPr lang="en-GB" altLang="da-DK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r>
              <a:rPr lang="en-GB" altLang="da-DK"/>
              <a:t>JDBC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fld id="{1A9929D3-E85A-4921-B381-F263CCC44B37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2350474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da-DK" altLang="da-DK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r>
              <a:rPr lang="da-DK" altLang="da-DK"/>
              <a:t>2012</a:t>
            </a:r>
          </a:p>
        </p:txBody>
      </p:sp>
      <p:sp>
        <p:nvSpPr>
          <p:cNvPr id="337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38213" y="750888"/>
            <a:ext cx="5008562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07038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noProof="0" smtClean="0"/>
              <a:t>Click to edit Master text styles</a:t>
            </a:r>
          </a:p>
          <a:p>
            <a:pPr lvl="1"/>
            <a:r>
              <a:rPr lang="da-DK" altLang="da-DK" noProof="0" smtClean="0"/>
              <a:t>Second level</a:t>
            </a:r>
          </a:p>
          <a:p>
            <a:pPr lvl="2"/>
            <a:r>
              <a:rPr lang="da-DK" altLang="da-DK" noProof="0" smtClean="0"/>
              <a:t>Third level</a:t>
            </a:r>
          </a:p>
          <a:p>
            <a:pPr lvl="3"/>
            <a:r>
              <a:rPr lang="da-DK" altLang="da-DK" noProof="0" smtClean="0"/>
              <a:t>Fourth level</a:t>
            </a:r>
          </a:p>
          <a:p>
            <a:pPr lvl="4"/>
            <a:r>
              <a:rPr lang="da-DK" altLang="da-DK" noProof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r>
              <a:rPr lang="da-DK" altLang="da-DK"/>
              <a:t>JDBC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fld id="{882D2965-A917-40A6-A43B-27BD18355B0B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085643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/>
              <a:t>2012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/>
              <a:t>JDBC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183AA4-E417-49C2-A031-7AA30CBB1C00}" type="slidenum">
              <a:rPr lang="da-DK" altLang="da-DK"/>
              <a:pPr eaLnBrk="1" hangingPunct="1"/>
              <a:t>1</a:t>
            </a:fld>
            <a:endParaRPr lang="da-DK" altLang="da-DK"/>
          </a:p>
        </p:txBody>
      </p:sp>
      <p:sp>
        <p:nvSpPr>
          <p:cNvPr id="3482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a-DK" altLang="da-D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891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562902-91C6-4EFB-9715-5C2625146A92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9582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22023-C55C-4CC8-84AD-2B450CBD4AE5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12272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7D1540-351F-4E73-ADC5-D0DEE72D6683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04073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5B76CA-4E4D-4012-84D6-88C578CA193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82809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B263C2-76A3-4222-AD91-28CFAA32A78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42314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8E4701-9668-4CAF-A6E6-B21450ECB7ED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1837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668258-BC2F-4E35-95F3-18CE3AD24B9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60459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6102C6-4699-41A0-BAD2-96BEBBF6C89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61045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A8D4F1-78FF-41B2-8831-31FA6B7C2984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13086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90F2C9-A411-4C7C-99EB-889637D5EF43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896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Click to edit Master text styles</a:t>
            </a:r>
          </a:p>
          <a:p>
            <a:pPr lvl="1"/>
            <a:r>
              <a:rPr lang="en-US" altLang="da-DK" smtClean="0"/>
              <a:t>Second level</a:t>
            </a:r>
          </a:p>
          <a:p>
            <a:pPr lvl="2"/>
            <a:r>
              <a:rPr lang="en-US" altLang="da-DK" smtClean="0"/>
              <a:t>Third level</a:t>
            </a:r>
          </a:p>
          <a:p>
            <a:pPr lvl="3"/>
            <a:r>
              <a:rPr lang="en-US" altLang="da-DK" smtClean="0"/>
              <a:t>Fourth level</a:t>
            </a:r>
          </a:p>
          <a:p>
            <a:pPr lvl="4"/>
            <a:r>
              <a:rPr lang="en-US" altLang="da-D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da-DK"/>
              <a:t>2012 - hau/jekm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da-DK"/>
              <a:t>JDBC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CC5144C-BF55-435A-993E-A7217BE6670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  <p:pic>
        <p:nvPicPr>
          <p:cNvPr id="1031" name="Billed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0"/>
            <a:ext cx="23463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429496729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da-DK"/>
              <a:t>2012 - hau/jekm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da-DK"/>
              <a:t>JDBC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E4273E-93B9-4674-B911-BFFD2E752307}" type="slidenum">
              <a:rPr lang="en-US" altLang="da-DK"/>
              <a:pPr eaLnBrk="1" hangingPunct="1"/>
              <a:t>1</a:t>
            </a:fld>
            <a:endParaRPr lang="en-US" altLang="da-DK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da-DK" sz="6000" dirty="0" smtClean="0">
                <a:latin typeface="Arial Black" pitchFamily="34" charset="0"/>
              </a:rPr>
              <a:t>HTTP session</a:t>
            </a:r>
            <a:endParaRPr lang="en-US" altLang="da-DK" sz="6000" dirty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 smtClean="0"/>
              <a:t>Mål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A4FBFB-1705-4A74-9813-528C33C6B9D8}" type="slidenum">
              <a:rPr lang="en-US" altLang="da-DK"/>
              <a:pPr eaLnBrk="1" hangingPunct="1"/>
              <a:t>2</a:t>
            </a:fld>
            <a:endParaRPr lang="en-US" altLang="da-DK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da-DK" altLang="da-DK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Kunne anvende </a:t>
            </a:r>
            <a:r>
              <a:rPr lang="da-DK" altLang="da-DK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 i webapplikation</a:t>
            </a:r>
            <a:endParaRPr lang="da-DK" altLang="da-DK" kern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  <a:defRPr/>
            </a:pPr>
            <a:r>
              <a:rPr lang="da-DK" altLang="da-DK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1">
              <a:defRPr/>
            </a:pPr>
            <a:r>
              <a:rPr lang="da-DK" altLang="da-DK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Bevare </a:t>
            </a:r>
            <a:r>
              <a:rPr lang="da-DK" altLang="da-DK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r>
              <a:rPr lang="da-DK" altLang="da-DK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fra en </a:t>
            </a:r>
            <a:r>
              <a:rPr lang="da-DK" altLang="da-DK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jsp</a:t>
            </a:r>
            <a:r>
              <a:rPr lang="da-DK" altLang="da-DK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side til en anden</a:t>
            </a:r>
          </a:p>
          <a:p>
            <a:pPr lvl="1">
              <a:defRPr/>
            </a:pPr>
            <a:r>
              <a:rPr lang="da-DK" altLang="da-DK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 for login på hver side</a:t>
            </a:r>
          </a:p>
          <a:p>
            <a:pPr lvl="1">
              <a:defRPr/>
            </a:pPr>
            <a:r>
              <a:rPr lang="da-DK" altLang="da-DK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Holde data fra en side til en anden</a:t>
            </a:r>
            <a:endParaRPr lang="da-DK" altLang="da-DK" kern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defRPr/>
            </a:pPr>
            <a:endParaRPr lang="da-DK" altLang="da-DK" kern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  <a:defRPr/>
            </a:pPr>
            <a:endParaRPr lang="da-DK" altLang="da-DK" kern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 descr="Image result for hidd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683019"/>
            <a:ext cx="1476164" cy="101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3 måder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 smtClean="0"/>
              <a:t>Cookies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da-DK" dirty="0" smtClean="0"/>
              <a:t>Unique session id lavet på serveren og gemt på klienten (som cookie)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da-DK" dirty="0" smtClean="0"/>
              <a:t>Serveren holder data om </a:t>
            </a:r>
            <a:r>
              <a:rPr lang="da-DK" dirty="0"/>
              <a:t>k</a:t>
            </a:r>
            <a:r>
              <a:rPr lang="da-DK" dirty="0" smtClean="0"/>
              <a:t>lienten</a:t>
            </a:r>
          </a:p>
          <a:p>
            <a:pPr marL="0" indent="0">
              <a:buNone/>
            </a:pPr>
            <a:r>
              <a:rPr lang="da-DK" dirty="0" smtClean="0"/>
              <a:t>2.  Hidden form </a:t>
            </a:r>
            <a:r>
              <a:rPr lang="da-DK" dirty="0" err="1" smtClean="0"/>
              <a:t>fields</a:t>
            </a:r>
            <a:endParaRPr lang="da-DK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 smtClean="0"/>
              <a:t>Data om klienten sendes til serveren i et skjult felt (‘usynligt’ for brugeren)</a:t>
            </a:r>
          </a:p>
          <a:p>
            <a:pPr marL="0" indent="0">
              <a:buNone/>
            </a:pPr>
            <a:r>
              <a:rPr lang="da-DK" dirty="0" smtClean="0"/>
              <a:t>3. </a:t>
            </a:r>
            <a:r>
              <a:rPr lang="da-DK" dirty="0"/>
              <a:t>URL </a:t>
            </a:r>
            <a:r>
              <a:rPr lang="da-DK" dirty="0" err="1"/>
              <a:t>Rewriting</a:t>
            </a:r>
            <a:endParaRPr lang="da-D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 smtClean="0"/>
              <a:t>Data om klienten sendes via url parametre (synligt for brugeren)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3</a:t>
            </a:fld>
            <a:endParaRPr lang="en-US" altLang="da-DK"/>
          </a:p>
        </p:txBody>
      </p:sp>
      <p:pic>
        <p:nvPicPr>
          <p:cNvPr id="39938" name="Picture 2" descr="Image result for cook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636912"/>
            <a:ext cx="1224136" cy="112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ur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6" name="AutoShape 8" descr="Image result for ur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7" name="AutoShape 10" descr="Image result for ur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AutoShape 12" descr="Image result for ur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39950" name="Picture 14" descr="Image result for ur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411" y="5949280"/>
            <a:ext cx="1104057" cy="11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05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3 eksempler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Vis eksempler på de 3 metoder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D1540-351F-4E73-ADC5-D0DEE72D6683}" type="slidenum">
              <a:rPr lang="en-US" altLang="da-DK" smtClean="0"/>
              <a:pPr>
                <a:defRPr/>
              </a:pPr>
              <a:t>4</a:t>
            </a:fld>
            <a:endParaRPr lang="en-US" altLang="da-DK"/>
          </a:p>
        </p:txBody>
      </p:sp>
      <p:pic>
        <p:nvPicPr>
          <p:cNvPr id="38914" name="Picture 2" descr="C:\Users\tha\GitRepos\AU\WPSS\w4-sessions\img\demo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96952"/>
            <a:ext cx="4305300" cy="307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6035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a-D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a-D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4034</TotalTime>
  <Words>110</Words>
  <Application>Microsoft Office PowerPoint</Application>
  <PresentationFormat>On-screen Show (4:3)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Verdana</vt:lpstr>
      <vt:lpstr>Bookman Old Style</vt:lpstr>
      <vt:lpstr>Times New Roman</vt:lpstr>
      <vt:lpstr>Courier New</vt:lpstr>
      <vt:lpstr>Default Design</vt:lpstr>
      <vt:lpstr>HTTP session</vt:lpstr>
      <vt:lpstr>Mål</vt:lpstr>
      <vt:lpstr>3 måder</vt:lpstr>
      <vt:lpstr>3 eksempler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hau + jka</dc:creator>
  <cp:lastModifiedBy>Thomas Hartmann (THA - Adjunkt - Cphbusiness)</cp:lastModifiedBy>
  <cp:revision>55</cp:revision>
  <dcterms:created xsi:type="dcterms:W3CDTF">2002-08-22T15:24:29Z</dcterms:created>
  <dcterms:modified xsi:type="dcterms:W3CDTF">2016-11-23T08:38:48Z</dcterms:modified>
</cp:coreProperties>
</file>