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0" r:id="rId3"/>
    <p:sldId id="301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02" r:id="rId15"/>
    <p:sldId id="313" r:id="rId16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81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444" y="-132"/>
      </p:cViewPr>
      <p:guideLst>
        <p:guide orient="horz" pos="3155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GB" altLang="da-DK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2012 - hau</a:t>
            </a:r>
            <a:endParaRPr lang="en-GB" altLang="da-DK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r>
              <a:rPr lang="en-GB" altLang="da-DK"/>
              <a:t>JDBC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1A9929D3-E85A-4921-B381-F263CCC44B37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35047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da-DK" altLang="da-DK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2012</a:t>
            </a:r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08562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07038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noProof="0" smtClean="0"/>
              <a:t>Click to edit Master text styles</a:t>
            </a:r>
          </a:p>
          <a:p>
            <a:pPr lvl="1"/>
            <a:r>
              <a:rPr lang="da-DK" altLang="da-DK" noProof="0" smtClean="0"/>
              <a:t>Second level</a:t>
            </a:r>
          </a:p>
          <a:p>
            <a:pPr lvl="2"/>
            <a:r>
              <a:rPr lang="da-DK" altLang="da-DK" noProof="0" smtClean="0"/>
              <a:t>Third level</a:t>
            </a:r>
          </a:p>
          <a:p>
            <a:pPr lvl="3"/>
            <a:r>
              <a:rPr lang="da-DK" altLang="da-DK" noProof="0" smtClean="0"/>
              <a:t>Fourth level</a:t>
            </a:r>
          </a:p>
          <a:p>
            <a:pPr lvl="4"/>
            <a:r>
              <a:rPr lang="da-DK" altLang="da-DK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JDBC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882D2965-A917-40A6-A43B-27BD18355B0B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85643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/>
              <a:t>2012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/>
              <a:t>JDBC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183AA4-E417-49C2-A031-7AA30CBB1C00}" type="slidenum">
              <a:rPr lang="da-DK" altLang="da-DK"/>
              <a:pPr eaLnBrk="1" hangingPunct="1"/>
              <a:t>1</a:t>
            </a:fld>
            <a:endParaRPr lang="da-DK" altLang="da-DK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a-DK" altLang="da-D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891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62902-91C6-4EFB-9715-5C2625146A92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958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22023-C55C-4CC8-84AD-2B450CBD4AE5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2272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7D1540-351F-4E73-ADC5-D0DEE72D668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407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5B76CA-4E4D-4012-84D6-88C578CA193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2809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B263C2-76A3-4222-AD91-28CFAA32A78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231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E4701-9668-4CAF-A6E6-B21450ECB7E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837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68258-BC2F-4E35-95F3-18CE3AD24B9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6045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102C6-4699-41A0-BAD2-96BEBBF6C89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6104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A8D4F1-78FF-41B2-8831-31FA6B7C2984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130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90F2C9-A411-4C7C-99EB-889637D5EF4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896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da-DK"/>
              <a:t>2012 - hau/jekm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da-DK"/>
              <a:t>JDBC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CC5144C-BF55-435A-993E-A7217BE6670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  <p:pic>
        <p:nvPicPr>
          <p:cNvPr id="1031" name="Billed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0"/>
            <a:ext cx="23463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ckstation.net/hashing-security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efuse/password-hashing/blob/master/PasswordStorage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/>
              <a:t>2012 - hau/jekm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/>
              <a:t>JDBC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E4273E-93B9-4674-B911-BFFD2E752307}" type="slidenum">
              <a:rPr lang="en-US" altLang="da-DK"/>
              <a:pPr eaLnBrk="1" hangingPunct="1"/>
              <a:t>1</a:t>
            </a:fld>
            <a:endParaRPr lang="en-US" altLang="da-DK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a-DK" sz="6000" dirty="0" smtClean="0">
                <a:latin typeface="Arial Black" pitchFamily="34" charset="0"/>
              </a:rPr>
              <a:t>Security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73968" y="306896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kern="0" dirty="0" smtClean="0"/>
              <a:t>i web programmering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73968" y="5000781"/>
            <a:ext cx="80791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da-DK" sz="2800" kern="0" dirty="0" smtClean="0"/>
              <a:t>Referencer: </a:t>
            </a:r>
          </a:p>
          <a:p>
            <a:pPr algn="l" eaLnBrk="1" hangingPunct="1"/>
            <a:r>
              <a:rPr lang="da-DK" altLang="da-DK" sz="2000" kern="0" dirty="0">
                <a:solidFill>
                  <a:schemeClr val="bg1"/>
                </a:solidFill>
              </a:rPr>
              <a:t>http://martinfowler.com/articles/web-security-basics.html</a:t>
            </a:r>
            <a:endParaRPr lang="da-DK" altLang="da-DK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6058"/>
            <a:ext cx="4042792" cy="1642194"/>
          </a:xfrm>
        </p:spPr>
        <p:txBody>
          <a:bodyPr/>
          <a:lstStyle/>
          <a:p>
            <a:pPr algn="l"/>
            <a:r>
              <a:rPr lang="da-DK" dirty="0" smtClean="0"/>
              <a:t>Java web </a:t>
            </a:r>
            <a:r>
              <a:rPr lang="da-DK" dirty="0" err="1" smtClean="0"/>
              <a:t>application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da-DK" dirty="0" smtClean="0"/>
              <a:t>Host som Digital Ocean</a:t>
            </a:r>
          </a:p>
          <a:p>
            <a:r>
              <a:rPr lang="da-DK" dirty="0" smtClean="0"/>
              <a:t>NGINX webserver med gratis certifikat</a:t>
            </a:r>
          </a:p>
          <a:p>
            <a:r>
              <a:rPr lang="da-DK" dirty="0" err="1" smtClean="0"/>
              <a:t>Tomcat</a:t>
            </a:r>
            <a:r>
              <a:rPr lang="da-DK" dirty="0" smtClean="0"/>
              <a:t> bagved modtager </a:t>
            </a:r>
            <a:r>
              <a:rPr lang="da-DK" dirty="0" err="1" smtClean="0"/>
              <a:t>ukrypteret</a:t>
            </a:r>
            <a:r>
              <a:rPr lang="da-DK" dirty="0" smtClean="0"/>
              <a:t> trafik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10</a:t>
            </a:fld>
            <a:endParaRPr lang="en-US" altLang="da-DK"/>
          </a:p>
        </p:txBody>
      </p:sp>
      <p:pic>
        <p:nvPicPr>
          <p:cNvPr id="8194" name="Picture 2" descr="Image result for Let's Encry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491880" cy="127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tomcat reverse proxy ngin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717032"/>
            <a:ext cx="55149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9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Hashing</a:t>
            </a:r>
            <a:r>
              <a:rPr lang="da-DK" dirty="0" smtClean="0"/>
              <a:t> og Salting </a:t>
            </a:r>
            <a:br>
              <a:rPr lang="da-DK" dirty="0" smtClean="0"/>
            </a:br>
            <a:r>
              <a:rPr lang="da-DK" sz="2000" dirty="0"/>
              <a:t>Reference: </a:t>
            </a:r>
            <a:r>
              <a:rPr lang="da-DK" sz="2000" dirty="0">
                <a:hlinkClick r:id="rId2"/>
              </a:rPr>
              <a:t>https://</a:t>
            </a:r>
            <a:r>
              <a:rPr lang="da-DK" sz="2000" dirty="0" smtClean="0">
                <a:hlinkClick r:id="rId2"/>
              </a:rPr>
              <a:t>crackstation.net/hashing-security.htm</a:t>
            </a:r>
            <a:r>
              <a:rPr lang="da-DK" sz="2000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da-DK" dirty="0" smtClean="0"/>
              <a:t>Passwords skal aldrig ligge i </a:t>
            </a:r>
            <a:r>
              <a:rPr lang="da-DK" dirty="0" err="1" smtClean="0"/>
              <a:t>db</a:t>
            </a:r>
            <a:r>
              <a:rPr lang="da-DK" dirty="0" smtClean="0"/>
              <a:t> i klartekst</a:t>
            </a:r>
          </a:p>
          <a:p>
            <a:r>
              <a:rPr lang="da-DK" dirty="0" smtClean="0"/>
              <a:t>Først </a:t>
            </a:r>
            <a:r>
              <a:rPr lang="da-DK" dirty="0" err="1" smtClean="0"/>
              <a:t>salting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Undgå </a:t>
            </a:r>
            <a:r>
              <a:rPr lang="da-DK" dirty="0" err="1" smtClean="0"/>
              <a:t>rainbow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r>
              <a:rPr lang="da-DK" dirty="0" smtClean="0"/>
              <a:t> opslag</a:t>
            </a:r>
          </a:p>
          <a:p>
            <a:pPr lvl="1"/>
            <a:r>
              <a:rPr lang="da-DK" dirty="0" smtClean="0"/>
              <a:t>Tilføj </a:t>
            </a:r>
            <a:r>
              <a:rPr lang="da-DK" dirty="0" err="1" smtClean="0"/>
              <a:t>randomiseret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til password før hash</a:t>
            </a:r>
          </a:p>
          <a:p>
            <a:pPr lvl="1"/>
            <a:r>
              <a:rPr lang="da-DK" dirty="0" smtClean="0"/>
              <a:t>Gem </a:t>
            </a:r>
            <a:r>
              <a:rPr lang="da-DK" dirty="0" err="1" smtClean="0"/>
              <a:t>random</a:t>
            </a:r>
            <a:r>
              <a:rPr lang="da-DK" dirty="0" smtClean="0"/>
              <a:t> salt med </a:t>
            </a:r>
            <a:r>
              <a:rPr lang="da-DK" dirty="0" err="1" smtClean="0"/>
              <a:t>pwd</a:t>
            </a:r>
            <a:r>
              <a:rPr lang="da-DK" dirty="0" smtClean="0"/>
              <a:t> i </a:t>
            </a:r>
            <a:r>
              <a:rPr lang="da-DK" dirty="0" err="1" smtClean="0"/>
              <a:t>db</a:t>
            </a:r>
            <a:r>
              <a:rPr lang="da-DK" dirty="0" smtClean="0"/>
              <a:t> tabel</a:t>
            </a:r>
          </a:p>
          <a:p>
            <a:r>
              <a:rPr lang="da-DK" dirty="0" smtClean="0"/>
              <a:t>Så </a:t>
            </a:r>
            <a:r>
              <a:rPr lang="da-DK" dirty="0" err="1" smtClean="0"/>
              <a:t>hashing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One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endParaRPr lang="da-DK" dirty="0" smtClean="0"/>
          </a:p>
          <a:p>
            <a:pPr lvl="1"/>
            <a:r>
              <a:rPr lang="da-DK" dirty="0" err="1" smtClean="0"/>
              <a:t>Fixed</a:t>
            </a:r>
            <a:r>
              <a:rPr lang="da-DK" dirty="0" smtClean="0"/>
              <a:t> </a:t>
            </a:r>
            <a:r>
              <a:rPr lang="da-DK" dirty="0" err="1" smtClean="0"/>
              <a:t>length</a:t>
            </a:r>
            <a:r>
              <a:rPr lang="da-DK" dirty="0" smtClean="0"/>
              <a:t> fingerprint</a:t>
            </a:r>
          </a:p>
          <a:p>
            <a:pPr lvl="1"/>
            <a:r>
              <a:rPr lang="da-DK" dirty="0" smtClean="0"/>
              <a:t>En bestemt </a:t>
            </a:r>
            <a:r>
              <a:rPr lang="da-DK" dirty="0" err="1" smtClean="0"/>
              <a:t>text</a:t>
            </a:r>
            <a:r>
              <a:rPr lang="da-DK" dirty="0" smtClean="0"/>
              <a:t> fører altid til samme hash</a:t>
            </a:r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11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354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12</a:t>
            </a:fld>
            <a:endParaRPr lang="en-US" altLang="da-DK"/>
          </a:p>
        </p:txBody>
      </p:sp>
      <p:pic>
        <p:nvPicPr>
          <p:cNvPr id="10242" name="Picture 2" descr="Image result for password has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077072"/>
            <a:ext cx="6106379" cy="25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assword ha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8907"/>
            <a:ext cx="5338567" cy="272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da-DK" dirty="0" err="1" smtClean="0"/>
              <a:t>Hashing</a:t>
            </a:r>
            <a:r>
              <a:rPr lang="da-DK" dirty="0" smtClean="0"/>
              <a:t>: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473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Salting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13</a:t>
            </a:fld>
            <a:endParaRPr lang="en-US" altLang="da-DK"/>
          </a:p>
        </p:txBody>
      </p:sp>
      <p:pic>
        <p:nvPicPr>
          <p:cNvPr id="11266" name="Picture 2" descr="Image result for password sa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59592" cy="35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94928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Gem </a:t>
            </a:r>
            <a:r>
              <a:rPr lang="da-DK" dirty="0" err="1" smtClean="0"/>
              <a:t>hashed</a:t>
            </a:r>
            <a:r>
              <a:rPr lang="da-DK" dirty="0" smtClean="0"/>
              <a:t> password sammen med den </a:t>
            </a:r>
            <a:r>
              <a:rPr lang="da-DK" dirty="0" err="1" smtClean="0"/>
              <a:t>random</a:t>
            </a:r>
            <a:r>
              <a:rPr lang="da-DK" dirty="0" smtClean="0"/>
              <a:t> salt for at kunne verificere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91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Demo: </a:t>
            </a:r>
            <a:r>
              <a:rPr lang="da-DK" dirty="0" err="1" smtClean="0"/>
              <a:t>Hashing</a:t>
            </a:r>
            <a:r>
              <a:rPr lang="da-DK" dirty="0" smtClean="0"/>
              <a:t> og Salting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Lav </a:t>
            </a:r>
            <a:r>
              <a:rPr lang="da-DK" dirty="0" err="1" smtClean="0"/>
              <a:t>hashing</a:t>
            </a:r>
            <a:r>
              <a:rPr lang="da-DK" dirty="0" smtClean="0"/>
              <a:t> </a:t>
            </a:r>
            <a:r>
              <a:rPr lang="da-DK" dirty="0"/>
              <a:t>og </a:t>
            </a:r>
            <a:r>
              <a:rPr lang="da-DK" dirty="0" err="1"/>
              <a:t>salting</a:t>
            </a:r>
            <a:r>
              <a:rPr lang="da-DK" dirty="0"/>
              <a:t> af password i </a:t>
            </a:r>
            <a:r>
              <a:rPr lang="da-DK" dirty="0" smtClean="0"/>
              <a:t>databasen:</a:t>
            </a:r>
          </a:p>
          <a:p>
            <a:pPr marL="0" indent="0">
              <a:buNone/>
            </a:pPr>
            <a:r>
              <a:rPr lang="da-DK" dirty="0" smtClean="0"/>
              <a:t>Hent filen: </a:t>
            </a:r>
            <a:r>
              <a:rPr lang="da-DK" sz="2400" dirty="0" smtClean="0">
                <a:hlinkClick r:id="rId2"/>
              </a:rPr>
              <a:t>PasswordStorage.java</a:t>
            </a:r>
            <a:endParaRPr 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14</a:t>
            </a:fld>
            <a:endParaRPr lang="en-US" altLang="da-DK"/>
          </a:p>
        </p:txBody>
      </p:sp>
      <p:pic>
        <p:nvPicPr>
          <p:cNvPr id="38914" name="Picture 2" descr="C:\Users\tha\GitRepos\AU\WPSS\w4-sessions\img\demo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18644"/>
            <a:ext cx="4305300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0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PasswordStorage.java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Gemmer salt i databasen i formen:</a:t>
            </a:r>
            <a:endParaRPr lang="da-DK" sz="2000" dirty="0" smtClean="0"/>
          </a:p>
          <a:p>
            <a:r>
              <a:rPr lang="da-DK" dirty="0" smtClean="0"/>
              <a:t>Password er </a:t>
            </a:r>
            <a:r>
              <a:rPr lang="da-DK" dirty="0" err="1" smtClean="0"/>
              <a:t>concateneret</a:t>
            </a:r>
            <a:r>
              <a:rPr lang="da-DK" dirty="0" smtClean="0"/>
              <a:t> af:</a:t>
            </a:r>
          </a:p>
          <a:p>
            <a:pPr lvl="1"/>
            <a:r>
              <a:rPr lang="da-DK" dirty="0" smtClean="0"/>
              <a:t>Sha1 +</a:t>
            </a:r>
          </a:p>
          <a:p>
            <a:pPr lvl="1"/>
            <a:r>
              <a:rPr lang="da-DK" dirty="0" err="1" smtClean="0"/>
              <a:t>Iterations</a:t>
            </a:r>
            <a:r>
              <a:rPr lang="da-DK" dirty="0" smtClean="0"/>
              <a:t> +  </a:t>
            </a:r>
            <a:r>
              <a:rPr lang="da-DK" sz="2000" dirty="0" smtClean="0"/>
              <a:t>(64000 </a:t>
            </a:r>
            <a:r>
              <a:rPr lang="da-DK" sz="2000" dirty="0" err="1" smtClean="0"/>
              <a:t>encryptions</a:t>
            </a:r>
            <a:r>
              <a:rPr lang="da-DK" sz="2000" dirty="0" smtClean="0"/>
              <a:t>: </a:t>
            </a:r>
            <a:r>
              <a:rPr lang="da-DK" sz="2000" dirty="0" err="1" smtClean="0"/>
              <a:t>computational</a:t>
            </a:r>
            <a:r>
              <a:rPr lang="da-DK" sz="2000" dirty="0" smtClean="0"/>
              <a:t> </a:t>
            </a:r>
            <a:r>
              <a:rPr lang="da-DK" sz="2000" dirty="0" err="1" smtClean="0"/>
              <a:t>extra</a:t>
            </a:r>
            <a:r>
              <a:rPr lang="da-DK" sz="2000" dirty="0" smtClean="0"/>
              <a:t> </a:t>
            </a:r>
            <a:r>
              <a:rPr lang="da-DK" sz="2000" dirty="0" err="1" smtClean="0"/>
              <a:t>work</a:t>
            </a:r>
            <a:r>
              <a:rPr lang="da-DK" sz="2000" dirty="0"/>
              <a:t>)</a:t>
            </a:r>
            <a:r>
              <a:rPr lang="da-DK" sz="2000" dirty="0" smtClean="0"/>
              <a:t> </a:t>
            </a:r>
          </a:p>
          <a:p>
            <a:pPr lvl="1"/>
            <a:r>
              <a:rPr lang="da-DK" dirty="0" err="1" smtClean="0"/>
              <a:t>Hashsize</a:t>
            </a:r>
            <a:r>
              <a:rPr lang="da-DK" dirty="0" smtClean="0"/>
              <a:t> +</a:t>
            </a:r>
          </a:p>
          <a:p>
            <a:pPr lvl="1"/>
            <a:r>
              <a:rPr lang="da-DK" dirty="0" smtClean="0"/>
              <a:t>base64 </a:t>
            </a:r>
            <a:r>
              <a:rPr lang="da-DK" dirty="0" err="1" smtClean="0"/>
              <a:t>encoded</a:t>
            </a:r>
            <a:r>
              <a:rPr lang="da-DK" dirty="0" smtClean="0"/>
              <a:t> salt +</a:t>
            </a:r>
          </a:p>
          <a:p>
            <a:pPr lvl="1"/>
            <a:r>
              <a:rPr lang="da-DK" dirty="0" smtClean="0"/>
              <a:t>base64 </a:t>
            </a:r>
            <a:r>
              <a:rPr lang="da-DK" dirty="0" err="1" smtClean="0"/>
              <a:t>encoded</a:t>
            </a:r>
            <a:r>
              <a:rPr lang="da-DK" dirty="0" smtClean="0"/>
              <a:t> hash</a:t>
            </a:r>
          </a:p>
          <a:p>
            <a:pPr marL="457200" lvl="1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sz="1400" dirty="0" smtClean="0"/>
              <a:t>      sha1:64000:18:fHXOSM9KX80+JH/0BHe3QZmO0QRsIIW9:2CqWJ7d4Vy45NhhRD82/</a:t>
            </a:r>
            <a:r>
              <a:rPr lang="da-DK" sz="1400" dirty="0" err="1" smtClean="0"/>
              <a:t>Kfww</a:t>
            </a:r>
            <a:endParaRPr lang="da-DK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15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50340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 smtClean="0"/>
              <a:t>Mål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A4FBFB-1705-4A74-9813-528C33C6B9D8}" type="slidenum">
              <a:rPr lang="en-US" altLang="da-DK"/>
              <a:pPr eaLnBrk="1" hangingPunct="1"/>
              <a:t>2</a:t>
            </a:fld>
            <a:endParaRPr lang="en-US" altLang="da-DK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Kende til trusler og forholdsregler</a:t>
            </a:r>
            <a:endParaRPr lang="da-DK" altLang="da-DK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Kunne anvende forholdsregler i egen software udvikling</a:t>
            </a:r>
          </a:p>
          <a:p>
            <a:pPr>
              <a:buFontTx/>
              <a:buNone/>
              <a:defRPr/>
            </a:pPr>
            <a:endParaRPr lang="da-DK" altLang="da-DK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Emner: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Form input validering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Placeholders til database input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Man in the </a:t>
            </a:r>
            <a:r>
              <a:rPr lang="da-DK" dirty="0" err="1" smtClean="0"/>
              <a:t>middle</a:t>
            </a:r>
            <a:r>
              <a:rPr lang="da-DK" dirty="0" smtClean="0"/>
              <a:t> –</a:t>
            </a:r>
            <a:r>
              <a:rPr lang="da-DK" sz="2400" dirty="0" smtClean="0"/>
              <a:t> </a:t>
            </a:r>
            <a:r>
              <a:rPr lang="da-DK" sz="2000" dirty="0" smtClean="0"/>
              <a:t>(</a:t>
            </a:r>
            <a:r>
              <a:rPr lang="da-DK" sz="2000" dirty="0" err="1" smtClean="0"/>
              <a:t>encrypt</a:t>
            </a:r>
            <a:r>
              <a:rPr lang="da-DK" sz="2000" dirty="0" smtClean="0"/>
              <a:t> data transfer: HTTPS)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and Salt </a:t>
            </a:r>
            <a:r>
              <a:rPr lang="en-US" dirty="0" smtClean="0"/>
              <a:t>Passwords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Authentication -&gt; Authorization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da-DK" sz="2400" dirty="0" smtClean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3</a:t>
            </a:fld>
            <a:endParaRPr lang="en-US" altLang="da-DK"/>
          </a:p>
        </p:txBody>
      </p:sp>
      <p:sp>
        <p:nvSpPr>
          <p:cNvPr id="5" name="AutoShape 6" descr="Image result for ur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8" descr="Image result for ur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7" name="AutoShape 10" descr="Image result for ur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AutoShape 12" descr="Image result for ur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76" y="1196752"/>
            <a:ext cx="704019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5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Form validering -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HTML5 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 err="1"/>
              <a:t>url</a:t>
            </a:r>
            <a:endParaRPr lang="en-US" sz="2000" dirty="0"/>
          </a:p>
          <a:p>
            <a:pPr lvl="1"/>
            <a:r>
              <a:rPr lang="en-US" sz="2000" dirty="0" err="1"/>
              <a:t>tel</a:t>
            </a:r>
            <a:endParaRPr lang="en-US" sz="2000" dirty="0"/>
          </a:p>
          <a:p>
            <a:pPr lvl="1"/>
            <a:r>
              <a:rPr lang="en-US" sz="2000" dirty="0"/>
              <a:t>number</a:t>
            </a:r>
          </a:p>
          <a:p>
            <a:pPr lvl="1"/>
            <a:r>
              <a:rPr lang="en-US" sz="2000" dirty="0"/>
              <a:t>range</a:t>
            </a:r>
          </a:p>
          <a:p>
            <a:pPr lvl="1"/>
            <a:r>
              <a:rPr lang="en-US" sz="2000" dirty="0"/>
              <a:t>date</a:t>
            </a:r>
          </a:p>
          <a:p>
            <a:pPr lvl="1"/>
            <a:r>
              <a:rPr lang="en-US" sz="2000" dirty="0"/>
              <a:t>month</a:t>
            </a:r>
          </a:p>
          <a:p>
            <a:pPr lvl="1"/>
            <a:r>
              <a:rPr lang="en-US" sz="2000" dirty="0"/>
              <a:t>week</a:t>
            </a:r>
          </a:p>
          <a:p>
            <a:pPr lvl="1"/>
            <a:r>
              <a:rPr lang="en-US" sz="2000" dirty="0"/>
              <a:t>time</a:t>
            </a:r>
          </a:p>
          <a:p>
            <a:pPr lvl="1"/>
            <a:r>
              <a:rPr lang="en-US" sz="2000" dirty="0" err="1"/>
              <a:t>datetime</a:t>
            </a:r>
            <a:endParaRPr lang="en-US" sz="2000" dirty="0"/>
          </a:p>
          <a:p>
            <a:pPr lvl="1"/>
            <a:r>
              <a:rPr lang="en-US" sz="2000" dirty="0"/>
              <a:t>color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4</a:t>
            </a:fld>
            <a:endParaRPr lang="en-US" alt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74" y="1844824"/>
            <a:ext cx="6070606" cy="214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39" y="4365104"/>
            <a:ext cx="5441987" cy="232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Image result for forbud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055" name="Picture 7" descr="Image result for forbud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0648"/>
            <a:ext cx="1186791" cy="118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1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Form validation -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5</a:t>
            </a:fld>
            <a:endParaRPr lang="en-US" altLang="da-D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15019" cy="373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86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User input validation – Server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6</a:t>
            </a:fld>
            <a:endParaRPr lang="en-US" alt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Regular expressions</a:t>
            </a:r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10010013" cy="440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640860" cy="6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8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PreparedStatement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7</a:t>
            </a:fld>
            <a:endParaRPr lang="en-US" alt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Modgå sql-</a:t>
            </a:r>
            <a:r>
              <a:rPr lang="da-DK" dirty="0" err="1" smtClean="0"/>
              <a:t>injection</a:t>
            </a:r>
            <a:endParaRPr lang="da-DK" dirty="0" smtClean="0"/>
          </a:p>
          <a:p>
            <a:r>
              <a:rPr lang="da-DK" dirty="0" smtClean="0"/>
              <a:t>Adskille indhold fra kommando</a:t>
            </a:r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98682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57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HTTPS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Kryptere trafik fra </a:t>
            </a:r>
            <a:r>
              <a:rPr lang="da-DK" dirty="0"/>
              <a:t>k</a:t>
            </a:r>
            <a:r>
              <a:rPr lang="da-DK" dirty="0" smtClean="0"/>
              <a:t>lient til server</a:t>
            </a:r>
          </a:p>
          <a:p>
            <a:r>
              <a:rPr lang="da-DK" dirty="0" smtClean="0"/>
              <a:t>Beskyt mod ‘man in the </a:t>
            </a:r>
            <a:r>
              <a:rPr lang="da-DK" dirty="0" err="1" smtClean="0"/>
              <a:t>middle-attack</a:t>
            </a:r>
            <a:r>
              <a:rPr lang="da-DK" dirty="0" smtClean="0"/>
              <a:t>’</a:t>
            </a:r>
          </a:p>
          <a:p>
            <a:pPr lvl="1"/>
            <a:r>
              <a:rPr lang="da-DK" dirty="0" err="1" smtClean="0"/>
              <a:t>Sniffing</a:t>
            </a:r>
            <a:r>
              <a:rPr lang="da-DK" dirty="0" smtClean="0"/>
              <a:t> af passwords</a:t>
            </a:r>
          </a:p>
          <a:p>
            <a:pPr lvl="1"/>
            <a:r>
              <a:rPr lang="da-DK" dirty="0" smtClean="0"/>
              <a:t>Session </a:t>
            </a:r>
            <a:r>
              <a:rPr lang="da-DK" dirty="0" err="1" smtClean="0"/>
              <a:t>highjacking</a:t>
            </a:r>
            <a:r>
              <a:rPr lang="da-DK" dirty="0" smtClean="0"/>
              <a:t> (stjæle sessions-id)</a:t>
            </a:r>
          </a:p>
          <a:p>
            <a:pPr lvl="1"/>
            <a:r>
              <a:rPr lang="da-DK" dirty="0" smtClean="0"/>
              <a:t>Forhindre anden læsning af data</a:t>
            </a:r>
          </a:p>
          <a:p>
            <a:r>
              <a:rPr lang="da-DK" dirty="0" smtClean="0"/>
              <a:t>Bruge HTTP over TLS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8</a:t>
            </a:fld>
            <a:endParaRPr lang="en-US" altLang="da-DK"/>
          </a:p>
        </p:txBody>
      </p:sp>
      <p:pic>
        <p:nvPicPr>
          <p:cNvPr id="6146" name="Picture 2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997"/>
            <a:ext cx="221699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8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HTTPS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9</a:t>
            </a:fld>
            <a:endParaRPr lang="en-US" altLang="da-DK"/>
          </a:p>
        </p:txBody>
      </p:sp>
      <p:pic>
        <p:nvPicPr>
          <p:cNvPr id="7172" name="Picture 4" descr="https://camo.githubusercontent.com/392c336af1d7ea90be20dc411f1ab83105127324/68747470733a2f2f63646e2e7261776769742e636f6d2f766173616e74686b2f7765622d73656375726974792d6261736963732f6d61737465722f53534c2d544c5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5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271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276</Words>
  <Application>Microsoft Office PowerPoint</Application>
  <PresentationFormat>On-screen Show (4:3)</PresentationFormat>
  <Paragraphs>93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Security</vt:lpstr>
      <vt:lpstr>Mål</vt:lpstr>
      <vt:lpstr>Emner:</vt:lpstr>
      <vt:lpstr>Form validering - client</vt:lpstr>
      <vt:lpstr>Form validation - client</vt:lpstr>
      <vt:lpstr>User input validation – Server</vt:lpstr>
      <vt:lpstr>PreparedStatement</vt:lpstr>
      <vt:lpstr>HTTPS</vt:lpstr>
      <vt:lpstr>HTTPS</vt:lpstr>
      <vt:lpstr>Java web application</vt:lpstr>
      <vt:lpstr>Hashing og Salting  Reference: https://crackstation.net/hashing-security.htm </vt:lpstr>
      <vt:lpstr>Hashing:</vt:lpstr>
      <vt:lpstr>Salting</vt:lpstr>
      <vt:lpstr>Demo: Hashing og Salting</vt:lpstr>
      <vt:lpstr>PasswordStorage.java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hau + jka</dc:creator>
  <cp:lastModifiedBy>Thomas Hartmann (THA - Adjunkt - Cphbusiness)</cp:lastModifiedBy>
  <cp:revision>78</cp:revision>
  <dcterms:created xsi:type="dcterms:W3CDTF">2002-08-22T15:24:29Z</dcterms:created>
  <dcterms:modified xsi:type="dcterms:W3CDTF">2016-11-24T22:56:23Z</dcterms:modified>
</cp:coreProperties>
</file>