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5" r:id="rId3"/>
    <p:sldId id="267" r:id="rId4"/>
    <p:sldId id="268" r:id="rId5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31" autoAdjust="0"/>
  </p:normalViewPr>
  <p:slideViewPr>
    <p:cSldViewPr snapToGrid="0" snapToObjects="1">
      <p:cViewPr varScale="1">
        <p:scale>
          <a:sx n="93" d="100"/>
          <a:sy n="93" d="100"/>
        </p:scale>
        <p:origin x="1440" y="208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 smtClean="0"/>
              <a:t>Tilføj titel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dirty="0" err="1" smtClean="0">
                <a:solidFill>
                  <a:schemeClr val="bg1"/>
                </a:solidFill>
              </a:rPr>
              <a:t>Powerpoint</a:t>
            </a:r>
            <a:r>
              <a:rPr lang="da-DK" sz="1400" dirty="0" smtClean="0">
                <a:solidFill>
                  <a:schemeClr val="bg1"/>
                </a:solidFill>
              </a:rPr>
              <a:t> 09. 05. 12</a:t>
            </a: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Public and private 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4420112"/>
            <a:ext cx="9602787" cy="2444237"/>
          </a:xfrm>
        </p:spPr>
        <p:txBody>
          <a:bodyPr/>
          <a:lstStyle/>
          <a:p>
            <a:r>
              <a:rPr lang="en-US" sz="2000" dirty="0" smtClean="0"/>
              <a:t>You store the private key on your computer</a:t>
            </a:r>
            <a:endParaRPr lang="en-US" sz="2000" dirty="0"/>
          </a:p>
          <a:p>
            <a:r>
              <a:rPr lang="en-US" sz="2000" dirty="0" smtClean="0"/>
              <a:t>The public key is placed on the remote computer </a:t>
            </a:r>
          </a:p>
          <a:p>
            <a:r>
              <a:rPr lang="en-US" sz="2000" dirty="0" smtClean="0"/>
              <a:t>You can place the public key on many computers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1" y="1092030"/>
            <a:ext cx="4318000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28" y="831396"/>
            <a:ext cx="3369592" cy="3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4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Encryption principle of SSH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A message encrypted using private can be decrypted by public key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A message encrypted using public can be decrypted using private key</a:t>
            </a:r>
          </a:p>
          <a:p>
            <a:pPr defTabSz="914400">
              <a:spcBef>
                <a:spcPts val="0"/>
              </a:spcBef>
              <a:buClrTx/>
            </a:pPr>
            <a:endParaRPr lang="en-US" dirty="0" smtClean="0"/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dirty="0" smtClean="0"/>
              <a:t>Assume two parties A and B each has their private key, and the public key of the other.</a:t>
            </a:r>
          </a:p>
          <a:p>
            <a:pPr marL="0" indent="0" defTabSz="914400">
              <a:spcBef>
                <a:spcPts val="0"/>
              </a:spcBef>
              <a:buClrTx/>
              <a:buNone/>
            </a:pPr>
            <a:endParaRPr lang="en-US" dirty="0"/>
          </a:p>
          <a:p>
            <a:pPr marL="514350" indent="-51435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/>
              <a:t>How can A send a message to B which only B can read?</a:t>
            </a:r>
          </a:p>
          <a:p>
            <a:pPr marL="514350" indent="-51435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/>
              <a:t>How can B be sure the message is from A?</a:t>
            </a:r>
          </a:p>
          <a:p>
            <a:pPr marL="514350" indent="-51435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/>
              <a:t>(hard) – if B does not have A’s public key, how can B be sure a message is from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1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35914"/>
      </p:ext>
    </p:extLst>
  </p:cSld>
  <p:clrMapOvr>
    <a:masterClrMapping/>
  </p:clrMapOvr>
</p:sld>
</file>

<file path=ppt/theme/theme1.xml><?xml version="1.0" encoding="utf-8"?>
<a:theme xmlns:a="http://schemas.openxmlformats.org/drawingml/2006/main" name="Cphbusiness-ko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Cphbusiness-koe.potx</Template>
  <TotalTime>444</TotalTime>
  <Words>132</Words>
  <Application>Microsoft Macintosh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Verdana</vt:lpstr>
      <vt:lpstr>Wingdings</vt:lpstr>
      <vt:lpstr>Arial</vt:lpstr>
      <vt:lpstr>Cphbusiness-koe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Kasper Oesterbye</cp:lastModifiedBy>
  <cp:revision>25</cp:revision>
  <cp:lastPrinted>2016-09-07T13:18:13Z</cp:lastPrinted>
  <dcterms:created xsi:type="dcterms:W3CDTF">2012-08-17T09:23:38Z</dcterms:created>
  <dcterms:modified xsi:type="dcterms:W3CDTF">2016-09-07T14:41:08Z</dcterms:modified>
</cp:coreProperties>
</file>