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
  </p:notesMasterIdLst>
  <p:sldIdLst>
    <p:sldId id="256" r:id="rId2"/>
    <p:sldId id="323" r:id="rId3"/>
    <p:sldId id="324" r:id="rId4"/>
    <p:sldId id="326" r:id="rId5"/>
    <p:sldId id="327" r:id="rId6"/>
    <p:sldId id="328" r:id="rId7"/>
    <p:sldId id="317" r:id="rId8"/>
    <p:sldId id="325" r:id="rId9"/>
    <p:sldId id="318" r:id="rId10"/>
    <p:sldId id="320" r:id="rId11"/>
    <p:sldId id="321" r:id="rId12"/>
  </p:sldIdLst>
  <p:sldSz cx="9144000" cy="6858000" type="screen4x3"/>
  <p:notesSz cx="6858000" cy="9144000"/>
  <p:custDataLst>
    <p:tags r:id="rId14"/>
  </p:custDataLst>
  <p:defaultTextStyle>
    <a:defPPr>
      <a:defRPr lang="da-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Agenda" id="{54F4AD4B-81CD-49AD-8742-8832447B4D95}">
          <p14:sldIdLst>
            <p14:sldId id="256"/>
          </p14:sldIdLst>
        </p14:section>
        <p14:section name="Exercises - 2. day" id="{9D31C30D-088E-A146-9ABC-54DA2ABF14E7}">
          <p14:sldIdLst>
            <p14:sldId id="323"/>
            <p14:sldId id="324"/>
            <p14:sldId id="326"/>
            <p14:sldId id="327"/>
            <p14:sldId id="328"/>
          </p14:sldIdLst>
        </p14:section>
        <p14:section name="Exercises Day 3" id="{DFC06B2E-DB3C-42BB-8A45-76EFB068C063}">
          <p14:sldIdLst>
            <p14:sldId id="317"/>
            <p14:sldId id="325"/>
            <p14:sldId id="318"/>
          </p14:sldIdLst>
        </p14:section>
        <p14:section name="Resources" id="{BA1FF5E0-537C-4CBF-84B1-7DB37AB83D36}">
          <p14:sldIdLst>
            <p14:sldId id="320"/>
            <p14:sldId id="32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09" autoAdjust="0"/>
    <p:restoredTop sz="94660"/>
  </p:normalViewPr>
  <p:slideViewPr>
    <p:cSldViewPr snapToGrid="0">
      <p:cViewPr varScale="1">
        <p:scale>
          <a:sx n="126" d="100"/>
          <a:sy n="126" d="100"/>
        </p:scale>
        <p:origin x="1112" y="200"/>
      </p:cViewPr>
      <p:guideLst/>
    </p:cSldViewPr>
  </p:slideViewPr>
  <p:notesTextViewPr>
    <p:cViewPr>
      <p:scale>
        <a:sx n="1" d="1"/>
        <a:sy n="1" d="1"/>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notesMaster" Target="notesMasters/notesMaster1.xml"/><Relationship Id="rId14" Type="http://schemas.openxmlformats.org/officeDocument/2006/relationships/tags" Target="tags/tag1.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 Id="rId1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dsholder til sidehoved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a-DK"/>
          </a:p>
        </p:txBody>
      </p:sp>
      <p:sp>
        <p:nvSpPr>
          <p:cNvPr id="3" name="Pladsholder til dato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3C45CC5-0747-4922-B612-38BC45EFEF8C}" type="datetimeFigureOut">
              <a:rPr lang="da-DK" smtClean="0"/>
              <a:t>22/05/2016</a:t>
            </a:fld>
            <a:endParaRPr lang="da-DK"/>
          </a:p>
        </p:txBody>
      </p:sp>
      <p:sp>
        <p:nvSpPr>
          <p:cNvPr id="4" name="Pladsholder til slidebillede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da-DK"/>
          </a:p>
        </p:txBody>
      </p:sp>
      <p:sp>
        <p:nvSpPr>
          <p:cNvPr id="5" name="Pladsholder til no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a-DK" smtClean="0"/>
              <a:t>Klik for at redigere i master</a:t>
            </a:r>
          </a:p>
          <a:p>
            <a:pPr lvl="1"/>
            <a:r>
              <a:rPr lang="da-DK" smtClean="0"/>
              <a:t>Andet niveau</a:t>
            </a:r>
          </a:p>
          <a:p>
            <a:pPr lvl="2"/>
            <a:r>
              <a:rPr lang="da-DK" smtClean="0"/>
              <a:t>Tredje niveau</a:t>
            </a:r>
          </a:p>
          <a:p>
            <a:pPr lvl="3"/>
            <a:r>
              <a:rPr lang="da-DK" smtClean="0"/>
              <a:t>Fjerde niveau</a:t>
            </a:r>
          </a:p>
          <a:p>
            <a:pPr lvl="4"/>
            <a:r>
              <a:rPr lang="da-DK" smtClean="0"/>
              <a:t>Femte niveau</a:t>
            </a:r>
            <a:endParaRPr lang="da-DK"/>
          </a:p>
        </p:txBody>
      </p:sp>
      <p:sp>
        <p:nvSpPr>
          <p:cNvPr id="6" name="Pladsholder til sidefod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a-DK"/>
          </a:p>
        </p:txBody>
      </p:sp>
      <p:sp>
        <p:nvSpPr>
          <p:cNvPr id="7" name="Pladsholder til slide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6EDB37-A06B-4400-911F-38FC429DD697}" type="slidenum">
              <a:rPr lang="da-DK" smtClean="0"/>
              <a:t>‹#›</a:t>
            </a:fld>
            <a:endParaRPr lang="da-DK"/>
          </a:p>
        </p:txBody>
      </p:sp>
    </p:spTree>
    <p:extLst>
      <p:ext uri="{BB962C8B-B14F-4D97-AF65-F5344CB8AC3E}">
        <p14:creationId xmlns:p14="http://schemas.microsoft.com/office/powerpoint/2010/main" val="20505031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7.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el og indholdsobjekt">
    <p:spTree>
      <p:nvGrpSpPr>
        <p:cNvPr id="1" name=""/>
        <p:cNvGrpSpPr/>
        <p:nvPr/>
      </p:nvGrpSpPr>
      <p:grpSpPr>
        <a:xfrm>
          <a:off x="0" y="0"/>
          <a:ext cx="0" cy="0"/>
          <a:chOff x="0" y="0"/>
          <a:chExt cx="0" cy="0"/>
        </a:xfrm>
      </p:grpSpPr>
      <p:sp>
        <p:nvSpPr>
          <p:cNvPr id="7" name="Rectangle 7"/>
          <p:cNvSpPr/>
          <p:nvPr/>
        </p:nvSpPr>
        <p:spPr>
          <a:xfrm>
            <a:off x="0" y="0"/>
            <a:ext cx="9148293" cy="6858000"/>
          </a:xfrm>
          <a:prstGeom prst="rect">
            <a:avLst/>
          </a:prstGeom>
          <a:solidFill>
            <a:srgbClr val="00163B"/>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43"/>
          </a:p>
        </p:txBody>
      </p:sp>
      <p:pic>
        <p:nvPicPr>
          <p:cNvPr id="9" name="Picture 1" descr="5fotos.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8502" y="1177144"/>
            <a:ext cx="7644160" cy="1867488"/>
          </a:xfrm>
          <a:prstGeom prst="rect">
            <a:avLst/>
          </a:prstGeom>
        </p:spPr>
      </p:pic>
      <p:pic>
        <p:nvPicPr>
          <p:cNvPr id="10" name="Picture 2" descr="CPH_CBA_Payoff_NEG_CMYK.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8504" y="1058115"/>
            <a:ext cx="6726280" cy="182519"/>
          </a:xfrm>
          <a:prstGeom prst="rect">
            <a:avLst/>
          </a:prstGeom>
        </p:spPr>
      </p:pic>
      <p:sp>
        <p:nvSpPr>
          <p:cNvPr id="20" name="Pladsholder til tekst 19"/>
          <p:cNvSpPr>
            <a:spLocks noGrp="1"/>
          </p:cNvSpPr>
          <p:nvPr>
            <p:ph type="body" sz="quarter" idx="10" hasCustomPrompt="1"/>
          </p:nvPr>
        </p:nvSpPr>
        <p:spPr>
          <a:xfrm>
            <a:off x="1037037" y="3349346"/>
            <a:ext cx="6807746" cy="722166"/>
          </a:xfrm>
          <a:prstGeom prst="rect">
            <a:avLst/>
          </a:prstGeom>
          <a:ln>
            <a:noFill/>
          </a:ln>
        </p:spPr>
        <p:txBody>
          <a:bodyPr/>
          <a:lstStyle>
            <a:lvl1pPr>
              <a:buNone/>
              <a:defRPr sz="2485">
                <a:solidFill>
                  <a:srgbClr val="FBB040"/>
                </a:solidFill>
              </a:defRPr>
            </a:lvl1pPr>
            <a:lvl2pPr>
              <a:buNone/>
              <a:defRPr/>
            </a:lvl2pPr>
            <a:lvl3pPr>
              <a:buNone/>
              <a:defRPr/>
            </a:lvl3pPr>
          </a:lstStyle>
          <a:p>
            <a:pPr lvl="0"/>
            <a:r>
              <a:rPr lang="da-DK" dirty="0" smtClean="0"/>
              <a:t>Tilføj titel</a:t>
            </a:r>
            <a:endParaRPr lang="da-DK" dirty="0"/>
          </a:p>
        </p:txBody>
      </p:sp>
      <p:sp>
        <p:nvSpPr>
          <p:cNvPr id="22" name="Pladsholder til tekst 21"/>
          <p:cNvSpPr>
            <a:spLocks noGrp="1"/>
          </p:cNvSpPr>
          <p:nvPr>
            <p:ph type="body" sz="quarter" idx="11" hasCustomPrompt="1"/>
          </p:nvPr>
        </p:nvSpPr>
        <p:spPr>
          <a:xfrm>
            <a:off x="1037036" y="4073776"/>
            <a:ext cx="6816159" cy="2103159"/>
          </a:xfrm>
          <a:prstGeom prst="rect">
            <a:avLst/>
          </a:prstGeom>
        </p:spPr>
        <p:txBody>
          <a:bodyPr/>
          <a:lstStyle>
            <a:lvl1pPr>
              <a:buNone/>
              <a:defRPr sz="966" baseline="0">
                <a:solidFill>
                  <a:srgbClr val="FFFFFF"/>
                </a:solidFill>
              </a:defRPr>
            </a:lvl1pPr>
          </a:lstStyle>
          <a:p>
            <a:pPr lvl="0"/>
            <a:r>
              <a:rPr lang="da-DK" dirty="0" smtClean="0">
                <a:solidFill>
                  <a:srgbClr val="FFFFFF"/>
                </a:solidFill>
              </a:rPr>
              <a:t>PowerPoint 31.07.2012 [RET DATO]</a:t>
            </a:r>
            <a:endParaRPr lang="da-DK" dirty="0"/>
          </a:p>
        </p:txBody>
      </p:sp>
      <p:pic>
        <p:nvPicPr>
          <p:cNvPr id="11" name="Picture 5" descr="CPHbusinessNEG_RGB.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995542" y="9992"/>
            <a:ext cx="2152751" cy="854039"/>
          </a:xfrm>
          <a:prstGeom prst="rect">
            <a:avLst/>
          </a:prstGeom>
        </p:spPr>
      </p:pic>
    </p:spTree>
    <p:extLst>
      <p:ext uri="{BB962C8B-B14F-4D97-AF65-F5344CB8AC3E}">
        <p14:creationId xmlns:p14="http://schemas.microsoft.com/office/powerpoint/2010/main" val="2739262397"/>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Nyt emne">
    <p:spTree>
      <p:nvGrpSpPr>
        <p:cNvPr id="1" name=""/>
        <p:cNvGrpSpPr/>
        <p:nvPr/>
      </p:nvGrpSpPr>
      <p:grpSpPr>
        <a:xfrm>
          <a:off x="0" y="0"/>
          <a:ext cx="0" cy="0"/>
          <a:chOff x="0" y="0"/>
          <a:chExt cx="0" cy="0"/>
        </a:xfrm>
      </p:grpSpPr>
      <p:sp>
        <p:nvSpPr>
          <p:cNvPr id="3" name="Rectangle 7"/>
          <p:cNvSpPr/>
          <p:nvPr/>
        </p:nvSpPr>
        <p:spPr>
          <a:xfrm>
            <a:off x="0" y="0"/>
            <a:ext cx="9148293" cy="6858000"/>
          </a:xfrm>
          <a:prstGeom prst="rect">
            <a:avLst/>
          </a:prstGeom>
          <a:solidFill>
            <a:srgbClr val="00163B"/>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43"/>
          </a:p>
        </p:txBody>
      </p:sp>
      <p:pic>
        <p:nvPicPr>
          <p:cNvPr id="4" name="Picture 6" descr="3fotos.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8502" y="1200325"/>
            <a:ext cx="6900755" cy="3168687"/>
          </a:xfrm>
          <a:prstGeom prst="rect">
            <a:avLst/>
          </a:prstGeom>
        </p:spPr>
      </p:pic>
      <p:sp>
        <p:nvSpPr>
          <p:cNvPr id="8" name="Pladsholder til tekst 7"/>
          <p:cNvSpPr>
            <a:spLocks noGrp="1"/>
          </p:cNvSpPr>
          <p:nvPr>
            <p:ph type="body" sz="quarter" idx="10" hasCustomPrompt="1"/>
          </p:nvPr>
        </p:nvSpPr>
        <p:spPr>
          <a:xfrm>
            <a:off x="1037189" y="4468600"/>
            <a:ext cx="6982068" cy="717493"/>
          </a:xfrm>
          <a:prstGeom prst="rect">
            <a:avLst/>
          </a:prstGeom>
        </p:spPr>
        <p:txBody>
          <a:bodyPr/>
          <a:lstStyle>
            <a:lvl1pPr>
              <a:buNone/>
              <a:defRPr sz="2485">
                <a:solidFill>
                  <a:srgbClr val="FBB040"/>
                </a:solidFill>
              </a:defRPr>
            </a:lvl1pPr>
          </a:lstStyle>
          <a:p>
            <a:pPr lvl="0"/>
            <a:r>
              <a:rPr lang="da-DK" dirty="0" smtClean="0"/>
              <a:t>Overskrift</a:t>
            </a:r>
            <a:endParaRPr lang="da-DK" dirty="0"/>
          </a:p>
        </p:txBody>
      </p:sp>
      <p:sp>
        <p:nvSpPr>
          <p:cNvPr id="12" name="Pladsholder til tekst 11"/>
          <p:cNvSpPr>
            <a:spLocks noGrp="1"/>
          </p:cNvSpPr>
          <p:nvPr>
            <p:ph type="body" sz="quarter" idx="11" hasCustomPrompt="1"/>
          </p:nvPr>
        </p:nvSpPr>
        <p:spPr>
          <a:xfrm>
            <a:off x="1037037" y="5194508"/>
            <a:ext cx="6982220" cy="1369537"/>
          </a:xfrm>
          <a:prstGeom prst="rect">
            <a:avLst/>
          </a:prstGeom>
        </p:spPr>
        <p:txBody>
          <a:bodyPr/>
          <a:lstStyle>
            <a:lvl1pPr marL="0" indent="0">
              <a:buFontTx/>
              <a:buNone/>
              <a:defRPr baseline="0">
                <a:solidFill>
                  <a:srgbClr val="FFFFFF"/>
                </a:solidFill>
              </a:defRPr>
            </a:lvl1pPr>
          </a:lstStyle>
          <a:p>
            <a:pPr lvl="0"/>
            <a:r>
              <a:rPr lang="da-DK" dirty="0" err="1" smtClean="0"/>
              <a:t>Duis</a:t>
            </a:r>
            <a:r>
              <a:rPr lang="da-DK" dirty="0" smtClean="0"/>
              <a:t> </a:t>
            </a:r>
            <a:r>
              <a:rPr lang="da-DK" dirty="0" err="1" smtClean="0"/>
              <a:t>autem</a:t>
            </a:r>
            <a:r>
              <a:rPr lang="da-DK" dirty="0" smtClean="0"/>
              <a:t> vel </a:t>
            </a:r>
            <a:r>
              <a:rPr lang="da-DK" dirty="0" err="1" smtClean="0"/>
              <a:t>eum</a:t>
            </a:r>
            <a:r>
              <a:rPr lang="da-DK" dirty="0" smtClean="0"/>
              <a:t> </a:t>
            </a:r>
            <a:r>
              <a:rPr lang="da-DK" dirty="0" err="1" smtClean="0"/>
              <a:t>iriure</a:t>
            </a:r>
            <a:r>
              <a:rPr lang="da-DK" dirty="0" smtClean="0"/>
              <a:t> </a:t>
            </a:r>
            <a:r>
              <a:rPr lang="da-DK" dirty="0" err="1" smtClean="0"/>
              <a:t>dolor</a:t>
            </a:r>
            <a:r>
              <a:rPr lang="da-DK" dirty="0" smtClean="0"/>
              <a:t> in </a:t>
            </a:r>
            <a:r>
              <a:rPr lang="da-DK" dirty="0" err="1" smtClean="0"/>
              <a:t>hendrerit</a:t>
            </a:r>
            <a:r>
              <a:rPr lang="da-DK" dirty="0" smtClean="0"/>
              <a:t> in </a:t>
            </a:r>
            <a:r>
              <a:rPr lang="da-DK" dirty="0" err="1" smtClean="0"/>
              <a:t>vulputate</a:t>
            </a:r>
            <a:r>
              <a:rPr lang="da-DK" dirty="0" smtClean="0"/>
              <a:t> </a:t>
            </a:r>
            <a:r>
              <a:rPr lang="da-DK" dirty="0" err="1" smtClean="0"/>
              <a:t>velit</a:t>
            </a:r>
            <a:r>
              <a:rPr lang="da-DK" dirty="0" smtClean="0"/>
              <a:t> </a:t>
            </a:r>
            <a:r>
              <a:rPr lang="da-DK" dirty="0" err="1" smtClean="0"/>
              <a:t>hendrerit</a:t>
            </a:r>
            <a:r>
              <a:rPr lang="da-DK" dirty="0" smtClean="0"/>
              <a:t> in </a:t>
            </a:r>
            <a:r>
              <a:rPr lang="da-DK" dirty="0" err="1" smtClean="0"/>
              <a:t>vulputate</a:t>
            </a:r>
            <a:r>
              <a:rPr lang="da-DK" dirty="0" smtClean="0"/>
              <a:t> </a:t>
            </a:r>
            <a:r>
              <a:rPr lang="da-DK" dirty="0" err="1" smtClean="0"/>
              <a:t>velit</a:t>
            </a:r>
            <a:r>
              <a:rPr lang="da-DK" dirty="0" smtClean="0"/>
              <a:t> </a:t>
            </a:r>
            <a:r>
              <a:rPr lang="da-DK" dirty="0" err="1" smtClean="0"/>
              <a:t>hendrerit</a:t>
            </a:r>
            <a:r>
              <a:rPr lang="da-DK" dirty="0" smtClean="0"/>
              <a:t> in </a:t>
            </a:r>
            <a:r>
              <a:rPr lang="da-DK" dirty="0" err="1" smtClean="0"/>
              <a:t>vulputate</a:t>
            </a:r>
            <a:r>
              <a:rPr lang="da-DK" dirty="0" smtClean="0"/>
              <a:t> </a:t>
            </a:r>
            <a:r>
              <a:rPr lang="da-DK" dirty="0" err="1" smtClean="0"/>
              <a:t>velit</a:t>
            </a:r>
            <a:endParaRPr lang="da-DK" dirty="0"/>
          </a:p>
        </p:txBody>
      </p:sp>
      <p:pic>
        <p:nvPicPr>
          <p:cNvPr id="6" name="Picture 5" descr="CPHbusinessNEG_RGB.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995542" y="9992"/>
            <a:ext cx="2152751" cy="854039"/>
          </a:xfrm>
          <a:prstGeom prst="rect">
            <a:avLst/>
          </a:prstGeom>
        </p:spPr>
      </p:pic>
    </p:spTree>
    <p:extLst>
      <p:ext uri="{BB962C8B-B14F-4D97-AF65-F5344CB8AC3E}">
        <p14:creationId xmlns:p14="http://schemas.microsoft.com/office/powerpoint/2010/main" val="269862898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Normal side">
    <p:spTree>
      <p:nvGrpSpPr>
        <p:cNvPr id="1" name=""/>
        <p:cNvGrpSpPr/>
        <p:nvPr/>
      </p:nvGrpSpPr>
      <p:grpSpPr>
        <a:xfrm>
          <a:off x="0" y="0"/>
          <a:ext cx="0" cy="0"/>
          <a:chOff x="0" y="0"/>
          <a:chExt cx="0" cy="0"/>
        </a:xfrm>
      </p:grpSpPr>
      <p:sp>
        <p:nvSpPr>
          <p:cNvPr id="6" name="Pladsholder til tekst 5"/>
          <p:cNvSpPr>
            <a:spLocks noGrp="1"/>
          </p:cNvSpPr>
          <p:nvPr>
            <p:ph type="body" sz="quarter" idx="10" hasCustomPrompt="1"/>
          </p:nvPr>
        </p:nvSpPr>
        <p:spPr>
          <a:xfrm>
            <a:off x="510347" y="669693"/>
            <a:ext cx="8086620" cy="1143427"/>
          </a:xfrm>
          <a:prstGeom prst="rect">
            <a:avLst/>
          </a:prstGeom>
        </p:spPr>
        <p:txBody>
          <a:bodyPr/>
          <a:lstStyle>
            <a:lvl1pPr>
              <a:buNone/>
              <a:defRPr sz="2485" b="1" baseline="0">
                <a:solidFill>
                  <a:srgbClr val="FBB040"/>
                </a:solidFill>
              </a:defRPr>
            </a:lvl1pPr>
          </a:lstStyle>
          <a:p>
            <a:pPr lvl="0"/>
            <a:r>
              <a:rPr lang="da-DK" dirty="0" smtClean="0"/>
              <a:t>Skriv titel</a:t>
            </a:r>
            <a:endParaRPr lang="da-DK" dirty="0"/>
          </a:p>
        </p:txBody>
      </p:sp>
      <p:sp>
        <p:nvSpPr>
          <p:cNvPr id="5" name="Pladsholder til indhold 4"/>
          <p:cNvSpPr>
            <a:spLocks noGrp="1"/>
          </p:cNvSpPr>
          <p:nvPr>
            <p:ph sz="quarter" idx="12"/>
          </p:nvPr>
        </p:nvSpPr>
        <p:spPr>
          <a:xfrm>
            <a:off x="510347" y="2116875"/>
            <a:ext cx="8086620" cy="3773393"/>
          </a:xfrm>
          <a:prstGeom prst="rect">
            <a:avLst/>
          </a:prstGeom>
        </p:spPr>
        <p:txBody>
          <a:bodyPr/>
          <a:lstStyle>
            <a:lvl1pPr>
              <a:defRPr sz="1795"/>
            </a:lvl1pPr>
            <a:lvl2pPr>
              <a:defRPr sz="1381"/>
            </a:lvl2pPr>
            <a:lvl3pPr>
              <a:defRPr sz="1381"/>
            </a:lvl3pPr>
            <a:lvl4pPr>
              <a:defRPr sz="1381"/>
            </a:lvl4pPr>
            <a:lvl5pPr>
              <a:defRPr sz="1381"/>
            </a:lvl5pPr>
          </a:lstStyle>
          <a:p>
            <a:pPr lvl="0"/>
            <a:r>
              <a:rPr lang="da-DK" smtClean="0"/>
              <a:t>Rediger typografien i masterens</a:t>
            </a:r>
          </a:p>
          <a:p>
            <a:pPr lvl="1"/>
            <a:r>
              <a:rPr lang="da-DK" smtClean="0"/>
              <a:t>Andet niveau</a:t>
            </a:r>
          </a:p>
          <a:p>
            <a:pPr lvl="2"/>
            <a:r>
              <a:rPr lang="da-DK" smtClean="0"/>
              <a:t>Tredje niveau</a:t>
            </a:r>
          </a:p>
          <a:p>
            <a:pPr lvl="3"/>
            <a:r>
              <a:rPr lang="da-DK" smtClean="0"/>
              <a:t>Fjerde niveau</a:t>
            </a:r>
          </a:p>
          <a:p>
            <a:pPr lvl="4"/>
            <a:r>
              <a:rPr lang="da-DK" smtClean="0"/>
              <a:t>Femte niveau</a:t>
            </a:r>
            <a:endParaRPr lang="da-DK" dirty="0"/>
          </a:p>
        </p:txBody>
      </p:sp>
    </p:spTree>
    <p:extLst>
      <p:ext uri="{BB962C8B-B14F-4D97-AF65-F5344CB8AC3E}">
        <p14:creationId xmlns:p14="http://schemas.microsoft.com/office/powerpoint/2010/main" val="32009704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o indholdsobjekter">
    <p:spTree>
      <p:nvGrpSpPr>
        <p:cNvPr id="1" name=""/>
        <p:cNvGrpSpPr/>
        <p:nvPr/>
      </p:nvGrpSpPr>
      <p:grpSpPr>
        <a:xfrm>
          <a:off x="0" y="0"/>
          <a:ext cx="0" cy="0"/>
          <a:chOff x="0" y="0"/>
          <a:chExt cx="0" cy="0"/>
        </a:xfrm>
      </p:grpSpPr>
      <p:sp>
        <p:nvSpPr>
          <p:cNvPr id="3" name="Pladsholder til indhold 2"/>
          <p:cNvSpPr>
            <a:spLocks noGrp="1"/>
          </p:cNvSpPr>
          <p:nvPr>
            <p:ph sz="half" idx="1"/>
          </p:nvPr>
        </p:nvSpPr>
        <p:spPr>
          <a:xfrm>
            <a:off x="510346" y="2056143"/>
            <a:ext cx="3985454" cy="4070020"/>
          </a:xfrm>
          <a:prstGeom prst="rect">
            <a:avLst/>
          </a:prstGeom>
        </p:spPr>
        <p:txBody>
          <a:bodyPr lIns="99377" tIns="49688" rIns="99377" bIns="49688"/>
          <a:lstStyle>
            <a:lvl1pPr>
              <a:defRPr sz="1795"/>
            </a:lvl1pPr>
            <a:lvl2pPr>
              <a:defRPr sz="1381"/>
            </a:lvl2pPr>
            <a:lvl3pPr>
              <a:defRPr sz="1381"/>
            </a:lvl3pPr>
            <a:lvl4pPr>
              <a:defRPr sz="1381"/>
            </a:lvl4pPr>
            <a:lvl5pPr>
              <a:defRPr sz="1381"/>
            </a:lvl5pPr>
            <a:lvl6pPr>
              <a:defRPr sz="1381"/>
            </a:lvl6pPr>
            <a:lvl7pPr>
              <a:defRPr sz="1381"/>
            </a:lvl7pPr>
            <a:lvl8pPr>
              <a:defRPr sz="1381"/>
            </a:lvl8pPr>
            <a:lvl9pPr>
              <a:defRPr sz="1381"/>
            </a:lvl9pPr>
          </a:lstStyle>
          <a:p>
            <a:pPr lvl="0"/>
            <a:r>
              <a:rPr lang="da-DK" smtClean="0"/>
              <a:t>Rediger typografien i masterens</a:t>
            </a:r>
          </a:p>
          <a:p>
            <a:pPr lvl="1"/>
            <a:r>
              <a:rPr lang="da-DK" smtClean="0"/>
              <a:t>Andet niveau</a:t>
            </a:r>
          </a:p>
          <a:p>
            <a:pPr lvl="2"/>
            <a:r>
              <a:rPr lang="da-DK" smtClean="0"/>
              <a:t>Tredje niveau</a:t>
            </a:r>
          </a:p>
          <a:p>
            <a:pPr lvl="3"/>
            <a:r>
              <a:rPr lang="da-DK" smtClean="0"/>
              <a:t>Fjerde niveau</a:t>
            </a:r>
          </a:p>
          <a:p>
            <a:pPr lvl="4"/>
            <a:r>
              <a:rPr lang="da-DK" smtClean="0"/>
              <a:t>Femte niveau</a:t>
            </a:r>
            <a:endParaRPr lang="da-DK" dirty="0"/>
          </a:p>
        </p:txBody>
      </p:sp>
      <p:sp>
        <p:nvSpPr>
          <p:cNvPr id="4" name="Pladsholder til indhold 3"/>
          <p:cNvSpPr>
            <a:spLocks noGrp="1"/>
          </p:cNvSpPr>
          <p:nvPr>
            <p:ph sz="half" idx="2"/>
          </p:nvPr>
        </p:nvSpPr>
        <p:spPr>
          <a:xfrm>
            <a:off x="4648201" y="2056145"/>
            <a:ext cx="3948767" cy="4070019"/>
          </a:xfrm>
          <a:prstGeom prst="rect">
            <a:avLst/>
          </a:prstGeom>
        </p:spPr>
        <p:txBody>
          <a:bodyPr lIns="99377" tIns="49688" rIns="99377" bIns="49688"/>
          <a:lstStyle>
            <a:lvl1pPr>
              <a:defRPr sz="1795"/>
            </a:lvl1pPr>
            <a:lvl2pPr>
              <a:defRPr sz="1381"/>
            </a:lvl2pPr>
            <a:lvl3pPr>
              <a:defRPr sz="1381"/>
            </a:lvl3pPr>
            <a:lvl4pPr>
              <a:defRPr sz="1381"/>
            </a:lvl4pPr>
            <a:lvl5pPr>
              <a:defRPr sz="1381"/>
            </a:lvl5pPr>
            <a:lvl6pPr>
              <a:defRPr sz="1381"/>
            </a:lvl6pPr>
            <a:lvl7pPr>
              <a:defRPr sz="1381"/>
            </a:lvl7pPr>
            <a:lvl8pPr>
              <a:defRPr sz="1381"/>
            </a:lvl8pPr>
            <a:lvl9pPr>
              <a:defRPr sz="1381"/>
            </a:lvl9pPr>
          </a:lstStyle>
          <a:p>
            <a:pPr lvl="0"/>
            <a:r>
              <a:rPr lang="da-DK" smtClean="0"/>
              <a:t>Rediger typografien i masterens</a:t>
            </a:r>
          </a:p>
          <a:p>
            <a:pPr lvl="1"/>
            <a:r>
              <a:rPr lang="da-DK" smtClean="0"/>
              <a:t>Andet niveau</a:t>
            </a:r>
          </a:p>
          <a:p>
            <a:pPr lvl="2"/>
            <a:r>
              <a:rPr lang="da-DK" smtClean="0"/>
              <a:t>Tredje niveau</a:t>
            </a:r>
          </a:p>
          <a:p>
            <a:pPr lvl="3"/>
            <a:r>
              <a:rPr lang="da-DK" smtClean="0"/>
              <a:t>Fjerde niveau</a:t>
            </a:r>
          </a:p>
          <a:p>
            <a:pPr lvl="4"/>
            <a:r>
              <a:rPr lang="da-DK" smtClean="0"/>
              <a:t>Femte niveau</a:t>
            </a:r>
            <a:endParaRPr lang="da-DK" dirty="0"/>
          </a:p>
        </p:txBody>
      </p:sp>
      <p:sp>
        <p:nvSpPr>
          <p:cNvPr id="8" name="Pladsholder til tekst 5"/>
          <p:cNvSpPr>
            <a:spLocks noGrp="1"/>
          </p:cNvSpPr>
          <p:nvPr>
            <p:ph type="body" sz="quarter" idx="13" hasCustomPrompt="1"/>
          </p:nvPr>
        </p:nvSpPr>
        <p:spPr>
          <a:xfrm>
            <a:off x="510347" y="669693"/>
            <a:ext cx="8086620" cy="1143427"/>
          </a:xfrm>
          <a:prstGeom prst="rect">
            <a:avLst/>
          </a:prstGeom>
        </p:spPr>
        <p:txBody>
          <a:bodyPr/>
          <a:lstStyle>
            <a:lvl1pPr>
              <a:buNone/>
              <a:defRPr sz="2485" b="1" baseline="0">
                <a:solidFill>
                  <a:srgbClr val="FBB040"/>
                </a:solidFill>
              </a:defRPr>
            </a:lvl1pPr>
          </a:lstStyle>
          <a:p>
            <a:pPr lvl="0"/>
            <a:r>
              <a:rPr lang="da-DK" dirty="0" smtClean="0"/>
              <a:t>Skriv titel</a:t>
            </a:r>
            <a:endParaRPr lang="da-DK" dirty="0"/>
          </a:p>
        </p:txBody>
      </p:sp>
    </p:spTree>
    <p:extLst>
      <p:ext uri="{BB962C8B-B14F-4D97-AF65-F5344CB8AC3E}">
        <p14:creationId xmlns:p14="http://schemas.microsoft.com/office/powerpoint/2010/main" val="328830109"/>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ammenligning">
    <p:spTree>
      <p:nvGrpSpPr>
        <p:cNvPr id="1" name=""/>
        <p:cNvGrpSpPr/>
        <p:nvPr/>
      </p:nvGrpSpPr>
      <p:grpSpPr>
        <a:xfrm>
          <a:off x="0" y="0"/>
          <a:ext cx="0" cy="0"/>
          <a:chOff x="0" y="0"/>
          <a:chExt cx="0" cy="0"/>
        </a:xfrm>
      </p:grpSpPr>
      <p:sp>
        <p:nvSpPr>
          <p:cNvPr id="3" name="Pladsholder til tekst 2"/>
          <p:cNvSpPr>
            <a:spLocks noGrp="1"/>
          </p:cNvSpPr>
          <p:nvPr>
            <p:ph type="body" idx="1"/>
          </p:nvPr>
        </p:nvSpPr>
        <p:spPr>
          <a:xfrm>
            <a:off x="510346" y="2029639"/>
            <a:ext cx="3987042" cy="639762"/>
          </a:xfrm>
          <a:prstGeom prst="rect">
            <a:avLst/>
          </a:prstGeom>
        </p:spPr>
        <p:txBody>
          <a:bodyPr lIns="99377" tIns="49688" rIns="99377" bIns="49688" anchor="b"/>
          <a:lstStyle>
            <a:lvl1pPr marL="0" indent="0">
              <a:buNone/>
              <a:defRPr sz="1795" b="1"/>
            </a:lvl1pPr>
            <a:lvl2pPr marL="342962" indent="0">
              <a:buNone/>
              <a:defRPr sz="1519" b="1"/>
            </a:lvl2pPr>
            <a:lvl3pPr marL="685925" indent="0">
              <a:buNone/>
              <a:defRPr sz="1381" b="1"/>
            </a:lvl3pPr>
            <a:lvl4pPr marL="1028888" indent="0">
              <a:buNone/>
              <a:defRPr sz="1174" b="1"/>
            </a:lvl4pPr>
            <a:lvl5pPr marL="1371850" indent="0">
              <a:buNone/>
              <a:defRPr sz="1174" b="1"/>
            </a:lvl5pPr>
            <a:lvl6pPr marL="1714812" indent="0">
              <a:buNone/>
              <a:defRPr sz="1174" b="1"/>
            </a:lvl6pPr>
            <a:lvl7pPr marL="2057775" indent="0">
              <a:buNone/>
              <a:defRPr sz="1174" b="1"/>
            </a:lvl7pPr>
            <a:lvl8pPr marL="2400737" indent="0">
              <a:buNone/>
              <a:defRPr sz="1174" b="1"/>
            </a:lvl8pPr>
            <a:lvl9pPr marL="2743700" indent="0">
              <a:buNone/>
              <a:defRPr sz="1174" b="1"/>
            </a:lvl9pPr>
          </a:lstStyle>
          <a:p>
            <a:pPr lvl="0"/>
            <a:r>
              <a:rPr lang="da-DK" smtClean="0"/>
              <a:t>Rediger typografien i masterens</a:t>
            </a:r>
          </a:p>
        </p:txBody>
      </p:sp>
      <p:sp>
        <p:nvSpPr>
          <p:cNvPr id="4" name="Pladsholder til indhold 3"/>
          <p:cNvSpPr>
            <a:spLocks noGrp="1"/>
          </p:cNvSpPr>
          <p:nvPr>
            <p:ph sz="half" idx="2"/>
          </p:nvPr>
        </p:nvSpPr>
        <p:spPr>
          <a:xfrm>
            <a:off x="510346" y="2669402"/>
            <a:ext cx="3987041" cy="3456762"/>
          </a:xfrm>
          <a:prstGeom prst="rect">
            <a:avLst/>
          </a:prstGeom>
        </p:spPr>
        <p:txBody>
          <a:bodyPr lIns="99377" tIns="49688" rIns="99377" bIns="49688"/>
          <a:lstStyle>
            <a:lvl1pPr>
              <a:defRPr sz="1795"/>
            </a:lvl1pPr>
            <a:lvl2pPr>
              <a:defRPr sz="1381"/>
            </a:lvl2pPr>
            <a:lvl3pPr>
              <a:defRPr sz="1381"/>
            </a:lvl3pPr>
            <a:lvl4pPr>
              <a:defRPr sz="1381"/>
            </a:lvl4pPr>
            <a:lvl5pPr>
              <a:defRPr sz="1381"/>
            </a:lvl5pPr>
            <a:lvl6pPr>
              <a:defRPr sz="1174"/>
            </a:lvl6pPr>
            <a:lvl7pPr>
              <a:defRPr sz="1174"/>
            </a:lvl7pPr>
            <a:lvl8pPr>
              <a:defRPr sz="1174"/>
            </a:lvl8pPr>
            <a:lvl9pPr>
              <a:defRPr sz="1174"/>
            </a:lvl9pPr>
          </a:lstStyle>
          <a:p>
            <a:pPr lvl="0"/>
            <a:r>
              <a:rPr lang="da-DK" smtClean="0"/>
              <a:t>Rediger typografien i masterens</a:t>
            </a:r>
          </a:p>
          <a:p>
            <a:pPr lvl="1"/>
            <a:r>
              <a:rPr lang="da-DK" smtClean="0"/>
              <a:t>Andet niveau</a:t>
            </a:r>
          </a:p>
          <a:p>
            <a:pPr lvl="2"/>
            <a:r>
              <a:rPr lang="da-DK" smtClean="0"/>
              <a:t>Tredje niveau</a:t>
            </a:r>
          </a:p>
          <a:p>
            <a:pPr lvl="3"/>
            <a:r>
              <a:rPr lang="da-DK" smtClean="0"/>
              <a:t>Fjerde niveau</a:t>
            </a:r>
          </a:p>
          <a:p>
            <a:pPr lvl="4"/>
            <a:r>
              <a:rPr lang="da-DK" smtClean="0"/>
              <a:t>Femte niveau</a:t>
            </a:r>
            <a:endParaRPr lang="da-DK" dirty="0"/>
          </a:p>
        </p:txBody>
      </p:sp>
      <p:sp>
        <p:nvSpPr>
          <p:cNvPr id="5" name="Pladsholder til tekst 4"/>
          <p:cNvSpPr>
            <a:spLocks noGrp="1"/>
          </p:cNvSpPr>
          <p:nvPr>
            <p:ph type="body" sz="quarter" idx="3"/>
          </p:nvPr>
        </p:nvSpPr>
        <p:spPr>
          <a:xfrm>
            <a:off x="4645027" y="2029639"/>
            <a:ext cx="3951941" cy="639762"/>
          </a:xfrm>
          <a:prstGeom prst="rect">
            <a:avLst/>
          </a:prstGeom>
        </p:spPr>
        <p:txBody>
          <a:bodyPr lIns="99377" tIns="49688" rIns="99377" bIns="49688" anchor="b"/>
          <a:lstStyle>
            <a:lvl1pPr marL="0" indent="0">
              <a:buNone/>
              <a:defRPr sz="1795" b="1"/>
            </a:lvl1pPr>
            <a:lvl2pPr marL="342962" indent="0">
              <a:buNone/>
              <a:defRPr sz="1519" b="1"/>
            </a:lvl2pPr>
            <a:lvl3pPr marL="685925" indent="0">
              <a:buNone/>
              <a:defRPr sz="1381" b="1"/>
            </a:lvl3pPr>
            <a:lvl4pPr marL="1028888" indent="0">
              <a:buNone/>
              <a:defRPr sz="1174" b="1"/>
            </a:lvl4pPr>
            <a:lvl5pPr marL="1371850" indent="0">
              <a:buNone/>
              <a:defRPr sz="1174" b="1"/>
            </a:lvl5pPr>
            <a:lvl6pPr marL="1714812" indent="0">
              <a:buNone/>
              <a:defRPr sz="1174" b="1"/>
            </a:lvl6pPr>
            <a:lvl7pPr marL="2057775" indent="0">
              <a:buNone/>
              <a:defRPr sz="1174" b="1"/>
            </a:lvl7pPr>
            <a:lvl8pPr marL="2400737" indent="0">
              <a:buNone/>
              <a:defRPr sz="1174" b="1"/>
            </a:lvl8pPr>
            <a:lvl9pPr marL="2743700" indent="0">
              <a:buNone/>
              <a:defRPr sz="1174" b="1"/>
            </a:lvl9pPr>
          </a:lstStyle>
          <a:p>
            <a:pPr lvl="0"/>
            <a:r>
              <a:rPr lang="da-DK" smtClean="0"/>
              <a:t>Rediger typografien i masterens</a:t>
            </a:r>
          </a:p>
        </p:txBody>
      </p:sp>
      <p:sp>
        <p:nvSpPr>
          <p:cNvPr id="6" name="Pladsholder til indhold 5"/>
          <p:cNvSpPr>
            <a:spLocks noGrp="1"/>
          </p:cNvSpPr>
          <p:nvPr>
            <p:ph sz="quarter" idx="4"/>
          </p:nvPr>
        </p:nvSpPr>
        <p:spPr>
          <a:xfrm>
            <a:off x="4645027" y="2669404"/>
            <a:ext cx="3951941" cy="3456761"/>
          </a:xfrm>
          <a:prstGeom prst="rect">
            <a:avLst/>
          </a:prstGeom>
        </p:spPr>
        <p:txBody>
          <a:bodyPr lIns="99377" tIns="49688" rIns="99377" bIns="49688"/>
          <a:lstStyle>
            <a:lvl1pPr>
              <a:defRPr sz="1795"/>
            </a:lvl1pPr>
            <a:lvl2pPr>
              <a:defRPr sz="1381"/>
            </a:lvl2pPr>
            <a:lvl3pPr>
              <a:defRPr sz="1381"/>
            </a:lvl3pPr>
            <a:lvl4pPr>
              <a:defRPr sz="1381"/>
            </a:lvl4pPr>
            <a:lvl5pPr>
              <a:defRPr sz="1381"/>
            </a:lvl5pPr>
            <a:lvl6pPr>
              <a:defRPr sz="1174"/>
            </a:lvl6pPr>
            <a:lvl7pPr>
              <a:defRPr sz="1174"/>
            </a:lvl7pPr>
            <a:lvl8pPr>
              <a:defRPr sz="1174"/>
            </a:lvl8pPr>
            <a:lvl9pPr>
              <a:defRPr sz="1174"/>
            </a:lvl9pPr>
          </a:lstStyle>
          <a:p>
            <a:pPr lvl="0"/>
            <a:r>
              <a:rPr lang="da-DK" smtClean="0"/>
              <a:t>Rediger typografien i masterens</a:t>
            </a:r>
          </a:p>
          <a:p>
            <a:pPr lvl="1"/>
            <a:r>
              <a:rPr lang="da-DK" smtClean="0"/>
              <a:t>Andet niveau</a:t>
            </a:r>
          </a:p>
          <a:p>
            <a:pPr lvl="2"/>
            <a:r>
              <a:rPr lang="da-DK" smtClean="0"/>
              <a:t>Tredje niveau</a:t>
            </a:r>
          </a:p>
          <a:p>
            <a:pPr lvl="3"/>
            <a:r>
              <a:rPr lang="da-DK" smtClean="0"/>
              <a:t>Fjerde niveau</a:t>
            </a:r>
          </a:p>
          <a:p>
            <a:pPr lvl="4"/>
            <a:r>
              <a:rPr lang="da-DK" smtClean="0"/>
              <a:t>Femte niveau</a:t>
            </a:r>
            <a:endParaRPr lang="da-DK" dirty="0"/>
          </a:p>
        </p:txBody>
      </p:sp>
      <p:sp>
        <p:nvSpPr>
          <p:cNvPr id="10" name="Pladsholder til tekst 5"/>
          <p:cNvSpPr>
            <a:spLocks noGrp="1"/>
          </p:cNvSpPr>
          <p:nvPr>
            <p:ph type="body" sz="quarter" idx="13" hasCustomPrompt="1"/>
          </p:nvPr>
        </p:nvSpPr>
        <p:spPr>
          <a:xfrm>
            <a:off x="510347" y="669693"/>
            <a:ext cx="8086620" cy="1143427"/>
          </a:xfrm>
          <a:prstGeom prst="rect">
            <a:avLst/>
          </a:prstGeom>
        </p:spPr>
        <p:txBody>
          <a:bodyPr/>
          <a:lstStyle>
            <a:lvl1pPr>
              <a:buNone/>
              <a:defRPr sz="2485" b="1" baseline="0">
                <a:solidFill>
                  <a:srgbClr val="FBB040"/>
                </a:solidFill>
              </a:defRPr>
            </a:lvl1pPr>
          </a:lstStyle>
          <a:p>
            <a:pPr lvl="0"/>
            <a:r>
              <a:rPr lang="da-DK" dirty="0" smtClean="0"/>
              <a:t>Skriv titel</a:t>
            </a:r>
            <a:endParaRPr lang="da-DK" dirty="0"/>
          </a:p>
        </p:txBody>
      </p:sp>
    </p:spTree>
    <p:extLst>
      <p:ext uri="{BB962C8B-B14F-4D97-AF65-F5344CB8AC3E}">
        <p14:creationId xmlns:p14="http://schemas.microsoft.com/office/powerpoint/2010/main" val="10549388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picTx" preserve="1">
  <p:cSld name="Billede med billedtekst">
    <p:spTree>
      <p:nvGrpSpPr>
        <p:cNvPr id="1" name=""/>
        <p:cNvGrpSpPr/>
        <p:nvPr/>
      </p:nvGrpSpPr>
      <p:grpSpPr>
        <a:xfrm>
          <a:off x="0" y="0"/>
          <a:ext cx="0" cy="0"/>
          <a:chOff x="0" y="0"/>
          <a:chExt cx="0" cy="0"/>
        </a:xfrm>
      </p:grpSpPr>
      <p:sp>
        <p:nvSpPr>
          <p:cNvPr id="2" name="Titel 1"/>
          <p:cNvSpPr>
            <a:spLocks noGrp="1"/>
          </p:cNvSpPr>
          <p:nvPr>
            <p:ph type="title"/>
          </p:nvPr>
        </p:nvSpPr>
        <p:spPr>
          <a:xfrm>
            <a:off x="1792289" y="4800600"/>
            <a:ext cx="5486400" cy="566738"/>
          </a:xfrm>
          <a:prstGeom prst="rect">
            <a:avLst/>
          </a:prstGeom>
        </p:spPr>
        <p:txBody>
          <a:bodyPr lIns="99377" tIns="49688" rIns="99377" bIns="49688" anchor="b"/>
          <a:lstStyle>
            <a:lvl1pPr algn="l">
              <a:defRPr sz="1795" b="1"/>
            </a:lvl1pPr>
          </a:lstStyle>
          <a:p>
            <a:r>
              <a:rPr lang="da-DK" smtClean="0"/>
              <a:t>Klik for at redigere i master</a:t>
            </a:r>
            <a:endParaRPr lang="da-DK" dirty="0"/>
          </a:p>
        </p:txBody>
      </p:sp>
      <p:sp>
        <p:nvSpPr>
          <p:cNvPr id="3" name="Pladsholder til billede 2"/>
          <p:cNvSpPr>
            <a:spLocks noGrp="1"/>
          </p:cNvSpPr>
          <p:nvPr>
            <p:ph type="pic" idx="1"/>
          </p:nvPr>
        </p:nvSpPr>
        <p:spPr>
          <a:xfrm>
            <a:off x="1792289" y="746113"/>
            <a:ext cx="5486400" cy="3981463"/>
          </a:xfrm>
          <a:prstGeom prst="rect">
            <a:avLst/>
          </a:prstGeom>
        </p:spPr>
        <p:txBody>
          <a:bodyPr lIns="99377" tIns="49688" rIns="99377" bIns="49688"/>
          <a:lstStyle>
            <a:lvl1pPr marL="0" indent="0">
              <a:buNone/>
              <a:defRPr sz="2416"/>
            </a:lvl1pPr>
            <a:lvl2pPr marL="342962" indent="0">
              <a:buNone/>
              <a:defRPr sz="2071"/>
            </a:lvl2pPr>
            <a:lvl3pPr marL="685925" indent="0">
              <a:buNone/>
              <a:defRPr sz="1795"/>
            </a:lvl3pPr>
            <a:lvl4pPr marL="1028888" indent="0">
              <a:buNone/>
              <a:defRPr sz="1519"/>
            </a:lvl4pPr>
            <a:lvl5pPr marL="1371850" indent="0">
              <a:buNone/>
              <a:defRPr sz="1519"/>
            </a:lvl5pPr>
            <a:lvl6pPr marL="1714812" indent="0">
              <a:buNone/>
              <a:defRPr sz="1519"/>
            </a:lvl6pPr>
            <a:lvl7pPr marL="2057775" indent="0">
              <a:buNone/>
              <a:defRPr sz="1519"/>
            </a:lvl7pPr>
            <a:lvl8pPr marL="2400737" indent="0">
              <a:buNone/>
              <a:defRPr sz="1519"/>
            </a:lvl8pPr>
            <a:lvl9pPr marL="2743700" indent="0">
              <a:buNone/>
              <a:defRPr sz="1519"/>
            </a:lvl9pPr>
          </a:lstStyle>
          <a:p>
            <a:r>
              <a:rPr lang="da-DK" smtClean="0"/>
              <a:t>Klik på ikonet for at tilføje et billede</a:t>
            </a:r>
            <a:endParaRPr lang="da-DK"/>
          </a:p>
        </p:txBody>
      </p:sp>
      <p:sp>
        <p:nvSpPr>
          <p:cNvPr id="4" name="Pladsholder til tekst 3"/>
          <p:cNvSpPr>
            <a:spLocks noGrp="1"/>
          </p:cNvSpPr>
          <p:nvPr>
            <p:ph type="body" sz="half" idx="2"/>
          </p:nvPr>
        </p:nvSpPr>
        <p:spPr>
          <a:xfrm>
            <a:off x="1792289" y="5367338"/>
            <a:ext cx="5486400" cy="804862"/>
          </a:xfrm>
          <a:prstGeom prst="rect">
            <a:avLst/>
          </a:prstGeom>
        </p:spPr>
        <p:txBody>
          <a:bodyPr lIns="99377" tIns="49688" rIns="99377" bIns="49688"/>
          <a:lstStyle>
            <a:lvl1pPr marL="0" indent="0">
              <a:buNone/>
              <a:defRPr sz="1381"/>
            </a:lvl1pPr>
            <a:lvl2pPr marL="342962" indent="0">
              <a:buNone/>
              <a:defRPr sz="897"/>
            </a:lvl2pPr>
            <a:lvl3pPr marL="685925" indent="0">
              <a:buNone/>
              <a:defRPr sz="759"/>
            </a:lvl3pPr>
            <a:lvl4pPr marL="1028888" indent="0">
              <a:buNone/>
              <a:defRPr sz="690"/>
            </a:lvl4pPr>
            <a:lvl5pPr marL="1371850" indent="0">
              <a:buNone/>
              <a:defRPr sz="690"/>
            </a:lvl5pPr>
            <a:lvl6pPr marL="1714812" indent="0">
              <a:buNone/>
              <a:defRPr sz="690"/>
            </a:lvl6pPr>
            <a:lvl7pPr marL="2057775" indent="0">
              <a:buNone/>
              <a:defRPr sz="690"/>
            </a:lvl7pPr>
            <a:lvl8pPr marL="2400737" indent="0">
              <a:buNone/>
              <a:defRPr sz="690"/>
            </a:lvl8pPr>
            <a:lvl9pPr marL="2743700" indent="0">
              <a:buNone/>
              <a:defRPr sz="690"/>
            </a:lvl9pPr>
          </a:lstStyle>
          <a:p>
            <a:pPr lvl="0"/>
            <a:r>
              <a:rPr lang="da-DK" smtClean="0"/>
              <a:t>Rediger typografien i masterens</a:t>
            </a:r>
          </a:p>
        </p:txBody>
      </p:sp>
    </p:spTree>
    <p:extLst>
      <p:ext uri="{BB962C8B-B14F-4D97-AF65-F5344CB8AC3E}">
        <p14:creationId xmlns:p14="http://schemas.microsoft.com/office/powerpoint/2010/main" val="27136475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cSld name="Titel og indhold">
    <p:spTree>
      <p:nvGrpSpPr>
        <p:cNvPr id="1" name=""/>
        <p:cNvGrpSpPr/>
        <p:nvPr/>
      </p:nvGrpSpPr>
      <p:grpSpPr>
        <a:xfrm>
          <a:off x="0" y="0"/>
          <a:ext cx="0" cy="0"/>
          <a:chOff x="0" y="0"/>
          <a:chExt cx="0" cy="0"/>
        </a:xfrm>
      </p:grpSpPr>
      <p:pic>
        <p:nvPicPr>
          <p:cNvPr id="15" name="Billed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7828360" cy="321164"/>
          </a:xfrm>
          <a:prstGeom prst="rect">
            <a:avLst/>
          </a:prstGeom>
        </p:spPr>
      </p:pic>
      <p:pic>
        <p:nvPicPr>
          <p:cNvPr id="16" name="Billede 15"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39370" y="1971234"/>
            <a:ext cx="1202248" cy="144270"/>
          </a:xfrm>
          <a:prstGeom prst="rect">
            <a:avLst/>
          </a:prstGeom>
        </p:spPr>
      </p:pic>
      <p:sp>
        <p:nvSpPr>
          <p:cNvPr id="17" name="Rektangel 16"/>
          <p:cNvSpPr/>
          <p:nvPr/>
        </p:nvSpPr>
        <p:spPr>
          <a:xfrm>
            <a:off x="0" y="609600"/>
            <a:ext cx="782836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ktangel 17"/>
          <p:cNvSpPr/>
          <p:nvPr/>
        </p:nvSpPr>
        <p:spPr>
          <a:xfrm>
            <a:off x="7939371" y="609600"/>
            <a:ext cx="1202248" cy="1368198"/>
          </a:xfrm>
          <a:prstGeom prst="rect">
            <a:avLst/>
          </a:prstGeom>
          <a:solidFill>
            <a:srgbClr val="74A5E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el 1"/>
          <p:cNvSpPr>
            <a:spLocks noGrp="1"/>
          </p:cNvSpPr>
          <p:nvPr>
            <p:ph type="title"/>
          </p:nvPr>
        </p:nvSpPr>
        <p:spPr>
          <a:xfrm>
            <a:off x="510242" y="753228"/>
            <a:ext cx="7210396" cy="1080938"/>
          </a:xfrm>
          <a:prstGeom prst="rect">
            <a:avLst/>
          </a:prstGeom>
        </p:spPr>
        <p:txBody>
          <a:bodyPr/>
          <a:lstStyle>
            <a:lvl1pPr>
              <a:defRPr>
                <a:solidFill>
                  <a:schemeClr val="tx1"/>
                </a:solidFill>
              </a:defRPr>
            </a:lvl1pPr>
          </a:lstStyle>
          <a:p>
            <a:r>
              <a:rPr lang="da-DK" smtClean="0"/>
              <a:t>Klik for at redigere i master</a:t>
            </a:r>
            <a:endParaRPr lang="da-DK"/>
          </a:p>
        </p:txBody>
      </p:sp>
      <p:sp>
        <p:nvSpPr>
          <p:cNvPr id="3" name="Pladsholder til indhold 2"/>
          <p:cNvSpPr>
            <a:spLocks noGrp="1"/>
          </p:cNvSpPr>
          <p:nvPr>
            <p:ph idx="1"/>
          </p:nvPr>
        </p:nvSpPr>
        <p:spPr>
          <a:xfrm>
            <a:off x="510242" y="2336874"/>
            <a:ext cx="7210396" cy="3599316"/>
          </a:xfrm>
          <a:prstGeom prst="rect">
            <a:avLst/>
          </a:prstGeom>
        </p:spPr>
        <p:txBody>
          <a:bodyPr>
            <a:normAutofit/>
          </a:bodyPr>
          <a:lstStyle>
            <a:lvl1pPr latinLnBrk="0">
              <a:defRPr lang="da-DK" sz="1657"/>
            </a:lvl1pPr>
            <a:lvl2pPr latinLnBrk="0">
              <a:defRPr lang="da-DK" sz="1381"/>
            </a:lvl2pPr>
            <a:lvl3pPr latinLnBrk="0">
              <a:defRPr lang="da-DK" sz="1243"/>
            </a:lvl3pPr>
            <a:lvl4pPr latinLnBrk="0">
              <a:defRPr lang="da-DK" sz="1104"/>
            </a:lvl4pPr>
            <a:lvl5pPr latinLnBrk="0">
              <a:defRPr lang="da-DK" sz="1104"/>
            </a:lvl5pPr>
          </a:lstStyle>
          <a:p>
            <a:pPr lvl="0"/>
            <a:r>
              <a:rPr lang="da-DK" smtClean="0"/>
              <a:t>Rediger typografien i masterens</a:t>
            </a:r>
          </a:p>
          <a:p>
            <a:pPr lvl="1"/>
            <a:r>
              <a:rPr lang="da-DK" smtClean="0"/>
              <a:t>Andet niveau</a:t>
            </a:r>
          </a:p>
          <a:p>
            <a:pPr lvl="2"/>
            <a:r>
              <a:rPr lang="da-DK" smtClean="0"/>
              <a:t>Tredje niveau</a:t>
            </a:r>
          </a:p>
          <a:p>
            <a:pPr lvl="3"/>
            <a:r>
              <a:rPr lang="da-DK" smtClean="0"/>
              <a:t>Fjerde niveau</a:t>
            </a:r>
          </a:p>
          <a:p>
            <a:pPr lvl="4"/>
            <a:r>
              <a:rPr lang="da-DK" smtClean="0"/>
              <a:t>Femte niveau</a:t>
            </a:r>
            <a:endParaRPr lang="da-DK"/>
          </a:p>
        </p:txBody>
      </p:sp>
      <p:sp>
        <p:nvSpPr>
          <p:cNvPr id="4" name="Pladsholder til dato 3"/>
          <p:cNvSpPr>
            <a:spLocks noGrp="1"/>
          </p:cNvSpPr>
          <p:nvPr>
            <p:ph type="dt" sz="half" idx="10"/>
          </p:nvPr>
        </p:nvSpPr>
        <p:spPr>
          <a:xfrm>
            <a:off x="7086601" y="6492877"/>
            <a:ext cx="2057400" cy="365125"/>
          </a:xfrm>
          <a:prstGeom prst="rect">
            <a:avLst/>
          </a:prstGeom>
        </p:spPr>
        <p:txBody>
          <a:bodyPr/>
          <a:lstStyle/>
          <a:p>
            <a:fld id="{9CCC74E5-4FD5-435D-B861-CC02D536E1EA}" type="datetimeFigureOut">
              <a:rPr lang="da-DK" smtClean="0"/>
              <a:t>22/05/2016</a:t>
            </a:fld>
            <a:endParaRPr lang="da-DK"/>
          </a:p>
        </p:txBody>
      </p:sp>
      <p:sp>
        <p:nvSpPr>
          <p:cNvPr id="5" name="Pladsholder til sidefod 4"/>
          <p:cNvSpPr>
            <a:spLocks noGrp="1"/>
          </p:cNvSpPr>
          <p:nvPr>
            <p:ph type="ftr" sz="quarter" idx="11"/>
          </p:nvPr>
        </p:nvSpPr>
        <p:spPr>
          <a:xfrm>
            <a:off x="1" y="6435722"/>
            <a:ext cx="5152994" cy="365125"/>
          </a:xfrm>
          <a:prstGeom prst="rect">
            <a:avLst/>
          </a:prstGeom>
        </p:spPr>
        <p:txBody>
          <a:bodyPr/>
          <a:lstStyle/>
          <a:p>
            <a:endParaRPr lang="da-DK"/>
          </a:p>
        </p:txBody>
      </p:sp>
      <p:sp>
        <p:nvSpPr>
          <p:cNvPr id="6" name="Pladsholder til slidenummer 5"/>
          <p:cNvSpPr>
            <a:spLocks noGrp="1"/>
          </p:cNvSpPr>
          <p:nvPr>
            <p:ph type="sldNum" sz="quarter" idx="12"/>
          </p:nvPr>
        </p:nvSpPr>
        <p:spPr>
          <a:xfrm>
            <a:off x="7939370" y="753229"/>
            <a:ext cx="1202248" cy="1090789"/>
          </a:xfrm>
          <a:prstGeom prst="rect">
            <a:avLst/>
          </a:prstGeom>
        </p:spPr>
        <p:txBody>
          <a:bodyPr/>
          <a:lstStyle>
            <a:lvl1pPr>
              <a:defRPr>
                <a:solidFill>
                  <a:schemeClr val="tx1"/>
                </a:solidFill>
              </a:defRPr>
            </a:lvl1pPr>
          </a:lstStyle>
          <a:p>
            <a:fld id="{41348D0D-4D07-4786-A475-090CA522D244}" type="slidenum">
              <a:rPr lang="da-DK" smtClean="0"/>
              <a:t>‹#›</a:t>
            </a:fld>
            <a:endParaRPr lang="da-DK"/>
          </a:p>
        </p:txBody>
      </p:sp>
    </p:spTree>
    <p:extLst>
      <p:ext uri="{BB962C8B-B14F-4D97-AF65-F5344CB8AC3E}">
        <p14:creationId xmlns:p14="http://schemas.microsoft.com/office/powerpoint/2010/main" val="1794169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theme" Target="../theme/theme1.xml"/><Relationship Id="rId9"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PHbusiness_RGB.png"/>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6994002" y="10001"/>
            <a:ext cx="2159999" cy="856602"/>
          </a:xfrm>
          <a:prstGeom prst="rect">
            <a:avLst/>
          </a:prstGeom>
        </p:spPr>
      </p:pic>
    </p:spTree>
    <p:extLst>
      <p:ext uri="{BB962C8B-B14F-4D97-AF65-F5344CB8AC3E}">
        <p14:creationId xmlns:p14="http://schemas.microsoft.com/office/powerpoint/2010/main" val="419976646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Lst>
  <p:timing>
    <p:tnLst>
      <p:par>
        <p:cTn id="1" dur="indefinite" restart="never" nodeType="tmRoot"/>
      </p:par>
    </p:tnLst>
  </p:timing>
  <p:txStyles>
    <p:titleStyle>
      <a:lvl1pPr algn="l" defTabSz="342962" rtl="0" eaLnBrk="1" latinLnBrk="0" hangingPunct="1">
        <a:spcBef>
          <a:spcPct val="0"/>
        </a:spcBef>
        <a:buNone/>
        <a:defRPr sz="2485" kern="1200">
          <a:solidFill>
            <a:srgbClr val="FBB040"/>
          </a:solidFill>
          <a:latin typeface="Verdana"/>
          <a:ea typeface="+mj-ea"/>
          <a:cs typeface="Verdana"/>
        </a:defRPr>
      </a:lvl1pPr>
    </p:titleStyle>
    <p:bodyStyle>
      <a:lvl1pPr marL="257222" indent="-257222" algn="l" defTabSz="342962" rtl="0" eaLnBrk="1" latinLnBrk="0" hangingPunct="1">
        <a:spcBef>
          <a:spcPct val="20000"/>
        </a:spcBef>
        <a:buClr>
          <a:srgbClr val="FBB040"/>
        </a:buClr>
        <a:buFont typeface="Wingdings" charset="2"/>
        <a:buChar char="§"/>
        <a:defRPr sz="1243" kern="1200">
          <a:solidFill>
            <a:srgbClr val="00163B"/>
          </a:solidFill>
          <a:latin typeface="Verdana"/>
          <a:ea typeface="+mn-ea"/>
          <a:cs typeface="Verdana"/>
        </a:defRPr>
      </a:lvl1pPr>
      <a:lvl2pPr marL="557314" indent="-214352" algn="l" defTabSz="342962" rtl="0" eaLnBrk="1" latinLnBrk="0" hangingPunct="1">
        <a:spcBef>
          <a:spcPct val="20000"/>
        </a:spcBef>
        <a:buClr>
          <a:srgbClr val="FBB040"/>
        </a:buClr>
        <a:buFont typeface="Wingdings" charset="2"/>
        <a:buChar char="§"/>
        <a:defRPr sz="1243" kern="1200">
          <a:solidFill>
            <a:srgbClr val="00163B"/>
          </a:solidFill>
          <a:latin typeface="Verdana"/>
          <a:ea typeface="+mn-ea"/>
          <a:cs typeface="Verdana"/>
        </a:defRPr>
      </a:lvl2pPr>
      <a:lvl3pPr marL="857406" indent="-171481" algn="l" defTabSz="342962" rtl="0" eaLnBrk="1" latinLnBrk="0" hangingPunct="1">
        <a:spcBef>
          <a:spcPct val="20000"/>
        </a:spcBef>
        <a:buClr>
          <a:srgbClr val="FBB040"/>
        </a:buClr>
        <a:buFont typeface="Wingdings" charset="2"/>
        <a:buChar char="§"/>
        <a:defRPr sz="1243" kern="1200">
          <a:solidFill>
            <a:srgbClr val="00163B"/>
          </a:solidFill>
          <a:latin typeface="Verdana"/>
          <a:ea typeface="+mn-ea"/>
          <a:cs typeface="Verdana"/>
        </a:defRPr>
      </a:lvl3pPr>
      <a:lvl4pPr marL="1200368" indent="-171481" algn="l" defTabSz="342962" rtl="0" eaLnBrk="1" latinLnBrk="0" hangingPunct="1">
        <a:spcBef>
          <a:spcPct val="20000"/>
        </a:spcBef>
        <a:buClr>
          <a:srgbClr val="FBB040"/>
        </a:buClr>
        <a:buFont typeface="Wingdings" charset="2"/>
        <a:buChar char="§"/>
        <a:defRPr sz="1243" kern="1200">
          <a:solidFill>
            <a:srgbClr val="00163B"/>
          </a:solidFill>
          <a:latin typeface="Verdana"/>
          <a:ea typeface="+mn-ea"/>
          <a:cs typeface="Verdana"/>
        </a:defRPr>
      </a:lvl4pPr>
      <a:lvl5pPr marL="1543331" indent="-171481" algn="l" defTabSz="342962" rtl="0" eaLnBrk="1" latinLnBrk="0" hangingPunct="1">
        <a:spcBef>
          <a:spcPct val="20000"/>
        </a:spcBef>
        <a:buClr>
          <a:srgbClr val="FBB040"/>
        </a:buClr>
        <a:buFont typeface="Wingdings" charset="2"/>
        <a:buChar char="§"/>
        <a:defRPr sz="1243" kern="1200">
          <a:solidFill>
            <a:srgbClr val="00163B"/>
          </a:solidFill>
          <a:latin typeface="Verdana"/>
          <a:ea typeface="+mn-ea"/>
          <a:cs typeface="Verdana"/>
        </a:defRPr>
      </a:lvl5pPr>
      <a:lvl6pPr marL="1886294" indent="-171481" algn="l" defTabSz="342962" rtl="0" eaLnBrk="1" latinLnBrk="0" hangingPunct="1">
        <a:spcBef>
          <a:spcPct val="20000"/>
        </a:spcBef>
        <a:buFont typeface="Arial"/>
        <a:buChar char="•"/>
        <a:defRPr sz="1519" kern="1200">
          <a:solidFill>
            <a:schemeClr val="tx1"/>
          </a:solidFill>
          <a:latin typeface="+mn-lt"/>
          <a:ea typeface="+mn-ea"/>
          <a:cs typeface="+mn-cs"/>
        </a:defRPr>
      </a:lvl6pPr>
      <a:lvl7pPr marL="2229256" indent="-171481" algn="l" defTabSz="342962" rtl="0" eaLnBrk="1" latinLnBrk="0" hangingPunct="1">
        <a:spcBef>
          <a:spcPct val="20000"/>
        </a:spcBef>
        <a:buFont typeface="Arial"/>
        <a:buChar char="•"/>
        <a:defRPr sz="1519" kern="1200">
          <a:solidFill>
            <a:schemeClr val="tx1"/>
          </a:solidFill>
          <a:latin typeface="+mn-lt"/>
          <a:ea typeface="+mn-ea"/>
          <a:cs typeface="+mn-cs"/>
        </a:defRPr>
      </a:lvl7pPr>
      <a:lvl8pPr marL="2572218" indent="-171481" algn="l" defTabSz="342962" rtl="0" eaLnBrk="1" latinLnBrk="0" hangingPunct="1">
        <a:spcBef>
          <a:spcPct val="20000"/>
        </a:spcBef>
        <a:buFont typeface="Arial"/>
        <a:buChar char="•"/>
        <a:defRPr sz="1519" kern="1200">
          <a:solidFill>
            <a:schemeClr val="tx1"/>
          </a:solidFill>
          <a:latin typeface="+mn-lt"/>
          <a:ea typeface="+mn-ea"/>
          <a:cs typeface="+mn-cs"/>
        </a:defRPr>
      </a:lvl8pPr>
      <a:lvl9pPr marL="2915180" indent="-171481" algn="l" defTabSz="342962" rtl="0" eaLnBrk="1" latinLnBrk="0" hangingPunct="1">
        <a:spcBef>
          <a:spcPct val="20000"/>
        </a:spcBef>
        <a:buFont typeface="Arial"/>
        <a:buChar char="•"/>
        <a:defRPr sz="1519" kern="1200">
          <a:solidFill>
            <a:schemeClr val="tx1"/>
          </a:solidFill>
          <a:latin typeface="+mn-lt"/>
          <a:ea typeface="+mn-ea"/>
          <a:cs typeface="+mn-cs"/>
        </a:defRPr>
      </a:lvl9pPr>
    </p:bodyStyle>
    <p:otherStyle>
      <a:defPPr>
        <a:defRPr lang="en-US"/>
      </a:defPPr>
      <a:lvl1pPr marL="0" algn="l" defTabSz="342962" rtl="0" eaLnBrk="1" latinLnBrk="0" hangingPunct="1">
        <a:defRPr sz="1381" kern="1200">
          <a:solidFill>
            <a:schemeClr val="tx1"/>
          </a:solidFill>
          <a:latin typeface="+mn-lt"/>
          <a:ea typeface="+mn-ea"/>
          <a:cs typeface="+mn-cs"/>
        </a:defRPr>
      </a:lvl1pPr>
      <a:lvl2pPr marL="342962" algn="l" defTabSz="342962" rtl="0" eaLnBrk="1" latinLnBrk="0" hangingPunct="1">
        <a:defRPr sz="1381" kern="1200">
          <a:solidFill>
            <a:schemeClr val="tx1"/>
          </a:solidFill>
          <a:latin typeface="+mn-lt"/>
          <a:ea typeface="+mn-ea"/>
          <a:cs typeface="+mn-cs"/>
        </a:defRPr>
      </a:lvl2pPr>
      <a:lvl3pPr marL="685925" algn="l" defTabSz="342962" rtl="0" eaLnBrk="1" latinLnBrk="0" hangingPunct="1">
        <a:defRPr sz="1381" kern="1200">
          <a:solidFill>
            <a:schemeClr val="tx1"/>
          </a:solidFill>
          <a:latin typeface="+mn-lt"/>
          <a:ea typeface="+mn-ea"/>
          <a:cs typeface="+mn-cs"/>
        </a:defRPr>
      </a:lvl3pPr>
      <a:lvl4pPr marL="1028888" algn="l" defTabSz="342962" rtl="0" eaLnBrk="1" latinLnBrk="0" hangingPunct="1">
        <a:defRPr sz="1381" kern="1200">
          <a:solidFill>
            <a:schemeClr val="tx1"/>
          </a:solidFill>
          <a:latin typeface="+mn-lt"/>
          <a:ea typeface="+mn-ea"/>
          <a:cs typeface="+mn-cs"/>
        </a:defRPr>
      </a:lvl4pPr>
      <a:lvl5pPr marL="1371850" algn="l" defTabSz="342962" rtl="0" eaLnBrk="1" latinLnBrk="0" hangingPunct="1">
        <a:defRPr sz="1381" kern="1200">
          <a:solidFill>
            <a:schemeClr val="tx1"/>
          </a:solidFill>
          <a:latin typeface="+mn-lt"/>
          <a:ea typeface="+mn-ea"/>
          <a:cs typeface="+mn-cs"/>
        </a:defRPr>
      </a:lvl5pPr>
      <a:lvl6pPr marL="1714812" algn="l" defTabSz="342962" rtl="0" eaLnBrk="1" latinLnBrk="0" hangingPunct="1">
        <a:defRPr sz="1381" kern="1200">
          <a:solidFill>
            <a:schemeClr val="tx1"/>
          </a:solidFill>
          <a:latin typeface="+mn-lt"/>
          <a:ea typeface="+mn-ea"/>
          <a:cs typeface="+mn-cs"/>
        </a:defRPr>
      </a:lvl6pPr>
      <a:lvl7pPr marL="2057775" algn="l" defTabSz="342962" rtl="0" eaLnBrk="1" latinLnBrk="0" hangingPunct="1">
        <a:defRPr sz="1381" kern="1200">
          <a:solidFill>
            <a:schemeClr val="tx1"/>
          </a:solidFill>
          <a:latin typeface="+mn-lt"/>
          <a:ea typeface="+mn-ea"/>
          <a:cs typeface="+mn-cs"/>
        </a:defRPr>
      </a:lvl7pPr>
      <a:lvl8pPr marL="2400737" algn="l" defTabSz="342962" rtl="0" eaLnBrk="1" latinLnBrk="0" hangingPunct="1">
        <a:defRPr sz="1381" kern="1200">
          <a:solidFill>
            <a:schemeClr val="tx1"/>
          </a:solidFill>
          <a:latin typeface="+mn-lt"/>
          <a:ea typeface="+mn-ea"/>
          <a:cs typeface="+mn-cs"/>
        </a:defRPr>
      </a:lvl8pPr>
      <a:lvl9pPr marL="2743700" algn="l" defTabSz="342962" rtl="0" eaLnBrk="1" latinLnBrk="0" hangingPunct="1">
        <a:defRPr sz="138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ryanstutorials.net/linuxtutorial/cheatsheet.php" TargetMode="External"/><Relationship Id="rId4" Type="http://schemas.openxmlformats.org/officeDocument/2006/relationships/hyperlink" Target="http://tecadmin.net/install-oracle-java-8-jdk-8-ubuntu-via-ppa" TargetMode="External"/><Relationship Id="rId5" Type="http://schemas.openxmlformats.org/officeDocument/2006/relationships/hyperlink" Target="http://kevinboone.net/classpath.html" TargetMode="External"/><Relationship Id="rId6" Type="http://schemas.openxmlformats.org/officeDocument/2006/relationships/hyperlink" Target="http://ryanstutorials.net/linuxtutorial/scripting.php" TargetMode="External"/><Relationship Id="rId1" Type="http://schemas.openxmlformats.org/officeDocument/2006/relationships/slideLayout" Target="../slideLayouts/slideLayout3.xml"/><Relationship Id="rId2" Type="http://schemas.openxmlformats.org/officeDocument/2006/relationships/hyperlink" Target="http://ryanstutorials.net/linuxtutorial/commandline.php"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hyperlink" Target="http://ryanstutorials.net/linuxtutorial/scripting.php" TargetMode="Externa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hyperlink" Target="http://ryanstutorials.net/linuxtutorial/scripting.php" TargetMode="External"/><Relationship Id="rId3" Type="http://schemas.openxmlformats.org/officeDocument/2006/relationships/hyperlink" Target="mailto:tuhe@cphbusiness.dk"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ladsholder til tekst 3"/>
          <p:cNvSpPr>
            <a:spLocks noGrp="1"/>
          </p:cNvSpPr>
          <p:nvPr>
            <p:ph type="body" sz="quarter" idx="10"/>
          </p:nvPr>
        </p:nvSpPr>
        <p:spPr/>
        <p:txBody>
          <a:bodyPr/>
          <a:lstStyle/>
          <a:p>
            <a:r>
              <a:rPr lang="da-DK" dirty="0" smtClean="0"/>
              <a:t>Operating System Linux</a:t>
            </a:r>
            <a:endParaRPr lang="da-DK" dirty="0"/>
          </a:p>
        </p:txBody>
      </p:sp>
      <p:pic>
        <p:nvPicPr>
          <p:cNvPr id="6" name="Picture 8" descr="https://www3.nd.edu/~ljordan/linux/images/tuxwhitebg.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7503" r="8037"/>
          <a:stretch/>
        </p:blipFill>
        <p:spPr bwMode="auto">
          <a:xfrm>
            <a:off x="3908612" y="1434354"/>
            <a:ext cx="1165289" cy="11120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363084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tekst 1"/>
          <p:cNvSpPr>
            <a:spLocks noGrp="1"/>
          </p:cNvSpPr>
          <p:nvPr>
            <p:ph type="body" sz="quarter" idx="10"/>
          </p:nvPr>
        </p:nvSpPr>
        <p:spPr/>
        <p:txBody>
          <a:bodyPr/>
          <a:lstStyle/>
          <a:p>
            <a:r>
              <a:rPr lang="da-DK" dirty="0" smtClean="0"/>
              <a:t>Resources</a:t>
            </a:r>
            <a:endParaRPr lang="da-DK" dirty="0"/>
          </a:p>
        </p:txBody>
      </p:sp>
      <p:sp>
        <p:nvSpPr>
          <p:cNvPr id="3" name="Pladsholder til tekst 2"/>
          <p:cNvSpPr>
            <a:spLocks noGrp="1"/>
          </p:cNvSpPr>
          <p:nvPr>
            <p:ph type="body" sz="quarter" idx="11"/>
          </p:nvPr>
        </p:nvSpPr>
        <p:spPr/>
        <p:txBody>
          <a:bodyPr/>
          <a:lstStyle/>
          <a:p>
            <a:endParaRPr lang="da-DK"/>
          </a:p>
        </p:txBody>
      </p:sp>
    </p:spTree>
    <p:extLst>
      <p:ext uri="{BB962C8B-B14F-4D97-AF65-F5344CB8AC3E}">
        <p14:creationId xmlns:p14="http://schemas.microsoft.com/office/powerpoint/2010/main" val="254808253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ladsholder til tekst 3"/>
          <p:cNvSpPr>
            <a:spLocks noGrp="1"/>
          </p:cNvSpPr>
          <p:nvPr>
            <p:ph type="body" sz="quarter" idx="10"/>
          </p:nvPr>
        </p:nvSpPr>
        <p:spPr/>
        <p:txBody>
          <a:bodyPr/>
          <a:lstStyle/>
          <a:p>
            <a:r>
              <a:rPr lang="da-DK" dirty="0"/>
              <a:t>Resources</a:t>
            </a:r>
          </a:p>
        </p:txBody>
      </p:sp>
      <p:sp>
        <p:nvSpPr>
          <p:cNvPr id="5" name="Pladsholder til indhold 4"/>
          <p:cNvSpPr>
            <a:spLocks noGrp="1"/>
          </p:cNvSpPr>
          <p:nvPr>
            <p:ph sz="quarter" idx="12"/>
          </p:nvPr>
        </p:nvSpPr>
        <p:spPr/>
        <p:txBody>
          <a:bodyPr/>
          <a:lstStyle/>
          <a:p>
            <a:pPr marL="0" indent="0">
              <a:buNone/>
            </a:pPr>
            <a:r>
              <a:rPr lang="da-DK" b="1" dirty="0" smtClean="0"/>
              <a:t>Day 1.</a:t>
            </a:r>
            <a:endParaRPr lang="da-DK" b="1" dirty="0" smtClean="0">
              <a:hlinkClick r:id="rId2"/>
            </a:endParaRPr>
          </a:p>
          <a:p>
            <a:r>
              <a:rPr lang="da-DK" dirty="0" smtClean="0">
                <a:hlinkClick r:id="rId2"/>
              </a:rPr>
              <a:t>http</a:t>
            </a:r>
            <a:r>
              <a:rPr lang="da-DK" dirty="0">
                <a:hlinkClick r:id="rId2"/>
              </a:rPr>
              <a:t>://</a:t>
            </a:r>
            <a:r>
              <a:rPr lang="da-DK" dirty="0" smtClean="0">
                <a:hlinkClick r:id="rId2"/>
              </a:rPr>
              <a:t>ryanstutorials.net/linuxtutorial/commandline.php</a:t>
            </a:r>
            <a:r>
              <a:rPr lang="da-DK" dirty="0" smtClean="0"/>
              <a:t> </a:t>
            </a:r>
          </a:p>
          <a:p>
            <a:r>
              <a:rPr lang="da-DK" dirty="0">
                <a:hlinkClick r:id="rId3"/>
              </a:rPr>
              <a:t>http://</a:t>
            </a:r>
            <a:r>
              <a:rPr lang="da-DK" dirty="0" smtClean="0">
                <a:hlinkClick r:id="rId3"/>
              </a:rPr>
              <a:t>ryanstutorials.net/linuxtutorial/cheatsheet.php</a:t>
            </a:r>
            <a:r>
              <a:rPr lang="da-DK" dirty="0" smtClean="0"/>
              <a:t> </a:t>
            </a:r>
          </a:p>
          <a:p>
            <a:endParaRPr lang="da-DK" dirty="0"/>
          </a:p>
          <a:p>
            <a:pPr marL="0" indent="0">
              <a:buNone/>
            </a:pPr>
            <a:r>
              <a:rPr lang="da-DK" b="1" dirty="0" smtClean="0"/>
              <a:t>Day 2.</a:t>
            </a:r>
          </a:p>
          <a:p>
            <a:r>
              <a:rPr lang="da-DK" dirty="0">
                <a:hlinkClick r:id="rId4"/>
              </a:rPr>
              <a:t>http://</a:t>
            </a:r>
            <a:r>
              <a:rPr lang="da-DK" dirty="0" smtClean="0">
                <a:hlinkClick r:id="rId4"/>
              </a:rPr>
              <a:t>tecadmin.net/install-oracle-java-8-jdk-8-ubuntu-via-ppa</a:t>
            </a:r>
            <a:r>
              <a:rPr lang="da-DK" dirty="0" smtClean="0"/>
              <a:t> </a:t>
            </a:r>
          </a:p>
          <a:p>
            <a:r>
              <a:rPr lang="da-DK" dirty="0">
                <a:hlinkClick r:id="rId5"/>
              </a:rPr>
              <a:t>http://</a:t>
            </a:r>
            <a:r>
              <a:rPr lang="da-DK" dirty="0" smtClean="0">
                <a:hlinkClick r:id="rId5"/>
              </a:rPr>
              <a:t>kevinboone.net/classpath.html</a:t>
            </a:r>
            <a:r>
              <a:rPr lang="da-DK" dirty="0" smtClean="0"/>
              <a:t> </a:t>
            </a:r>
          </a:p>
          <a:p>
            <a:endParaRPr lang="da-DK" dirty="0" smtClean="0"/>
          </a:p>
          <a:p>
            <a:pPr marL="0" indent="0">
              <a:buNone/>
            </a:pPr>
            <a:r>
              <a:rPr lang="da-DK" b="1" dirty="0" smtClean="0"/>
              <a:t>Day 3.</a:t>
            </a:r>
            <a:endParaRPr lang="da-DK" b="1" dirty="0"/>
          </a:p>
          <a:p>
            <a:r>
              <a:rPr lang="da-DK" dirty="0">
                <a:hlinkClick r:id="rId6"/>
              </a:rPr>
              <a:t>http://</a:t>
            </a:r>
            <a:r>
              <a:rPr lang="da-DK" dirty="0" smtClean="0">
                <a:hlinkClick r:id="rId6"/>
              </a:rPr>
              <a:t>ryanstutorials.net/linuxtutorial/scripting.php</a:t>
            </a:r>
            <a:r>
              <a:rPr lang="da-DK" dirty="0" smtClean="0"/>
              <a:t> </a:t>
            </a:r>
          </a:p>
          <a:p>
            <a:endParaRPr lang="da-DK" dirty="0"/>
          </a:p>
          <a:p>
            <a:r>
              <a:rPr lang="da-DK" dirty="0" smtClean="0"/>
              <a:t>Java Files on Fronter</a:t>
            </a:r>
            <a:endParaRPr lang="da-DK" dirty="0"/>
          </a:p>
        </p:txBody>
      </p:sp>
    </p:spTree>
    <p:extLst>
      <p:ext uri="{BB962C8B-B14F-4D97-AF65-F5344CB8AC3E}">
        <p14:creationId xmlns:p14="http://schemas.microsoft.com/office/powerpoint/2010/main" val="164630644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ladsholder til tekst 3"/>
          <p:cNvSpPr>
            <a:spLocks noGrp="1"/>
          </p:cNvSpPr>
          <p:nvPr>
            <p:ph type="body" sz="quarter" idx="10"/>
          </p:nvPr>
        </p:nvSpPr>
        <p:spPr/>
        <p:txBody>
          <a:bodyPr/>
          <a:lstStyle/>
          <a:p>
            <a:r>
              <a:rPr lang="en-US" dirty="0" smtClean="0"/>
              <a:t>Exercises – 2. day</a:t>
            </a:r>
            <a:endParaRPr lang="en-US" dirty="0"/>
          </a:p>
        </p:txBody>
      </p:sp>
      <p:sp>
        <p:nvSpPr>
          <p:cNvPr id="6" name="Pladsholder til tekst 5"/>
          <p:cNvSpPr>
            <a:spLocks noGrp="1"/>
          </p:cNvSpPr>
          <p:nvPr>
            <p:ph type="body" sz="quarter" idx="11"/>
          </p:nvPr>
        </p:nvSpPr>
        <p:spPr/>
        <p:txBody>
          <a:bodyPr/>
          <a:lstStyle/>
          <a:p>
            <a:r>
              <a:rPr lang="en-US" dirty="0"/>
              <a:t>Some of the initial exercises will be in a group, where the rest should be done individually. However, we recommend you sit together, as part of the exercises are to set up users and work with permissions</a:t>
            </a:r>
            <a:endParaRPr lang="da-DK" dirty="0"/>
          </a:p>
        </p:txBody>
      </p:sp>
    </p:spTree>
    <p:extLst>
      <p:ext uri="{BB962C8B-B14F-4D97-AF65-F5344CB8AC3E}">
        <p14:creationId xmlns:p14="http://schemas.microsoft.com/office/powerpoint/2010/main" val="210482492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ladsholder til tekst 3"/>
          <p:cNvSpPr>
            <a:spLocks noGrp="1"/>
          </p:cNvSpPr>
          <p:nvPr>
            <p:ph type="body" sz="quarter" idx="10"/>
          </p:nvPr>
        </p:nvSpPr>
        <p:spPr>
          <a:xfrm>
            <a:off x="510347" y="669693"/>
            <a:ext cx="8086620" cy="458463"/>
          </a:xfrm>
        </p:spPr>
        <p:txBody>
          <a:bodyPr/>
          <a:lstStyle/>
          <a:p>
            <a:r>
              <a:rPr lang="en-US" dirty="0" smtClean="0"/>
              <a:t>Exercises – Day 2.</a:t>
            </a:r>
            <a:endParaRPr lang="da-DK" dirty="0"/>
          </a:p>
        </p:txBody>
      </p:sp>
      <p:sp>
        <p:nvSpPr>
          <p:cNvPr id="7" name="Pladsholder til indhold 6"/>
          <p:cNvSpPr>
            <a:spLocks noGrp="1"/>
          </p:cNvSpPr>
          <p:nvPr>
            <p:ph sz="quarter" idx="12"/>
          </p:nvPr>
        </p:nvSpPr>
        <p:spPr>
          <a:xfrm>
            <a:off x="510347" y="1507067"/>
            <a:ext cx="8086620" cy="5350932"/>
          </a:xfrm>
        </p:spPr>
        <p:txBody>
          <a:bodyPr>
            <a:normAutofit fontScale="47500" lnSpcReduction="20000"/>
          </a:bodyPr>
          <a:lstStyle/>
          <a:p>
            <a:endParaRPr lang="da-DK" dirty="0"/>
          </a:p>
          <a:p>
            <a:pPr marL="0" indent="0">
              <a:buNone/>
            </a:pPr>
            <a:r>
              <a:rPr lang="en-US" dirty="0" smtClean="0"/>
              <a:t>The </a:t>
            </a:r>
            <a:r>
              <a:rPr lang="en-US" dirty="0"/>
              <a:t>program for today is to compile and run a java program on the Linux machine. Each member of the group should do from task 3. Task 1 can only be done by the root user. </a:t>
            </a:r>
            <a:r>
              <a:rPr lang="en-US" dirty="0" smtClean="0"/>
              <a:t> There </a:t>
            </a:r>
            <a:r>
              <a:rPr lang="en-US" dirty="0"/>
              <a:t>is no Java on the Linux machine. You need to install java on the Linux machine such that all users can compile and run java programs. </a:t>
            </a:r>
          </a:p>
          <a:p>
            <a:endParaRPr lang="da-DK" dirty="0" smtClean="0"/>
          </a:p>
          <a:p>
            <a:pPr marL="0" indent="0">
              <a:buNone/>
            </a:pPr>
            <a:r>
              <a:rPr lang="da-DK" b="1" dirty="0" err="1" smtClean="0"/>
              <a:t>Task</a:t>
            </a:r>
            <a:r>
              <a:rPr lang="da-DK" b="1" dirty="0" smtClean="0"/>
              <a:t> </a:t>
            </a:r>
            <a:r>
              <a:rPr lang="da-DK" b="1" dirty="0"/>
              <a:t>1 </a:t>
            </a:r>
            <a:r>
              <a:rPr lang="da-DK" dirty="0" smtClean="0"/>
              <a:t/>
            </a:r>
            <a:br>
              <a:rPr lang="da-DK" dirty="0" smtClean="0"/>
            </a:br>
            <a:r>
              <a:rPr lang="en-US" dirty="0" smtClean="0"/>
              <a:t>It </a:t>
            </a:r>
            <a:r>
              <a:rPr lang="en-US" dirty="0"/>
              <a:t>is not common practice to log in as root. Instead, one use the command “</a:t>
            </a:r>
            <a:r>
              <a:rPr lang="en-US" dirty="0" err="1"/>
              <a:t>sudo</a:t>
            </a:r>
            <a:r>
              <a:rPr lang="en-US" dirty="0"/>
              <a:t>”. </a:t>
            </a:r>
            <a:r>
              <a:rPr lang="en-US" dirty="0" err="1"/>
              <a:t>Sudo</a:t>
            </a:r>
            <a:r>
              <a:rPr lang="en-US" dirty="0"/>
              <a:t> is a command, which allow a user to do things only root can normally do. However, a user need to be allowed to have this permission, and giving this permission can only be done by root. Log in as root, and give one of the user </a:t>
            </a:r>
            <a:r>
              <a:rPr lang="en-US" dirty="0" err="1"/>
              <a:t>sudo</a:t>
            </a:r>
            <a:r>
              <a:rPr lang="en-US" dirty="0"/>
              <a:t> rights. </a:t>
            </a:r>
          </a:p>
          <a:p>
            <a:endParaRPr lang="da-DK" dirty="0" smtClean="0"/>
          </a:p>
          <a:p>
            <a:pPr marL="0" indent="0">
              <a:buNone/>
            </a:pPr>
            <a:r>
              <a:rPr lang="da-DK" sz="1900" b="1" dirty="0" err="1"/>
              <a:t>Task</a:t>
            </a:r>
            <a:r>
              <a:rPr lang="da-DK" sz="1900" b="1" dirty="0"/>
              <a:t> 2. </a:t>
            </a:r>
            <a:r>
              <a:rPr lang="da-DK" dirty="0" smtClean="0"/>
              <a:t/>
            </a:r>
            <a:br>
              <a:rPr lang="da-DK" dirty="0" smtClean="0"/>
            </a:br>
            <a:r>
              <a:rPr lang="en-US" dirty="0" smtClean="0"/>
              <a:t>The </a:t>
            </a:r>
            <a:r>
              <a:rPr lang="en-US" dirty="0"/>
              <a:t>user who got </a:t>
            </a:r>
            <a:r>
              <a:rPr lang="en-US" dirty="0" err="1"/>
              <a:t>sudo’ers</a:t>
            </a:r>
            <a:r>
              <a:rPr lang="en-US" dirty="0"/>
              <a:t> right need to install java - remember to get the version of java which has the compiler. What is the meaning behind SDK and RTE when talking about java versions, and which one should you get? We suggest getting hold of Java 8. </a:t>
            </a:r>
          </a:p>
          <a:p>
            <a:endParaRPr lang="da-DK" dirty="0" smtClean="0"/>
          </a:p>
          <a:p>
            <a:pPr marL="0" indent="0">
              <a:buNone/>
            </a:pPr>
            <a:r>
              <a:rPr lang="da-DK" sz="1900" b="1" dirty="0" err="1"/>
              <a:t>Task</a:t>
            </a:r>
            <a:r>
              <a:rPr lang="da-DK" sz="1900" b="1" dirty="0"/>
              <a:t> 3. </a:t>
            </a:r>
            <a:r>
              <a:rPr lang="da-DK" dirty="0" smtClean="0"/>
              <a:t/>
            </a:r>
            <a:br>
              <a:rPr lang="da-DK" dirty="0" smtClean="0"/>
            </a:br>
            <a:r>
              <a:rPr lang="en-US" dirty="0" smtClean="0"/>
              <a:t>The </a:t>
            </a:r>
            <a:r>
              <a:rPr lang="en-US" dirty="0"/>
              <a:t>java program we will work with is on Fronter as SendMail.java. You need to get that java program to your Linux account. </a:t>
            </a:r>
          </a:p>
          <a:p>
            <a:endParaRPr lang="da-DK" dirty="0" smtClean="0"/>
          </a:p>
          <a:p>
            <a:pPr marL="0" indent="0">
              <a:buNone/>
            </a:pPr>
            <a:r>
              <a:rPr lang="da-DK" sz="1900" b="1" dirty="0" err="1"/>
              <a:t>Task</a:t>
            </a:r>
            <a:r>
              <a:rPr lang="da-DK" sz="1900" b="1" dirty="0"/>
              <a:t> 4. </a:t>
            </a:r>
            <a:r>
              <a:rPr lang="da-DK" dirty="0" smtClean="0"/>
              <a:t/>
            </a:r>
            <a:br>
              <a:rPr lang="da-DK" dirty="0" smtClean="0"/>
            </a:br>
            <a:r>
              <a:rPr lang="en-US" dirty="0" smtClean="0"/>
              <a:t>The </a:t>
            </a:r>
            <a:r>
              <a:rPr lang="en-US" dirty="0"/>
              <a:t>java program depends on a library (javax.mail.jar) which is not part of the standard distribution. The jar files should be shared between the users in the group, and you should agree on where, and you must place it “the right place”. See http://stackoverflow.com/questions/2707793/the-conventional-location-for-storing-my-java-libraries-and-applications-in-unix and http://www.pathname.com/fhs/pub/fhs-2.3.html for where the right place might be. A user with </a:t>
            </a:r>
            <a:r>
              <a:rPr lang="en-US" dirty="0" err="1"/>
              <a:t>sudo</a:t>
            </a:r>
            <a:r>
              <a:rPr lang="en-US" dirty="0"/>
              <a:t> rights can put the file in its place. Is that place visible to all users by default? </a:t>
            </a:r>
          </a:p>
          <a:p>
            <a:endParaRPr lang="da-DK" dirty="0" smtClean="0"/>
          </a:p>
          <a:p>
            <a:pPr marL="0" indent="0">
              <a:buNone/>
            </a:pPr>
            <a:r>
              <a:rPr lang="da-DK" sz="1900" b="1" dirty="0" err="1"/>
              <a:t>Task</a:t>
            </a:r>
            <a:r>
              <a:rPr lang="da-DK" sz="1900" b="1" dirty="0"/>
              <a:t> </a:t>
            </a:r>
            <a:r>
              <a:rPr lang="da-DK" sz="1900" b="1" dirty="0" smtClean="0"/>
              <a:t>5.</a:t>
            </a:r>
            <a:r>
              <a:rPr lang="da-DK" dirty="0" smtClean="0"/>
              <a:t/>
            </a:r>
            <a:br>
              <a:rPr lang="da-DK" dirty="0" smtClean="0"/>
            </a:br>
            <a:r>
              <a:rPr lang="en-US" dirty="0" smtClean="0"/>
              <a:t>To </a:t>
            </a:r>
            <a:r>
              <a:rPr lang="en-US" dirty="0"/>
              <a:t>compile the java program on the Linux machine, you use the </a:t>
            </a:r>
            <a:r>
              <a:rPr lang="en-US" dirty="0" err="1"/>
              <a:t>javac</a:t>
            </a:r>
            <a:r>
              <a:rPr lang="en-US" dirty="0"/>
              <a:t> (</a:t>
            </a:r>
            <a:r>
              <a:rPr lang="en-US" dirty="0" err="1"/>
              <a:t>javacompile</a:t>
            </a:r>
            <a:r>
              <a:rPr lang="en-US" dirty="0"/>
              <a:t>) command installed in Task 2. The compiler need to be told what file to compile, and where to look for unusual libraries. For this, there it will look in the </a:t>
            </a:r>
            <a:r>
              <a:rPr lang="en-US" dirty="0" err="1"/>
              <a:t>classpath</a:t>
            </a:r>
            <a:r>
              <a:rPr lang="en-US" dirty="0"/>
              <a:t> - what is </a:t>
            </a:r>
            <a:r>
              <a:rPr lang="en-US" dirty="0" err="1"/>
              <a:t>classpath</a:t>
            </a:r>
            <a:r>
              <a:rPr lang="en-US" dirty="0"/>
              <a:t>, how to tell the compiler about it? Finally, compile the java </a:t>
            </a:r>
            <a:r>
              <a:rPr lang="en-US" dirty="0" err="1"/>
              <a:t>sendmail</a:t>
            </a:r>
            <a:r>
              <a:rPr lang="en-US" dirty="0"/>
              <a:t> program. </a:t>
            </a:r>
          </a:p>
          <a:p>
            <a:endParaRPr lang="da-DK" dirty="0" smtClean="0"/>
          </a:p>
          <a:p>
            <a:pPr marL="0" indent="0">
              <a:buNone/>
            </a:pPr>
            <a:r>
              <a:rPr lang="da-DK" sz="1900" b="1" dirty="0" err="1"/>
              <a:t>Task</a:t>
            </a:r>
            <a:r>
              <a:rPr lang="da-DK" sz="1900" b="1" dirty="0"/>
              <a:t> 6. </a:t>
            </a:r>
            <a:r>
              <a:rPr lang="da-DK" dirty="0" smtClean="0"/>
              <a:t/>
            </a:r>
            <a:br>
              <a:rPr lang="da-DK" dirty="0" smtClean="0"/>
            </a:br>
            <a:r>
              <a:rPr lang="en-US" dirty="0" smtClean="0"/>
              <a:t>The </a:t>
            </a:r>
            <a:r>
              <a:rPr lang="en-US" dirty="0" err="1"/>
              <a:t>sendmail</a:t>
            </a:r>
            <a:r>
              <a:rPr lang="en-US" dirty="0"/>
              <a:t> program assumes you will send emails using Gmail. In Gmail you might get an error that you are using a non-secure app for sending email. If you follow the error messages, there is a check-box which allow this kind of mail sending. If you do not have a </a:t>
            </a:r>
            <a:r>
              <a:rPr lang="en-US" dirty="0" smtClean="0"/>
              <a:t>Gmail </a:t>
            </a:r>
            <a:r>
              <a:rPr lang="en-US" dirty="0"/>
              <a:t>account, you can either try to change the program to fit that of your provider - or (easier) make a Gmail account for these exercises. </a:t>
            </a:r>
            <a:r>
              <a:rPr lang="en-US" dirty="0" smtClean="0"/>
              <a:t/>
            </a:r>
            <a:br>
              <a:rPr lang="en-US" dirty="0" smtClean="0"/>
            </a:br>
            <a:r>
              <a:rPr lang="da-DK" dirty="0" smtClean="0"/>
              <a:t>See </a:t>
            </a:r>
            <a:r>
              <a:rPr lang="da-DK" dirty="0"/>
              <a:t>http://</a:t>
            </a:r>
            <a:r>
              <a:rPr lang="da-DK" dirty="0" smtClean="0"/>
              <a:t>www.mkyong.com/java/javamail-api-sending-email-via-gmail-smtp-example/</a:t>
            </a:r>
            <a:br>
              <a:rPr lang="da-DK" dirty="0" smtClean="0"/>
            </a:br>
            <a:r>
              <a:rPr lang="da-DK" dirty="0" smtClean="0"/>
              <a:t>https</a:t>
            </a:r>
            <a:r>
              <a:rPr lang="da-DK" dirty="0"/>
              <a:t>://java.net/projects/javamail/pages/Home </a:t>
            </a:r>
            <a:r>
              <a:rPr lang="da-DK" dirty="0" smtClean="0"/>
              <a:t/>
            </a:r>
            <a:br>
              <a:rPr lang="da-DK" dirty="0" smtClean="0"/>
            </a:br>
            <a:r>
              <a:rPr lang="en-US" dirty="0" smtClean="0"/>
              <a:t>(</a:t>
            </a:r>
            <a:r>
              <a:rPr lang="en-US" dirty="0"/>
              <a:t>need to change the settings in Gmail as: https://support.google.com/accounts/answer/6010255) </a:t>
            </a:r>
          </a:p>
          <a:p>
            <a:endParaRPr lang="da-DK" dirty="0" smtClean="0"/>
          </a:p>
          <a:p>
            <a:pPr marL="0" indent="0">
              <a:buNone/>
            </a:pPr>
            <a:r>
              <a:rPr lang="da-DK" sz="1900" b="1" dirty="0" err="1"/>
              <a:t>Task</a:t>
            </a:r>
            <a:r>
              <a:rPr lang="da-DK" sz="1900" b="1" dirty="0"/>
              <a:t> </a:t>
            </a:r>
            <a:r>
              <a:rPr lang="da-DK" sz="1900" b="1" dirty="0" smtClean="0"/>
              <a:t>7.</a:t>
            </a:r>
            <a:r>
              <a:rPr lang="da-DK" dirty="0" smtClean="0"/>
              <a:t/>
            </a:r>
            <a:br>
              <a:rPr lang="da-DK" dirty="0" smtClean="0"/>
            </a:br>
            <a:r>
              <a:rPr lang="en-US" dirty="0" smtClean="0"/>
              <a:t>Run </a:t>
            </a:r>
            <a:r>
              <a:rPr lang="en-US" dirty="0"/>
              <a:t>the java program to verify that you are able to send an email. Again, to run the java program you need to tell where the external libraries are located - </a:t>
            </a:r>
            <a:r>
              <a:rPr lang="en-US" dirty="0" err="1"/>
              <a:t>classpath</a:t>
            </a:r>
            <a:r>
              <a:rPr lang="en-US" dirty="0"/>
              <a:t> again. </a:t>
            </a:r>
            <a:endParaRPr lang="da-DK" dirty="0"/>
          </a:p>
        </p:txBody>
      </p:sp>
    </p:spTree>
    <p:extLst>
      <p:ext uri="{BB962C8B-B14F-4D97-AF65-F5344CB8AC3E}">
        <p14:creationId xmlns:p14="http://schemas.microsoft.com/office/powerpoint/2010/main" val="29446467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tekst 1"/>
          <p:cNvSpPr>
            <a:spLocks noGrp="1"/>
          </p:cNvSpPr>
          <p:nvPr>
            <p:ph type="body" sz="quarter" idx="10"/>
          </p:nvPr>
        </p:nvSpPr>
        <p:spPr/>
        <p:txBody>
          <a:bodyPr/>
          <a:lstStyle/>
          <a:p>
            <a:r>
              <a:rPr lang="en-US" dirty="0" smtClean="0"/>
              <a:t>Java program</a:t>
            </a:r>
            <a:endParaRPr lang="en-US" dirty="0"/>
          </a:p>
        </p:txBody>
      </p:sp>
      <p:sp>
        <p:nvSpPr>
          <p:cNvPr id="3" name="Pladsholder til indhold 2"/>
          <p:cNvSpPr>
            <a:spLocks noGrp="1"/>
          </p:cNvSpPr>
          <p:nvPr>
            <p:ph sz="quarter" idx="12"/>
          </p:nvPr>
        </p:nvSpPr>
        <p:spPr>
          <a:xfrm>
            <a:off x="510347" y="1813120"/>
            <a:ext cx="8537859" cy="4458096"/>
          </a:xfrm>
        </p:spPr>
        <p:txBody>
          <a:bodyPr/>
          <a:lstStyle/>
          <a:p>
            <a:pPr marL="342900" indent="-342900">
              <a:buFont typeface="+mj-lt"/>
              <a:buAutoNum type="arabicPeriod"/>
            </a:pPr>
            <a:r>
              <a:rPr lang="en-US" dirty="0" smtClean="0"/>
              <a:t>Change the mail server – Google or another one</a:t>
            </a:r>
          </a:p>
          <a:p>
            <a:pPr marL="342900" indent="-342900">
              <a:buFont typeface="+mj-lt"/>
              <a:buAutoNum type="arabicPeriod"/>
            </a:pPr>
            <a:endParaRPr lang="en-US" dirty="0" smtClean="0"/>
          </a:p>
          <a:p>
            <a:pPr marL="342900" indent="-342900">
              <a:buFont typeface="+mj-lt"/>
              <a:buAutoNum type="arabicPeriod"/>
            </a:pPr>
            <a:r>
              <a:rPr lang="en-US" dirty="0" smtClean="0"/>
              <a:t>Change the receiver e-mail to your own e-mail for test</a:t>
            </a:r>
          </a:p>
          <a:p>
            <a:pPr marL="342900" indent="-342900">
              <a:buFont typeface="+mj-lt"/>
              <a:buAutoNum type="arabicPeriod"/>
            </a:pPr>
            <a:r>
              <a:rPr lang="en-US" dirty="0" smtClean="0"/>
              <a:t>Change the receiver e-mail to </a:t>
            </a:r>
            <a:r>
              <a:rPr lang="en-US" dirty="0" err="1" smtClean="0"/>
              <a:t>tuhe@cphbusiness.dk</a:t>
            </a:r>
            <a:r>
              <a:rPr lang="en-US" dirty="0" smtClean="0"/>
              <a:t> for Study Points</a:t>
            </a:r>
            <a:endParaRPr lang="en-US" dirty="0"/>
          </a:p>
          <a:p>
            <a:pPr marL="342900" indent="-342900">
              <a:buFont typeface="+mj-lt"/>
              <a:buAutoNum type="arabicPeriod"/>
            </a:pPr>
            <a:endParaRPr lang="en-US" dirty="0" smtClean="0"/>
          </a:p>
          <a:p>
            <a:pPr marL="342900" indent="-342900">
              <a:buFont typeface="+mj-lt"/>
              <a:buAutoNum type="arabicPeriod"/>
            </a:pPr>
            <a:r>
              <a:rPr lang="en-US" dirty="0" smtClean="0"/>
              <a:t>Place the file in the ”right” folder – could be:</a:t>
            </a:r>
          </a:p>
          <a:p>
            <a:pPr lvl="1"/>
            <a:r>
              <a:rPr lang="en-US" dirty="0" err="1" smtClean="0"/>
              <a:t>javax.mail.jar</a:t>
            </a:r>
            <a:r>
              <a:rPr lang="en-US" dirty="0" smtClean="0"/>
              <a:t> in /</a:t>
            </a:r>
            <a:r>
              <a:rPr lang="en-US" dirty="0" err="1" smtClean="0"/>
              <a:t>usr</a:t>
            </a:r>
            <a:r>
              <a:rPr lang="en-US" dirty="0" smtClean="0"/>
              <a:t>/local/share/java/</a:t>
            </a:r>
          </a:p>
          <a:p>
            <a:pPr lvl="1"/>
            <a:r>
              <a:rPr lang="en-US" dirty="0" err="1" smtClean="0"/>
              <a:t>MailTest.java</a:t>
            </a:r>
            <a:r>
              <a:rPr lang="en-US" dirty="0" smtClean="0"/>
              <a:t> in </a:t>
            </a:r>
            <a:r>
              <a:rPr lang="en-US" dirty="0" err="1" smtClean="0"/>
              <a:t>mailtest</a:t>
            </a:r>
            <a:r>
              <a:rPr lang="en-US" dirty="0" smtClean="0"/>
              <a:t> under your home</a:t>
            </a:r>
            <a:br>
              <a:rPr lang="en-US" dirty="0" smtClean="0"/>
            </a:br>
            <a:endParaRPr lang="en-US" dirty="0" smtClean="0"/>
          </a:p>
          <a:p>
            <a:pPr marL="342900" indent="-342900">
              <a:buFont typeface="+mj-lt"/>
              <a:buAutoNum type="arabicPeriod"/>
            </a:pPr>
            <a:r>
              <a:rPr lang="en-US" dirty="0" smtClean="0"/>
              <a:t>Run the </a:t>
            </a:r>
            <a:r>
              <a:rPr lang="en-US" dirty="0" err="1" smtClean="0"/>
              <a:t>javac</a:t>
            </a:r>
            <a:r>
              <a:rPr lang="en-US" dirty="0" smtClean="0"/>
              <a:t> command</a:t>
            </a:r>
          </a:p>
          <a:p>
            <a:pPr marL="642992" lvl="1" indent="-342900"/>
            <a:r>
              <a:rPr lang="en-US" dirty="0" err="1" smtClean="0"/>
              <a:t>javac</a:t>
            </a:r>
            <a:r>
              <a:rPr lang="en-US" dirty="0" smtClean="0"/>
              <a:t> -</a:t>
            </a:r>
            <a:r>
              <a:rPr lang="en-US" dirty="0" err="1" smtClean="0"/>
              <a:t>cp</a:t>
            </a:r>
            <a:r>
              <a:rPr lang="en-US" dirty="0" smtClean="0"/>
              <a:t> /</a:t>
            </a:r>
            <a:r>
              <a:rPr lang="en-US" dirty="0" err="1" smtClean="0"/>
              <a:t>usr</a:t>
            </a:r>
            <a:r>
              <a:rPr lang="en-US" dirty="0" smtClean="0"/>
              <a:t>/local/share/java/</a:t>
            </a:r>
            <a:r>
              <a:rPr lang="en-US" dirty="0" err="1" smtClean="0"/>
              <a:t>javax.mail.jar</a:t>
            </a:r>
            <a:r>
              <a:rPr lang="en-US" dirty="0" smtClean="0"/>
              <a:t> </a:t>
            </a:r>
            <a:r>
              <a:rPr lang="en-US" dirty="0" err="1" smtClean="0"/>
              <a:t>mailtest</a:t>
            </a:r>
            <a:r>
              <a:rPr lang="en-US" dirty="0" smtClean="0"/>
              <a:t>/</a:t>
            </a:r>
            <a:r>
              <a:rPr lang="en-US" dirty="0" err="1" smtClean="0"/>
              <a:t>MailTest.java</a:t>
            </a:r>
            <a:endParaRPr lang="en-US" dirty="0" smtClean="0"/>
          </a:p>
          <a:p>
            <a:pPr marL="642992" lvl="1" indent="-342900">
              <a:buFont typeface="+mj-lt"/>
              <a:buAutoNum type="arabicPeriod"/>
            </a:pPr>
            <a:endParaRPr lang="en-US" dirty="0" smtClean="0"/>
          </a:p>
          <a:p>
            <a:pPr marL="342900" indent="-342900">
              <a:buFont typeface="+mj-lt"/>
              <a:buAutoNum type="arabicPeriod"/>
            </a:pPr>
            <a:r>
              <a:rPr lang="en-US" dirty="0" smtClean="0"/>
              <a:t>Run the Java command</a:t>
            </a:r>
          </a:p>
          <a:p>
            <a:pPr marL="642992" lvl="1" indent="-342900"/>
            <a:r>
              <a:rPr lang="en-US" dirty="0" smtClean="0"/>
              <a:t>java -</a:t>
            </a:r>
            <a:r>
              <a:rPr lang="en-US" dirty="0" err="1" smtClean="0"/>
              <a:t>cp</a:t>
            </a:r>
            <a:r>
              <a:rPr lang="en-US" dirty="0" smtClean="0"/>
              <a:t> /</a:t>
            </a:r>
            <a:r>
              <a:rPr lang="en-US" dirty="0" err="1" smtClean="0"/>
              <a:t>usr</a:t>
            </a:r>
            <a:r>
              <a:rPr lang="en-US" dirty="0" smtClean="0"/>
              <a:t>/local/share/java/</a:t>
            </a:r>
            <a:r>
              <a:rPr lang="en-US" dirty="0" err="1" smtClean="0"/>
              <a:t>javax.mail.jar</a:t>
            </a:r>
            <a:r>
              <a:rPr lang="en-US" dirty="0" smtClean="0"/>
              <a:t>:. </a:t>
            </a:r>
            <a:r>
              <a:rPr lang="en-US" dirty="0" err="1" smtClean="0"/>
              <a:t>mailtest.MailTest</a:t>
            </a:r>
            <a:r>
              <a:rPr lang="en-US" dirty="0" smtClean="0"/>
              <a:t> </a:t>
            </a:r>
            <a:endParaRPr lang="en-US" dirty="0"/>
          </a:p>
        </p:txBody>
      </p:sp>
    </p:spTree>
    <p:extLst>
      <p:ext uri="{BB962C8B-B14F-4D97-AF65-F5344CB8AC3E}">
        <p14:creationId xmlns:p14="http://schemas.microsoft.com/office/powerpoint/2010/main" val="7764095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tekst 1"/>
          <p:cNvSpPr>
            <a:spLocks noGrp="1"/>
          </p:cNvSpPr>
          <p:nvPr>
            <p:ph type="body" sz="quarter" idx="10"/>
          </p:nvPr>
        </p:nvSpPr>
        <p:spPr/>
        <p:txBody>
          <a:bodyPr/>
          <a:lstStyle/>
          <a:p>
            <a:r>
              <a:rPr lang="da-DK" dirty="0" err="1" smtClean="0"/>
              <a:t>javac</a:t>
            </a:r>
            <a:endParaRPr lang="da-DK" dirty="0"/>
          </a:p>
        </p:txBody>
      </p:sp>
      <p:sp>
        <p:nvSpPr>
          <p:cNvPr id="3" name="Pladsholder til indhold 2"/>
          <p:cNvSpPr>
            <a:spLocks noGrp="1"/>
          </p:cNvSpPr>
          <p:nvPr>
            <p:ph sz="quarter" idx="12"/>
          </p:nvPr>
        </p:nvSpPr>
        <p:spPr>
          <a:xfrm>
            <a:off x="510347" y="1813120"/>
            <a:ext cx="8086620" cy="3773393"/>
          </a:xfrm>
        </p:spPr>
        <p:txBody>
          <a:bodyPr/>
          <a:lstStyle/>
          <a:p>
            <a:pPr marL="0" indent="0">
              <a:buNone/>
            </a:pPr>
            <a:r>
              <a:rPr lang="en-US" dirty="0" err="1" smtClean="0"/>
              <a:t>javac</a:t>
            </a:r>
            <a:r>
              <a:rPr lang="en-US" dirty="0" smtClean="0"/>
              <a:t> is the primary Java compiler, included in the Java Development Kit (JDK) from Oracle Corporation.</a:t>
            </a:r>
          </a:p>
          <a:p>
            <a:pPr marL="0" indent="0">
              <a:buNone/>
            </a:pPr>
            <a:endParaRPr lang="en-US" dirty="0" smtClean="0"/>
          </a:p>
          <a:p>
            <a:pPr marL="0" indent="0">
              <a:buNone/>
            </a:pPr>
            <a:r>
              <a:rPr lang="en-US" dirty="0" smtClean="0"/>
              <a:t>A </a:t>
            </a:r>
            <a:r>
              <a:rPr lang="en-US" b="1" dirty="0" smtClean="0"/>
              <a:t>Java compiler</a:t>
            </a:r>
            <a:r>
              <a:rPr lang="en-US" dirty="0" smtClean="0"/>
              <a:t> is a compiler for the programming language Java. </a:t>
            </a:r>
          </a:p>
          <a:p>
            <a:pPr marL="0" indent="0">
              <a:buNone/>
            </a:pPr>
            <a:endParaRPr lang="en-US" dirty="0" smtClean="0"/>
          </a:p>
          <a:p>
            <a:pPr marL="0" indent="0">
              <a:buNone/>
            </a:pPr>
            <a:r>
              <a:rPr lang="en-US" dirty="0" smtClean="0"/>
              <a:t>The most common form of output from a Java compiler is Java class files containing platform-neutral Java bytecode, but there are also compilers that emit optimized native machine code for a particular hardware/operating system combination.</a:t>
            </a:r>
          </a:p>
          <a:p>
            <a:pPr marL="0" indent="0">
              <a:buNone/>
            </a:pPr>
            <a:endParaRPr lang="en-US" dirty="0"/>
          </a:p>
          <a:p>
            <a:pPr marL="0" lvl="1" indent="0">
              <a:buNone/>
            </a:pPr>
            <a:r>
              <a:rPr lang="en-US" b="1" dirty="0" err="1"/>
              <a:t>javac</a:t>
            </a:r>
            <a:r>
              <a:rPr lang="en-US" dirty="0"/>
              <a:t> -</a:t>
            </a:r>
            <a:r>
              <a:rPr lang="en-US" dirty="0" err="1"/>
              <a:t>cp</a:t>
            </a:r>
            <a:r>
              <a:rPr lang="en-US" dirty="0"/>
              <a:t> /</a:t>
            </a:r>
            <a:r>
              <a:rPr lang="en-US" dirty="0" err="1"/>
              <a:t>usr</a:t>
            </a:r>
            <a:r>
              <a:rPr lang="en-US" dirty="0"/>
              <a:t>/local/share/java/</a:t>
            </a:r>
            <a:r>
              <a:rPr lang="en-US" dirty="0" err="1"/>
              <a:t>javax.mail.jar</a:t>
            </a:r>
            <a:r>
              <a:rPr lang="en-US" dirty="0"/>
              <a:t> </a:t>
            </a:r>
            <a:r>
              <a:rPr lang="en-US" dirty="0" err="1" smtClean="0"/>
              <a:t>mailtest</a:t>
            </a:r>
            <a:r>
              <a:rPr lang="en-US" dirty="0" smtClean="0"/>
              <a:t>/</a:t>
            </a:r>
            <a:r>
              <a:rPr lang="en-US" dirty="0" err="1" smtClean="0"/>
              <a:t>MailTest.java</a:t>
            </a:r>
            <a:endParaRPr lang="en-US" dirty="0" smtClean="0"/>
          </a:p>
          <a:p>
            <a:pPr marL="0" lvl="1" indent="0">
              <a:buNone/>
            </a:pPr>
            <a:endParaRPr lang="en-US" dirty="0"/>
          </a:p>
          <a:p>
            <a:pPr marL="0" lvl="1" indent="0" defTabSz="914400">
              <a:spcBef>
                <a:spcPts val="0"/>
              </a:spcBef>
              <a:buClrTx/>
              <a:buNone/>
            </a:pPr>
            <a:r>
              <a:rPr lang="en-US" sz="1400" b="1" dirty="0"/>
              <a:t>-</a:t>
            </a:r>
            <a:r>
              <a:rPr lang="en-US" sz="1400" b="1" dirty="0" err="1"/>
              <a:t>cp</a:t>
            </a:r>
            <a:r>
              <a:rPr lang="en-US" sz="1400" b="1" dirty="0"/>
              <a:t> </a:t>
            </a:r>
            <a:r>
              <a:rPr lang="en-US" sz="1400" b="1" dirty="0" err="1"/>
              <a:t>classpath</a:t>
            </a:r>
            <a:endParaRPr lang="en-US" sz="1400" b="1" dirty="0"/>
          </a:p>
          <a:p>
            <a:pPr marL="0" lvl="1" indent="0" defTabSz="914400">
              <a:spcBef>
                <a:spcPts val="0"/>
              </a:spcBef>
              <a:buClrTx/>
              <a:buNone/>
            </a:pPr>
            <a:r>
              <a:rPr lang="en-US" sz="1400" dirty="0"/>
              <a:t>Specifies a list of directories, JAR files, and ZIP archives to search for class files. Separate class path entries with semicolons (;). </a:t>
            </a:r>
          </a:p>
          <a:p>
            <a:pPr marL="0" lvl="1" indent="0" defTabSz="914400">
              <a:spcBef>
                <a:spcPts val="0"/>
              </a:spcBef>
              <a:buClrTx/>
              <a:buNone/>
            </a:pPr>
            <a:r>
              <a:rPr lang="en-US" sz="1400" dirty="0"/>
              <a:t>Specifying -</a:t>
            </a:r>
            <a:r>
              <a:rPr lang="en-US" sz="1400" dirty="0" err="1"/>
              <a:t>classpath</a:t>
            </a:r>
            <a:r>
              <a:rPr lang="en-US" sz="1400" dirty="0"/>
              <a:t> or -</a:t>
            </a:r>
            <a:r>
              <a:rPr lang="en-US" sz="1400" dirty="0" err="1"/>
              <a:t>cp</a:t>
            </a:r>
            <a:r>
              <a:rPr lang="en-US" sz="1400" dirty="0"/>
              <a:t> overrides any setting of the CLASSPATH environment variable</a:t>
            </a:r>
            <a:r>
              <a:rPr lang="en-US" dirty="0"/>
              <a:t>.</a:t>
            </a:r>
          </a:p>
          <a:p>
            <a:pPr marL="0" lvl="1" indent="0">
              <a:buNone/>
            </a:pPr>
            <a:endParaRPr lang="en-US" dirty="0"/>
          </a:p>
        </p:txBody>
      </p:sp>
    </p:spTree>
    <p:extLst>
      <p:ext uri="{BB962C8B-B14F-4D97-AF65-F5344CB8AC3E}">
        <p14:creationId xmlns:p14="http://schemas.microsoft.com/office/powerpoint/2010/main" val="16407363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tekst 1"/>
          <p:cNvSpPr>
            <a:spLocks noGrp="1"/>
          </p:cNvSpPr>
          <p:nvPr>
            <p:ph type="body" sz="quarter" idx="10"/>
          </p:nvPr>
        </p:nvSpPr>
        <p:spPr/>
        <p:txBody>
          <a:bodyPr/>
          <a:lstStyle/>
          <a:p>
            <a:r>
              <a:rPr lang="da-DK" dirty="0" err="1" smtClean="0"/>
              <a:t>java</a:t>
            </a:r>
            <a:endParaRPr lang="da-DK" dirty="0"/>
          </a:p>
        </p:txBody>
      </p:sp>
      <p:sp>
        <p:nvSpPr>
          <p:cNvPr id="3" name="Pladsholder til indhold 2"/>
          <p:cNvSpPr>
            <a:spLocks noGrp="1"/>
          </p:cNvSpPr>
          <p:nvPr>
            <p:ph sz="quarter" idx="12"/>
          </p:nvPr>
        </p:nvSpPr>
        <p:spPr>
          <a:xfrm>
            <a:off x="510347" y="2116874"/>
            <a:ext cx="8442064" cy="4492931"/>
          </a:xfrm>
        </p:spPr>
        <p:txBody>
          <a:bodyPr/>
          <a:lstStyle/>
          <a:p>
            <a:pPr marL="0" indent="0" defTabSz="914400">
              <a:spcBef>
                <a:spcPts val="0"/>
              </a:spcBef>
              <a:buClrTx/>
              <a:buNone/>
            </a:pPr>
            <a:r>
              <a:rPr lang="en-US" dirty="0" smtClean="0"/>
              <a:t>The java command starts a Java application. It does this by starting a Java runtime environment, loading a specified class, and calling that class's main method.</a:t>
            </a:r>
            <a:endParaRPr lang="en-US" dirty="0"/>
          </a:p>
          <a:p>
            <a:pPr marL="0" indent="0" defTabSz="914400">
              <a:spcBef>
                <a:spcPts val="0"/>
              </a:spcBef>
              <a:buClrTx/>
              <a:buNone/>
            </a:pPr>
            <a:endParaRPr lang="en-US" dirty="0" smtClean="0"/>
          </a:p>
          <a:p>
            <a:pPr marL="0" lvl="1" indent="0" defTabSz="914400">
              <a:spcBef>
                <a:spcPts val="0"/>
              </a:spcBef>
              <a:buClrTx/>
              <a:buNone/>
            </a:pPr>
            <a:r>
              <a:rPr lang="en-US" b="1" dirty="0"/>
              <a:t>java</a:t>
            </a:r>
            <a:r>
              <a:rPr lang="en-US" dirty="0"/>
              <a:t> -</a:t>
            </a:r>
            <a:r>
              <a:rPr lang="en-US" dirty="0" err="1"/>
              <a:t>cp</a:t>
            </a:r>
            <a:r>
              <a:rPr lang="en-US" dirty="0"/>
              <a:t> /</a:t>
            </a:r>
            <a:r>
              <a:rPr lang="en-US" dirty="0" err="1"/>
              <a:t>usr</a:t>
            </a:r>
            <a:r>
              <a:rPr lang="en-US" dirty="0"/>
              <a:t>/local/share/java/</a:t>
            </a:r>
            <a:r>
              <a:rPr lang="en-US" dirty="0" err="1"/>
              <a:t>javax.mail.jar</a:t>
            </a:r>
            <a:r>
              <a:rPr lang="en-US" dirty="0"/>
              <a:t>:. </a:t>
            </a:r>
            <a:r>
              <a:rPr lang="en-US" dirty="0" err="1"/>
              <a:t>mailtest.MailTest</a:t>
            </a:r>
            <a:r>
              <a:rPr lang="en-US" dirty="0"/>
              <a:t> </a:t>
            </a:r>
            <a:endParaRPr lang="en-US" dirty="0" smtClean="0"/>
          </a:p>
          <a:p>
            <a:pPr marL="0" lvl="1" indent="0" defTabSz="914400">
              <a:spcBef>
                <a:spcPts val="0"/>
              </a:spcBef>
              <a:buClrTx/>
              <a:buNone/>
            </a:pPr>
            <a:endParaRPr lang="en-US" dirty="0"/>
          </a:p>
          <a:p>
            <a:pPr marL="0" lvl="0" indent="0" defTabSz="914400">
              <a:spcBef>
                <a:spcPts val="0"/>
              </a:spcBef>
              <a:buClrTx/>
              <a:buNone/>
            </a:pPr>
            <a:r>
              <a:rPr lang="en-US" dirty="0"/>
              <a:t>A Java application can accept any number of arguments from the command line. This allows the user to specify configuration information when the application is launched</a:t>
            </a:r>
            <a:r>
              <a:rPr lang="en-US" dirty="0" smtClean="0"/>
              <a:t>.</a:t>
            </a:r>
          </a:p>
          <a:p>
            <a:pPr marL="0" lvl="1" indent="0" defTabSz="914400">
              <a:spcBef>
                <a:spcPts val="0"/>
              </a:spcBef>
              <a:buClrTx/>
              <a:buNone/>
            </a:pPr>
            <a:endParaRPr lang="en-US" dirty="0"/>
          </a:p>
          <a:p>
            <a:pPr marL="0" lvl="1" indent="0" defTabSz="914400">
              <a:spcBef>
                <a:spcPts val="0"/>
              </a:spcBef>
              <a:buClrTx/>
              <a:buNone/>
            </a:pPr>
            <a:r>
              <a:rPr lang="en-US" sz="1795" b="1" dirty="0"/>
              <a:t>-</a:t>
            </a:r>
            <a:r>
              <a:rPr lang="en-US" sz="1795" b="1" dirty="0" err="1"/>
              <a:t>cp</a:t>
            </a:r>
            <a:r>
              <a:rPr lang="en-US" sz="1795" b="1" dirty="0"/>
              <a:t> </a:t>
            </a:r>
            <a:r>
              <a:rPr lang="en-US" sz="1795" b="1" dirty="0" err="1" smtClean="0"/>
              <a:t>classpath</a:t>
            </a:r>
            <a:endParaRPr lang="en-US" sz="1795" b="1" dirty="0" smtClean="0"/>
          </a:p>
          <a:p>
            <a:pPr marL="0" lvl="1" indent="0" defTabSz="914400">
              <a:spcBef>
                <a:spcPts val="0"/>
              </a:spcBef>
              <a:buClrTx/>
              <a:buNone/>
            </a:pPr>
            <a:r>
              <a:rPr lang="en-US" sz="1795" dirty="0" smtClean="0"/>
              <a:t>Specifies </a:t>
            </a:r>
            <a:r>
              <a:rPr lang="en-US" sz="1795" dirty="0"/>
              <a:t>a list of directories, JAR files, and ZIP archives to search for class files. Separate class path entries with semicolons (;). </a:t>
            </a:r>
            <a:endParaRPr lang="en-US" sz="1795" dirty="0" smtClean="0"/>
          </a:p>
          <a:p>
            <a:pPr marL="0" lvl="1" indent="0" defTabSz="914400">
              <a:spcBef>
                <a:spcPts val="0"/>
              </a:spcBef>
              <a:buClrTx/>
              <a:buNone/>
            </a:pPr>
            <a:r>
              <a:rPr lang="en-US" sz="1795" dirty="0" smtClean="0"/>
              <a:t>Specifying</a:t>
            </a:r>
            <a:r>
              <a:rPr lang="en-US" sz="1795" dirty="0"/>
              <a:t> -</a:t>
            </a:r>
            <a:r>
              <a:rPr lang="en-US" sz="1795" dirty="0" err="1"/>
              <a:t>classpath</a:t>
            </a:r>
            <a:r>
              <a:rPr lang="en-US" sz="1795" dirty="0"/>
              <a:t> or -</a:t>
            </a:r>
            <a:r>
              <a:rPr lang="en-US" sz="1795" dirty="0" err="1"/>
              <a:t>cp</a:t>
            </a:r>
            <a:r>
              <a:rPr lang="en-US" sz="1795" dirty="0"/>
              <a:t> overrides any setting </a:t>
            </a:r>
            <a:r>
              <a:rPr lang="en-US" sz="1795" dirty="0" smtClean="0"/>
              <a:t>of the</a:t>
            </a:r>
            <a:r>
              <a:rPr lang="en-US" sz="1795" dirty="0"/>
              <a:t> </a:t>
            </a:r>
            <a:r>
              <a:rPr lang="en-US" sz="1795" dirty="0" smtClean="0"/>
              <a:t>CLASSPATH</a:t>
            </a:r>
            <a:r>
              <a:rPr lang="en-US" sz="1795" dirty="0"/>
              <a:t> </a:t>
            </a:r>
            <a:r>
              <a:rPr lang="en-US" sz="1795" dirty="0" smtClean="0"/>
              <a:t>environment variable</a:t>
            </a:r>
            <a:r>
              <a:rPr lang="en-US" dirty="0"/>
              <a:t>.</a:t>
            </a:r>
          </a:p>
          <a:p>
            <a:pPr marL="0" lvl="1" indent="0" defTabSz="914400">
              <a:spcBef>
                <a:spcPts val="0"/>
              </a:spcBef>
              <a:buClrTx/>
              <a:buNone/>
            </a:pPr>
            <a:endParaRPr lang="en-US" dirty="0"/>
          </a:p>
          <a:p>
            <a:pPr marL="0" indent="0" defTabSz="914400">
              <a:spcBef>
                <a:spcPts val="0"/>
              </a:spcBef>
              <a:buClrTx/>
              <a:buNone/>
            </a:pPr>
            <a:endParaRPr lang="en-US" dirty="0"/>
          </a:p>
        </p:txBody>
      </p:sp>
    </p:spTree>
    <p:extLst>
      <p:ext uri="{BB962C8B-B14F-4D97-AF65-F5344CB8AC3E}">
        <p14:creationId xmlns:p14="http://schemas.microsoft.com/office/powerpoint/2010/main" val="17146755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ladsholder til tekst 3"/>
          <p:cNvSpPr>
            <a:spLocks noGrp="1"/>
          </p:cNvSpPr>
          <p:nvPr>
            <p:ph type="body" sz="quarter" idx="10"/>
          </p:nvPr>
        </p:nvSpPr>
        <p:spPr/>
        <p:txBody>
          <a:bodyPr/>
          <a:lstStyle/>
          <a:p>
            <a:r>
              <a:rPr lang="en-US" dirty="0" smtClean="0"/>
              <a:t>Exercises – 3. day</a:t>
            </a:r>
            <a:endParaRPr lang="en-US" dirty="0"/>
          </a:p>
        </p:txBody>
      </p:sp>
      <p:sp>
        <p:nvSpPr>
          <p:cNvPr id="6" name="Pladsholder til tekst 5"/>
          <p:cNvSpPr>
            <a:spLocks noGrp="1"/>
          </p:cNvSpPr>
          <p:nvPr>
            <p:ph type="body" sz="quarter" idx="11"/>
          </p:nvPr>
        </p:nvSpPr>
        <p:spPr/>
        <p:txBody>
          <a:bodyPr/>
          <a:lstStyle/>
          <a:p>
            <a:r>
              <a:rPr lang="en-US" dirty="0"/>
              <a:t>Some of the initial exercises will be in a group, where the rest should be done individually. However, we recommend you sit together, as part of the exercises are to set up users and work with permissions</a:t>
            </a:r>
            <a:endParaRPr lang="da-DK" dirty="0"/>
          </a:p>
        </p:txBody>
      </p:sp>
    </p:spTree>
    <p:extLst>
      <p:ext uri="{BB962C8B-B14F-4D97-AF65-F5344CB8AC3E}">
        <p14:creationId xmlns:p14="http://schemas.microsoft.com/office/powerpoint/2010/main" val="13591544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ladsholder til tekst 3"/>
          <p:cNvSpPr>
            <a:spLocks noGrp="1"/>
          </p:cNvSpPr>
          <p:nvPr>
            <p:ph type="body" sz="quarter" idx="10"/>
          </p:nvPr>
        </p:nvSpPr>
        <p:spPr/>
        <p:txBody>
          <a:bodyPr/>
          <a:lstStyle/>
          <a:p>
            <a:r>
              <a:rPr lang="da-DK" dirty="0"/>
              <a:t>Linux </a:t>
            </a:r>
            <a:r>
              <a:rPr lang="da-DK" dirty="0" err="1"/>
              <a:t>Tutorial</a:t>
            </a:r>
            <a:r>
              <a:rPr lang="da-DK" dirty="0"/>
              <a:t> - 13. </a:t>
            </a:r>
            <a:r>
              <a:rPr lang="da-DK" dirty="0" err="1"/>
              <a:t>Bash</a:t>
            </a:r>
            <a:r>
              <a:rPr lang="da-DK" dirty="0"/>
              <a:t> </a:t>
            </a:r>
            <a:r>
              <a:rPr lang="da-DK" dirty="0" smtClean="0"/>
              <a:t>Scripting</a:t>
            </a:r>
            <a:endParaRPr lang="da-DK" dirty="0"/>
          </a:p>
        </p:txBody>
      </p:sp>
      <p:sp>
        <p:nvSpPr>
          <p:cNvPr id="5" name="Pladsholder til indhold 4"/>
          <p:cNvSpPr>
            <a:spLocks noGrp="1"/>
          </p:cNvSpPr>
          <p:nvPr>
            <p:ph sz="quarter" idx="12"/>
          </p:nvPr>
        </p:nvSpPr>
        <p:spPr>
          <a:xfrm>
            <a:off x="510347" y="1584961"/>
            <a:ext cx="8086620" cy="4305308"/>
          </a:xfrm>
        </p:spPr>
        <p:txBody>
          <a:bodyPr/>
          <a:lstStyle/>
          <a:p>
            <a:pPr marL="0" lvl="0" indent="0" defTabSz="914400">
              <a:spcBef>
                <a:spcPts val="0"/>
              </a:spcBef>
              <a:buClrTx/>
              <a:buNone/>
            </a:pPr>
            <a:r>
              <a:rPr lang="da-DK" dirty="0">
                <a:hlinkClick r:id="rId2"/>
              </a:rPr>
              <a:t>http://</a:t>
            </a:r>
            <a:r>
              <a:rPr lang="da-DK" dirty="0" smtClean="0">
                <a:hlinkClick r:id="rId2"/>
              </a:rPr>
              <a:t>ryanstutorials.net/linuxtutorial/scripting.php</a:t>
            </a:r>
            <a:r>
              <a:rPr lang="da-DK" dirty="0" smtClean="0"/>
              <a:t> </a:t>
            </a:r>
            <a:endParaRPr lang="da-DK" dirty="0"/>
          </a:p>
        </p:txBody>
      </p:sp>
      <p:pic>
        <p:nvPicPr>
          <p:cNvPr id="9" name="Billede 8"/>
          <p:cNvPicPr>
            <a:picLocks noChangeAspect="1"/>
          </p:cNvPicPr>
          <p:nvPr/>
        </p:nvPicPr>
        <p:blipFill rotWithShape="1">
          <a:blip r:embed="rId3">
            <a:extLst>
              <a:ext uri="{28A0092B-C50C-407E-A947-70E740481C1C}">
                <a14:useLocalDpi xmlns:a14="http://schemas.microsoft.com/office/drawing/2010/main" val="0"/>
              </a:ext>
            </a:extLst>
          </a:blip>
          <a:srcRect l="9143" t="12087" r="11142" b="17971"/>
          <a:stretch/>
        </p:blipFill>
        <p:spPr>
          <a:xfrm>
            <a:off x="1454331" y="2081349"/>
            <a:ext cx="7289074" cy="4606834"/>
          </a:xfrm>
          <a:prstGeom prst="rect">
            <a:avLst/>
          </a:prstGeom>
        </p:spPr>
      </p:pic>
    </p:spTree>
    <p:extLst>
      <p:ext uri="{BB962C8B-B14F-4D97-AF65-F5344CB8AC3E}">
        <p14:creationId xmlns:p14="http://schemas.microsoft.com/office/powerpoint/2010/main" val="8255827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ladsholder til tekst 3"/>
          <p:cNvSpPr>
            <a:spLocks noGrp="1"/>
          </p:cNvSpPr>
          <p:nvPr>
            <p:ph type="body" sz="quarter" idx="10"/>
          </p:nvPr>
        </p:nvSpPr>
        <p:spPr>
          <a:xfrm>
            <a:off x="510347" y="669693"/>
            <a:ext cx="8086620" cy="458463"/>
          </a:xfrm>
        </p:spPr>
        <p:txBody>
          <a:bodyPr/>
          <a:lstStyle/>
          <a:p>
            <a:r>
              <a:rPr lang="en-US" dirty="0" smtClean="0"/>
              <a:t>Exercises – Study Point</a:t>
            </a:r>
            <a:endParaRPr lang="en-US" dirty="0"/>
          </a:p>
        </p:txBody>
      </p:sp>
      <p:sp>
        <p:nvSpPr>
          <p:cNvPr id="7" name="Pladsholder til indhold 6"/>
          <p:cNvSpPr>
            <a:spLocks noGrp="1"/>
          </p:cNvSpPr>
          <p:nvPr>
            <p:ph sz="quarter" idx="12"/>
          </p:nvPr>
        </p:nvSpPr>
        <p:spPr>
          <a:xfrm>
            <a:off x="510347" y="1263006"/>
            <a:ext cx="8086620" cy="4886697"/>
          </a:xfrm>
        </p:spPr>
        <p:txBody>
          <a:bodyPr>
            <a:normAutofit/>
          </a:bodyPr>
          <a:lstStyle/>
          <a:p>
            <a:pPr marL="342900" lvl="0" indent="-342900">
              <a:buFont typeface="+mj-lt"/>
              <a:buAutoNum type="arabicPeriod"/>
            </a:pPr>
            <a:r>
              <a:rPr lang="en-US" dirty="0" smtClean="0"/>
              <a:t>Read part 13 in Linux bash tutorial</a:t>
            </a:r>
            <a:br>
              <a:rPr lang="en-US" dirty="0" smtClean="0"/>
            </a:br>
            <a:r>
              <a:rPr lang="da-DK" dirty="0">
                <a:hlinkClick r:id="rId2"/>
              </a:rPr>
              <a:t>http://</a:t>
            </a:r>
            <a:r>
              <a:rPr lang="da-DK" dirty="0" smtClean="0">
                <a:hlinkClick r:id="rId2"/>
              </a:rPr>
              <a:t>ryanstutorials.net/linuxtutorial/scripting.php</a:t>
            </a:r>
            <a:r>
              <a:rPr lang="en-US" dirty="0" smtClean="0"/>
              <a:t/>
            </a:r>
            <a:br>
              <a:rPr lang="en-US" dirty="0" smtClean="0"/>
            </a:br>
            <a:endParaRPr lang="en-US" dirty="0" smtClean="0"/>
          </a:p>
          <a:p>
            <a:pPr marL="342900" indent="-342900">
              <a:buFont typeface="+mj-lt"/>
              <a:buAutoNum type="arabicPeriod"/>
            </a:pPr>
            <a:r>
              <a:rPr lang="en-US" dirty="0"/>
              <a:t>Write a simple shell script that can translate mail program</a:t>
            </a:r>
          </a:p>
          <a:p>
            <a:pPr marL="342900" indent="-342900">
              <a:buFont typeface="+mj-lt"/>
              <a:buAutoNum type="arabicPeriod"/>
            </a:pPr>
            <a:r>
              <a:rPr lang="en-US" dirty="0"/>
              <a:t>Must mail program read from standard in, or to be read from a file</a:t>
            </a:r>
            <a:r>
              <a:rPr lang="en-US" dirty="0" smtClean="0"/>
              <a:t>?</a:t>
            </a:r>
          </a:p>
          <a:p>
            <a:pPr marL="342900" indent="-342900">
              <a:buFont typeface="+mj-lt"/>
              <a:buAutoNum type="arabicPeriod"/>
            </a:pPr>
            <a:endParaRPr lang="en-US" dirty="0"/>
          </a:p>
          <a:p>
            <a:pPr marL="342900" indent="-342900">
              <a:buFont typeface="+mj-lt"/>
              <a:buAutoNum type="arabicPeriod"/>
            </a:pPr>
            <a:r>
              <a:rPr lang="en-GB" dirty="0" smtClean="0"/>
              <a:t>You get Study Point when I get an e-mail from the remote server</a:t>
            </a:r>
            <a:br>
              <a:rPr lang="en-GB" dirty="0" smtClean="0"/>
            </a:br>
            <a:r>
              <a:rPr lang="en-GB" dirty="0" smtClean="0"/>
              <a:t>E-mail is </a:t>
            </a:r>
            <a:r>
              <a:rPr lang="en-GB" dirty="0" smtClean="0">
                <a:hlinkClick r:id="rId3"/>
              </a:rPr>
              <a:t>koe@cphbusiness.dk</a:t>
            </a:r>
            <a:r>
              <a:rPr lang="en-GB" dirty="0" smtClean="0"/>
              <a:t> </a:t>
            </a:r>
            <a:endParaRPr lang="en-GB" dirty="0" smtClean="0"/>
          </a:p>
          <a:p>
            <a:pPr marL="342900" indent="-342900">
              <a:buFont typeface="+mj-lt"/>
              <a:buAutoNum type="arabicPeriod"/>
            </a:pPr>
            <a:endParaRPr lang="da-DK" dirty="0"/>
          </a:p>
        </p:txBody>
      </p:sp>
    </p:spTree>
    <p:extLst>
      <p:ext uri="{BB962C8B-B14F-4D97-AF65-F5344CB8AC3E}">
        <p14:creationId xmlns:p14="http://schemas.microsoft.com/office/powerpoint/2010/main" val="2728968189"/>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UUID" val="{68CDC9C2-7C49-4929-9FE0-55E9A7BE7F3F}"/>
  <p:tag name="ISPRING_RESOURCE_FOLDER" val="C:\Users\Tue\Dropbox\CPHbusiness\Datamatiker\Operativsystemer\Linux Ubuntu\Dag_1\"/>
  <p:tag name="ISPRING_PRESENTATION_PATH" val="C:\Users\Tue\Dropbox\CPHbusiness\Datamatiker\Operativsystemer\Linux Ubuntu\Dag_1.pptx"/>
  <p:tag name="ISPRING_PROJECT_FOLDER_UPDATED" val="1"/>
  <p:tag name="ISPRING_RESOURCE_PATHS_HASH_PRESENTER" val="49a1fddb3abef5af9a2f6cf525abc3cbef4a03"/>
</p:tagLst>
</file>

<file path=ppt/theme/theme1.xml><?xml version="1.0" encoding="utf-8"?>
<a:theme xmlns:a="http://schemas.openxmlformats.org/drawingml/2006/main" name="cph">
  <a:themeElements>
    <a:clrScheme name="Kontor">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ont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ont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cph_Business" id="{B182D0E0-5F0C-4327-BFCF-618CE1F06C1D}" vid="{E32B3180-6017-4E03-ABB2-44B3014A0013}"/>
    </a:ext>
  </a:extLst>
</a:theme>
</file>

<file path=ppt/theme/theme2.xml><?xml version="1.0" encoding="utf-8"?>
<a:theme xmlns:a="http://schemas.openxmlformats.org/drawingml/2006/main" name="Office-tema">
  <a:themeElements>
    <a:clrScheme name="Kontor">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Kontor">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ont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4459</TotalTime>
  <Words>279</Words>
  <Application>Microsoft Macintosh PowerPoint</Application>
  <PresentationFormat>On-screen Show (4:3)</PresentationFormat>
  <Paragraphs>80</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Calibri</vt:lpstr>
      <vt:lpstr>Verdana</vt:lpstr>
      <vt:lpstr>Wingdings</vt:lpstr>
      <vt:lpstr>Arial</vt:lpstr>
      <vt:lpstr>cph</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PowerPoint-præsentation</dc:title>
  <dc:creator>Tue Hellstern (TUHE - Pers. - TR - KN)</dc:creator>
  <cp:lastModifiedBy>Kasper Oesterbye</cp:lastModifiedBy>
  <cp:revision>104</cp:revision>
  <dcterms:created xsi:type="dcterms:W3CDTF">2015-11-25T12:39:40Z</dcterms:created>
  <dcterms:modified xsi:type="dcterms:W3CDTF">2016-05-22T14:51:36Z</dcterms:modified>
</cp:coreProperties>
</file>