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31" autoAdjust="0"/>
  </p:normalViewPr>
  <p:slideViewPr>
    <p:cSldViewPr snapToGrid="0" snapToObjects="1">
      <p:cViewPr varScale="1">
        <p:scale>
          <a:sx n="93" d="100"/>
          <a:sy n="93" d="100"/>
        </p:scale>
        <p:origin x="1440" y="208"/>
      </p:cViewPr>
      <p:guideLst>
        <p:guide orient="horz" pos="2347"/>
        <p:guide pos="3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vRWcx7dT8g" TargetMode="External"/><Relationship Id="rId4" Type="http://schemas.openxmlformats.org/officeDocument/2006/relationships/hyperlink" Target="https://www.lynda.com/Developer-Network-Administration-tutorials/Welcome/189066/365610-4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lakesmith.me/2010/02/08/understanding-public-key-private-key-concept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igitalocean.com/community/tutorials/understanding-the-ssh-encryption-and-connection-process" TargetMode="External"/><Relationship Id="rId3" Type="http://schemas.openxmlformats.org/officeDocument/2006/relationships/hyperlink" Target="https://en.wikipedia.org/wiki/Public-key_crypt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 smtClean="0"/>
              <a:t>SSH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423999"/>
            <a:ext cx="7294728" cy="2380453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err="1" smtClean="0">
                <a:solidFill>
                  <a:schemeClr val="bg1"/>
                </a:solidFill>
              </a:rPr>
              <a:t>Powerpoint</a:t>
            </a:r>
            <a:r>
              <a:rPr lang="da-DK" sz="1400" dirty="0" smtClean="0">
                <a:solidFill>
                  <a:schemeClr val="bg1"/>
                </a:solidFill>
              </a:rPr>
              <a:t> 09. 05. 12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Using SSH </a:t>
            </a:r>
            <a:r>
              <a:rPr lang="da-DK" dirty="0" err="1" smtClean="0"/>
              <a:t>keys</a:t>
            </a:r>
            <a:r>
              <a:rPr lang="da-DK" dirty="0" smtClean="0"/>
              <a:t>	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recommend looking at this page: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err="1">
                <a:hlinkClick r:id="rId2"/>
              </a:rPr>
              <a:t>blakesmith.me</a:t>
            </a:r>
            <a:r>
              <a:rPr lang="en-US" sz="1600" dirty="0">
                <a:hlinkClick r:id="rId2"/>
              </a:rPr>
              <a:t>/2010/02/08/understanding-public-key-private-key-</a:t>
            </a:r>
            <a:r>
              <a:rPr lang="en-US" sz="1600" dirty="0" err="1">
                <a:hlinkClick r:id="rId2"/>
              </a:rPr>
              <a:t>concepts.html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Also, this video explain it 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https://www.youtube.com/watch?v=</a:t>
            </a:r>
            <a:r>
              <a:rPr lang="en-US" sz="1600" dirty="0" smtClean="0">
                <a:hlinkClick r:id="rId3"/>
              </a:rPr>
              <a:t>svRWcx7dT8g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 smtClean="0"/>
              <a:t>There is a longer story on SSH on </a:t>
            </a:r>
            <a:r>
              <a:rPr lang="en-US" dirty="0" err="1" smtClean="0"/>
              <a:t>Lynda.com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www.lynda.com</a:t>
            </a:r>
            <a:r>
              <a:rPr lang="en-US" sz="1600" dirty="0">
                <a:hlinkClick r:id="rId4"/>
              </a:rPr>
              <a:t>/Developer-Network-Administration-tutorials/Welcome/189066/365610-4.html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Public and private 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4420112"/>
            <a:ext cx="9602787" cy="2444237"/>
          </a:xfrm>
        </p:spPr>
        <p:txBody>
          <a:bodyPr/>
          <a:lstStyle/>
          <a:p>
            <a:r>
              <a:rPr lang="en-US" sz="2000" dirty="0" smtClean="0"/>
              <a:t>You store the private key on your computer</a:t>
            </a:r>
            <a:endParaRPr lang="en-US" sz="2000" dirty="0"/>
          </a:p>
          <a:p>
            <a:r>
              <a:rPr lang="en-US" sz="2000" dirty="0" smtClean="0"/>
              <a:t>The public key is placed on the remote computer </a:t>
            </a:r>
          </a:p>
          <a:p>
            <a:r>
              <a:rPr lang="en-US" sz="2000" dirty="0" smtClean="0"/>
              <a:t>You can place the public key on many computers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1" y="1092030"/>
            <a:ext cx="431800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28" y="831396"/>
            <a:ext cx="3369592" cy="3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Encryption principle of 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private can be decrypted by public key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A message encrypted using public can be decrypted using private key</a:t>
            </a:r>
          </a:p>
          <a:p>
            <a:pPr defTabSz="914400">
              <a:spcBef>
                <a:spcPts val="0"/>
              </a:spcBef>
              <a:buClrTx/>
            </a:pPr>
            <a:endParaRPr lang="en-US" dirty="0" smtClean="0"/>
          </a:p>
          <a:p>
            <a:pPr marL="0" indent="0" defTabSz="914400">
              <a:spcBef>
                <a:spcPts val="0"/>
              </a:spcBef>
              <a:buClrTx/>
              <a:buNone/>
            </a:pPr>
            <a:r>
              <a:rPr lang="en-US" dirty="0" smtClean="0"/>
              <a:t>Assume two parties A and B each has their private key, and the public key of the other.</a:t>
            </a:r>
          </a:p>
          <a:p>
            <a:pPr marL="0" indent="0" defTabSz="914400">
              <a:spcBef>
                <a:spcPts val="0"/>
              </a:spcBef>
              <a:buClrTx/>
              <a:buNone/>
            </a:pPr>
            <a:endParaRPr lang="en-US" dirty="0"/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A send a message to B which only B can read?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How can B be sure the message is from A?</a:t>
            </a:r>
          </a:p>
          <a:p>
            <a:pPr marL="514350" indent="-514350" defTabSz="9144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/>
              <a:t>(hard) – if B does not have A’s public key, how can B be sure a message is from 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1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Ressources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www.digitalocean.com/community/tutorials/understanding-the-ssh-encryption-and-connection-process</a:t>
            </a:r>
            <a:endParaRPr lang="en-US" sz="1800" dirty="0" smtClean="0"/>
          </a:p>
          <a:p>
            <a:pPr defTabSz="914400">
              <a:spcBef>
                <a:spcPts val="0"/>
              </a:spcBef>
              <a:buClrTx/>
            </a:pPr>
            <a:r>
              <a:rPr lang="en-US" sz="1800" dirty="0">
                <a:hlinkClick r:id="rId3"/>
              </a:rPr>
              <a:t>https://</a:t>
            </a:r>
            <a:r>
              <a:rPr lang="en-US" sz="1800" dirty="0" err="1">
                <a:hlinkClick r:id="rId3"/>
              </a:rPr>
              <a:t>en.wikipedia.org</a:t>
            </a:r>
            <a:r>
              <a:rPr lang="en-US" sz="1800" dirty="0">
                <a:hlinkClick r:id="rId3"/>
              </a:rPr>
              <a:t>/wiki/Public-</a:t>
            </a:r>
            <a:r>
              <a:rPr lang="en-US" sz="1800" dirty="0" err="1">
                <a:hlinkClick r:id="rId3"/>
              </a:rPr>
              <a:t>key_cryptography</a:t>
            </a:r>
            <a:endParaRPr lang="en-US" sz="18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Exercise </a:t>
            </a:r>
            <a:r>
              <a:rPr lang="en-US" sz="2400" smtClean="0"/>
              <a:t>for </a:t>
            </a:r>
            <a:r>
              <a:rPr lang="en-US" sz="2400" smtClean="0"/>
              <a:t>Wednesday:</a:t>
            </a:r>
            <a:endParaRPr lang="en-US" sz="2400" dirty="0" smtClean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Prepare a sequence diagram showing what communication takes place between the local machine and the machine on digital ocean when establishing a </a:t>
            </a:r>
            <a:r>
              <a:rPr lang="en-US" sz="2400" dirty="0" err="1" smtClean="0"/>
              <a:t>ssh</a:t>
            </a:r>
            <a:r>
              <a:rPr lang="en-US" sz="2400" dirty="0" smtClean="0"/>
              <a:t> connection.</a:t>
            </a:r>
          </a:p>
          <a:p>
            <a:pPr marL="0" lvl="0" indent="0" defTabSz="914400">
              <a:spcBef>
                <a:spcPts val="0"/>
              </a:spcBef>
              <a:buClrTx/>
              <a:buNone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</a:pPr>
            <a:r>
              <a:rPr lang="en-US" sz="2400" dirty="0" smtClean="0"/>
              <a:t>The diagram can be on </a:t>
            </a:r>
            <a:r>
              <a:rPr lang="en-US" sz="2400" dirty="0"/>
              <a:t>a slide, on paper – just something outside of your </a:t>
            </a:r>
            <a:r>
              <a:rPr lang="en-US" sz="2400" dirty="0" smtClean="0"/>
              <a:t>head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-k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Cphbusiness-koe.potx</Template>
  <TotalTime>219</TotalTime>
  <Words>221</Words>
  <Application>Microsoft Macintosh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Cphbusiness-koe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Martin</dc:creator>
  <cp:lastModifiedBy>Kasper Oesterbye</cp:lastModifiedBy>
  <cp:revision>24</cp:revision>
  <dcterms:created xsi:type="dcterms:W3CDTF">2012-08-17T09:23:38Z</dcterms:created>
  <dcterms:modified xsi:type="dcterms:W3CDTF">2016-09-12T16:28:41Z</dcterms:modified>
</cp:coreProperties>
</file>